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media/image15.jpg" ContentType="image/jpeg"/>
  <Override PartName="/ppt/media/image20.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21.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2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3.xml" ContentType="application/vnd.openxmlformats-officedocument.presentationml.notesSlide+xml"/>
  <Override PartName="/ppt/tags/tag7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90" r:id="rId4"/>
    <p:sldMasterId id="2147483742" r:id="rId5"/>
    <p:sldMasterId id="2147483748" r:id="rId6"/>
    <p:sldMasterId id="2147483760" r:id="rId7"/>
    <p:sldMasterId id="2147483778" r:id="rId8"/>
    <p:sldMasterId id="2147483784" r:id="rId9"/>
  </p:sldMasterIdLst>
  <p:notesMasterIdLst>
    <p:notesMasterId r:id="rId121"/>
  </p:notesMasterIdLst>
  <p:sldIdLst>
    <p:sldId id="256" r:id="rId10"/>
    <p:sldId id="2147483549" r:id="rId11"/>
    <p:sldId id="2147483550" r:id="rId12"/>
    <p:sldId id="2147483551" r:id="rId13"/>
    <p:sldId id="2147483552" r:id="rId14"/>
    <p:sldId id="265" r:id="rId15"/>
    <p:sldId id="2147483553" r:id="rId16"/>
    <p:sldId id="2147483578" r:id="rId17"/>
    <p:sldId id="412" r:id="rId18"/>
    <p:sldId id="413" r:id="rId19"/>
    <p:sldId id="396" r:id="rId20"/>
    <p:sldId id="273" r:id="rId21"/>
    <p:sldId id="372" r:id="rId22"/>
    <p:sldId id="698" r:id="rId23"/>
    <p:sldId id="714" r:id="rId24"/>
    <p:sldId id="720" r:id="rId25"/>
    <p:sldId id="370" r:id="rId26"/>
    <p:sldId id="721" r:id="rId27"/>
    <p:sldId id="704" r:id="rId28"/>
    <p:sldId id="719" r:id="rId29"/>
    <p:sldId id="700" r:id="rId30"/>
    <p:sldId id="730" r:id="rId31"/>
    <p:sldId id="718" r:id="rId32"/>
    <p:sldId id="716" r:id="rId33"/>
    <p:sldId id="729" r:id="rId34"/>
    <p:sldId id="728" r:id="rId35"/>
    <p:sldId id="713" r:id="rId36"/>
    <p:sldId id="711" r:id="rId37"/>
    <p:sldId id="727" r:id="rId38"/>
    <p:sldId id="371" r:id="rId39"/>
    <p:sldId id="708" r:id="rId40"/>
    <p:sldId id="731" r:id="rId41"/>
    <p:sldId id="2147483579" r:id="rId42"/>
    <p:sldId id="732" r:id="rId43"/>
    <p:sldId id="353" r:id="rId44"/>
    <p:sldId id="733" r:id="rId45"/>
    <p:sldId id="355" r:id="rId46"/>
    <p:sldId id="262" r:id="rId47"/>
    <p:sldId id="354" r:id="rId48"/>
    <p:sldId id="263" r:id="rId49"/>
    <p:sldId id="356" r:id="rId50"/>
    <p:sldId id="321" r:id="rId51"/>
    <p:sldId id="323" r:id="rId52"/>
    <p:sldId id="340" r:id="rId53"/>
    <p:sldId id="322" r:id="rId54"/>
    <p:sldId id="343" r:id="rId55"/>
    <p:sldId id="347" r:id="rId56"/>
    <p:sldId id="348" r:id="rId57"/>
    <p:sldId id="346" r:id="rId58"/>
    <p:sldId id="267" r:id="rId59"/>
    <p:sldId id="2147483580" r:id="rId60"/>
    <p:sldId id="2147483554" r:id="rId61"/>
    <p:sldId id="2147483555" r:id="rId62"/>
    <p:sldId id="2147483556" r:id="rId63"/>
    <p:sldId id="2147483557" r:id="rId64"/>
    <p:sldId id="2147483558" r:id="rId65"/>
    <p:sldId id="2147483559" r:id="rId66"/>
    <p:sldId id="2147483560" r:id="rId67"/>
    <p:sldId id="2147483561" r:id="rId68"/>
    <p:sldId id="2147483562" r:id="rId69"/>
    <p:sldId id="2147483563" r:id="rId70"/>
    <p:sldId id="2147483564" r:id="rId71"/>
    <p:sldId id="2147483565" r:id="rId72"/>
    <p:sldId id="2147483566" r:id="rId73"/>
    <p:sldId id="2147483567" r:id="rId74"/>
    <p:sldId id="2147483568" r:id="rId75"/>
    <p:sldId id="2147483569" r:id="rId76"/>
    <p:sldId id="2147483570" r:id="rId77"/>
    <p:sldId id="2147483571" r:id="rId78"/>
    <p:sldId id="2147483572" r:id="rId79"/>
    <p:sldId id="2147483573" r:id="rId80"/>
    <p:sldId id="2147483574" r:id="rId81"/>
    <p:sldId id="2147483575" r:id="rId82"/>
    <p:sldId id="2147483581" r:id="rId83"/>
    <p:sldId id="744" r:id="rId84"/>
    <p:sldId id="2147483539" r:id="rId85"/>
    <p:sldId id="2147483521" r:id="rId86"/>
    <p:sldId id="2147483527" r:id="rId87"/>
    <p:sldId id="2147483522" r:id="rId88"/>
    <p:sldId id="2147483510" r:id="rId89"/>
    <p:sldId id="2147483512" r:id="rId90"/>
    <p:sldId id="2147483513" r:id="rId91"/>
    <p:sldId id="2147483515" r:id="rId92"/>
    <p:sldId id="2147483514" r:id="rId93"/>
    <p:sldId id="2147483516" r:id="rId94"/>
    <p:sldId id="2147483519" r:id="rId95"/>
    <p:sldId id="2147483520" r:id="rId96"/>
    <p:sldId id="2147483517" r:id="rId97"/>
    <p:sldId id="2147483518" r:id="rId98"/>
    <p:sldId id="2147483352" r:id="rId99"/>
    <p:sldId id="2147483546" r:id="rId100"/>
    <p:sldId id="2147483548" r:id="rId101"/>
    <p:sldId id="2147483545" r:id="rId102"/>
    <p:sldId id="3719" r:id="rId103"/>
    <p:sldId id="2147483576" r:id="rId104"/>
    <p:sldId id="2147483577" r:id="rId105"/>
    <p:sldId id="257" r:id="rId106"/>
    <p:sldId id="258" r:id="rId107"/>
    <p:sldId id="259" r:id="rId108"/>
    <p:sldId id="260" r:id="rId109"/>
    <p:sldId id="2147483584" r:id="rId110"/>
    <p:sldId id="692" r:id="rId111"/>
    <p:sldId id="749" r:id="rId112"/>
    <p:sldId id="743" r:id="rId113"/>
    <p:sldId id="741" r:id="rId114"/>
    <p:sldId id="726" r:id="rId115"/>
    <p:sldId id="745" r:id="rId116"/>
    <p:sldId id="691" r:id="rId117"/>
    <p:sldId id="2147483582" r:id="rId118"/>
    <p:sldId id="2147483583" r:id="rId119"/>
    <p:sldId id="315" r:id="rId120"/>
  </p:sldIdLst>
  <p:sldSz cx="10610850" cy="5969000"/>
  <p:notesSz cx="6858000" cy="9144000"/>
  <p:embeddedFontLst>
    <p:embeddedFont>
      <p:font typeface="ＭＳ Ｐゴシック" panose="020B0600070205080204" pitchFamily="34" charset="-128"/>
      <p:regular r:id="rId122"/>
    </p:embeddedFont>
    <p:embeddedFont>
      <p:font typeface="Cambria Math" panose="02040503050406030204" pitchFamily="18" charset="0"/>
      <p:regular r:id="rId123"/>
    </p:embeddedFont>
    <p:embeddedFont>
      <p:font typeface="Corbel" panose="020B0503020204020204" pitchFamily="34" charset="0"/>
      <p:regular r:id="rId124"/>
      <p:bold r:id="rId125"/>
      <p:italic r:id="rId126"/>
      <p:boldItalic r:id="rId127"/>
    </p:embeddedFont>
    <p:embeddedFont>
      <p:font typeface="Freestyle Script" panose="030804020302050B0404" pitchFamily="66" charset="0"/>
      <p:regular r:id="rId128"/>
    </p:embeddedFont>
    <p:embeddedFont>
      <p:font typeface="Montserrat" panose="00000500000000000000" pitchFamily="2" charset="0"/>
      <p:regular r:id="rId129"/>
      <p:bold r:id="rId130"/>
      <p:italic r:id="rId131"/>
      <p:boldItalic r:id="rId132"/>
    </p:embeddedFont>
    <p:embeddedFont>
      <p:font typeface="MV Boli" panose="02000500030200090000" pitchFamily="2" charset="0"/>
      <p:regular r:id="rId133"/>
    </p:embeddedFont>
    <p:embeddedFont>
      <p:font typeface="Roboto" panose="02000000000000000000" pitchFamily="2" charset="0"/>
      <p:regular r:id="rId134"/>
      <p:bold r:id="rId135"/>
      <p:italic r:id="rId136"/>
      <p:boldItalic r:id="rId137"/>
    </p:embeddedFont>
    <p:embeddedFont>
      <p:font typeface="Roboto Bold" panose="02000000000000000000" pitchFamily="2" charset="0"/>
      <p:regular r:id="rId138"/>
      <p:bold r:id="rId139"/>
    </p:embeddedFont>
    <p:embeddedFont>
      <p:font typeface="Roboto Bold Italics" panose="020B0604020202020204" charset="0"/>
      <p:regular r:id="rId140"/>
    </p:embeddedFont>
    <p:embeddedFont>
      <p:font typeface="Roboto Light" panose="02000000000000000000" pitchFamily="2" charset="0"/>
      <p:regular r:id="rId141"/>
      <p:italic r:id="rId142"/>
    </p:embeddedFont>
    <p:embeddedFont>
      <p:font typeface="Source Sans Pro Light" panose="020B0403030403020204" pitchFamily="34" charset="0"/>
      <p:regular r:id="rId143"/>
      <p:italic r:id="rId144"/>
    </p:embeddedFont>
    <p:embeddedFont>
      <p:font typeface="Verdana" panose="020B0604030504040204" pitchFamily="34" charset="0"/>
      <p:regular r:id="rId145"/>
      <p:bold r:id="rId146"/>
      <p:italic r:id="rId147"/>
      <p:boldItalic r:id="rId1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6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C6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F9B2B-0CBE-4B1E-AB6B-45D13B6F74D9}" v="41" dt="2026-09-23T13:16:20.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5878" autoAdjust="0"/>
  </p:normalViewPr>
  <p:slideViewPr>
    <p:cSldViewPr>
      <p:cViewPr varScale="1">
        <p:scale>
          <a:sx n="110" d="100"/>
          <a:sy n="110" d="100"/>
        </p:scale>
        <p:origin x="160" y="80"/>
      </p:cViewPr>
      <p:guideLst>
        <p:guide orient="horz" pos="2160"/>
        <p:guide pos="267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63" Type="http://schemas.openxmlformats.org/officeDocument/2006/relationships/slide" Target="slides/slide54.xml"/><Relationship Id="rId84" Type="http://schemas.openxmlformats.org/officeDocument/2006/relationships/slide" Target="slides/slide75.xml"/><Relationship Id="rId138" Type="http://schemas.openxmlformats.org/officeDocument/2006/relationships/font" Target="fonts/font17.fntdata"/><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53" Type="http://schemas.openxmlformats.org/officeDocument/2006/relationships/slide" Target="slides/slide44.xml"/><Relationship Id="rId74" Type="http://schemas.openxmlformats.org/officeDocument/2006/relationships/slide" Target="slides/slide65.xml"/><Relationship Id="rId128" Type="http://schemas.openxmlformats.org/officeDocument/2006/relationships/font" Target="fonts/font7.fntdata"/><Relationship Id="rId149" Type="http://schemas.openxmlformats.org/officeDocument/2006/relationships/presProps" Target="presProps.xml"/><Relationship Id="rId5" Type="http://schemas.openxmlformats.org/officeDocument/2006/relationships/slideMaster" Target="slideMasters/slideMaster5.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font" Target="fonts/font13.fntdata"/><Relationship Id="rId139" Type="http://schemas.openxmlformats.org/officeDocument/2006/relationships/font" Target="fonts/font18.fntdata"/><Relationship Id="rId80" Type="http://schemas.openxmlformats.org/officeDocument/2006/relationships/slide" Target="slides/slide71.xml"/><Relationship Id="rId85" Type="http://schemas.openxmlformats.org/officeDocument/2006/relationships/slide" Target="slides/slide76.xml"/><Relationship Id="rId150" Type="http://schemas.openxmlformats.org/officeDocument/2006/relationships/viewProps" Target="viewProps.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124" Type="http://schemas.openxmlformats.org/officeDocument/2006/relationships/font" Target="fonts/font3.fntdata"/><Relationship Id="rId129" Type="http://schemas.openxmlformats.org/officeDocument/2006/relationships/font" Target="fonts/font8.fntdata"/><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40" Type="http://schemas.openxmlformats.org/officeDocument/2006/relationships/font" Target="fonts/font19.fntdata"/><Relationship Id="rId145"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4.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119" Type="http://schemas.openxmlformats.org/officeDocument/2006/relationships/slide" Target="slides/slide110.xml"/><Relationship Id="rId44" Type="http://schemas.openxmlformats.org/officeDocument/2006/relationships/slide" Target="slides/slide35.xml"/><Relationship Id="rId60" Type="http://schemas.openxmlformats.org/officeDocument/2006/relationships/slide" Target="slides/slide51.xml"/><Relationship Id="rId65" Type="http://schemas.openxmlformats.org/officeDocument/2006/relationships/slide" Target="slides/slide56.xml"/><Relationship Id="rId81" Type="http://schemas.openxmlformats.org/officeDocument/2006/relationships/slide" Target="slides/slide72.xml"/><Relationship Id="rId86" Type="http://schemas.openxmlformats.org/officeDocument/2006/relationships/slide" Target="slides/slide77.xml"/><Relationship Id="rId130" Type="http://schemas.openxmlformats.org/officeDocument/2006/relationships/font" Target="fonts/font9.fntdata"/><Relationship Id="rId135" Type="http://schemas.openxmlformats.org/officeDocument/2006/relationships/font" Target="fonts/font14.fntdata"/><Relationship Id="rId151" Type="http://schemas.openxmlformats.org/officeDocument/2006/relationships/theme" Target="theme/theme1.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font" Target="fonts/font4.fntdata"/><Relationship Id="rId141" Type="http://schemas.openxmlformats.org/officeDocument/2006/relationships/font" Target="fonts/font20.fntdata"/><Relationship Id="rId146" Type="http://schemas.openxmlformats.org/officeDocument/2006/relationships/font" Target="fonts/font25.fntdata"/><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font" Target="fonts/font10.fntdata"/><Relationship Id="rId136" Type="http://schemas.openxmlformats.org/officeDocument/2006/relationships/font" Target="fonts/font15.fntdata"/><Relationship Id="rId61" Type="http://schemas.openxmlformats.org/officeDocument/2006/relationships/slide" Target="slides/slide52.xml"/><Relationship Id="rId82" Type="http://schemas.openxmlformats.org/officeDocument/2006/relationships/slide" Target="slides/slide73.xml"/><Relationship Id="rId152" Type="http://schemas.openxmlformats.org/officeDocument/2006/relationships/tableStyles" Target="tableStyles.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font" Target="fonts/font5.fntdata"/><Relationship Id="rId147" Type="http://schemas.openxmlformats.org/officeDocument/2006/relationships/font" Target="fonts/font26.fntdata"/><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notesMaster" Target="notesMasters/notesMaster1.xml"/><Relationship Id="rId142" Type="http://schemas.openxmlformats.org/officeDocument/2006/relationships/font" Target="fonts/font21.fntdata"/><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137" Type="http://schemas.openxmlformats.org/officeDocument/2006/relationships/font" Target="fonts/font16.fntdata"/><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font" Target="fonts/font11.fntdata"/><Relationship Id="rId153" Type="http://schemas.microsoft.com/office/2015/10/relationships/revisionInfo" Target="revisionInfo.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font" Target="fonts/font6.fntdata"/><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font" Target="fonts/font1.fntdata"/><Relationship Id="rId143" Type="http://schemas.openxmlformats.org/officeDocument/2006/relationships/font" Target="fonts/font22.fntdata"/><Relationship Id="rId148" Type="http://schemas.openxmlformats.org/officeDocument/2006/relationships/font" Target="fonts/font27.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7.xml"/><Relationship Id="rId47" Type="http://schemas.openxmlformats.org/officeDocument/2006/relationships/slide" Target="slides/slide38.xml"/><Relationship Id="rId68" Type="http://schemas.openxmlformats.org/officeDocument/2006/relationships/slide" Target="slides/slide59.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font" Target="fonts/font12.fntdata"/><Relationship Id="rId16" Type="http://schemas.openxmlformats.org/officeDocument/2006/relationships/slide" Target="slides/slide7.xml"/><Relationship Id="rId37" Type="http://schemas.openxmlformats.org/officeDocument/2006/relationships/slide" Target="slides/slide28.xml"/><Relationship Id="rId58" Type="http://schemas.openxmlformats.org/officeDocument/2006/relationships/slide" Target="slides/slide49.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font" Target="fonts/font2.fntdata"/><Relationship Id="rId144" Type="http://schemas.openxmlformats.org/officeDocument/2006/relationships/font" Target="fonts/font23.fntdata"/><Relationship Id="rId90" Type="http://schemas.openxmlformats.org/officeDocument/2006/relationships/slide" Target="slides/slide8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Tx%20recolha%20vidro%20reciclagem.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150000"/>
              </a:lnSpc>
              <a:defRPr sz="1400" b="1" i="0" u="none" strike="noStrike" kern="1200" spc="0" baseline="0">
                <a:solidFill>
                  <a:schemeClr val="tx1">
                    <a:lumMod val="65000"/>
                    <a:lumOff val="35000"/>
                  </a:schemeClr>
                </a:solidFill>
                <a:latin typeface="+mn-lt"/>
                <a:ea typeface="+mn-ea"/>
                <a:cs typeface="+mn-cs"/>
              </a:defRPr>
            </a:pPr>
            <a:r>
              <a:rPr lang="pt-PT" sz="1800" b="1" i="0" u="none" strike="noStrike" baseline="0" err="1">
                <a:latin typeface="Montserrat" pitchFamily="2" charset="0"/>
              </a:rPr>
              <a:t>Glass</a:t>
            </a:r>
            <a:r>
              <a:rPr lang="pt-PT" sz="1800" b="1" i="0" u="none" strike="noStrike" baseline="0">
                <a:latin typeface="Montserrat" pitchFamily="2" charset="0"/>
              </a:rPr>
              <a:t> </a:t>
            </a:r>
            <a:r>
              <a:rPr lang="pt-PT" sz="1800" b="1" i="0" u="none" strike="noStrike" baseline="0" err="1">
                <a:latin typeface="Montserrat" pitchFamily="2" charset="0"/>
              </a:rPr>
              <a:t>packaging</a:t>
            </a:r>
            <a:r>
              <a:rPr lang="pt-PT" sz="1800" b="1" i="0" u="none" strike="noStrike" baseline="0">
                <a:latin typeface="Montserrat" pitchFamily="2" charset="0"/>
              </a:rPr>
              <a:t> </a:t>
            </a:r>
            <a:r>
              <a:rPr lang="pt-PT" sz="1800" b="1" i="0" u="none" strike="noStrike" baseline="0" err="1">
                <a:latin typeface="Montserrat" pitchFamily="2" charset="0"/>
              </a:rPr>
              <a:t>collection</a:t>
            </a:r>
            <a:r>
              <a:rPr lang="pt-PT" sz="1800" b="1" i="0" u="none" strike="noStrike" baseline="0">
                <a:latin typeface="Montserrat" pitchFamily="2" charset="0"/>
              </a:rPr>
              <a:t> rate for </a:t>
            </a:r>
            <a:r>
              <a:rPr lang="pt-PT" sz="1800" b="1" i="0" u="none" strike="noStrike" baseline="0" err="1">
                <a:latin typeface="Montserrat" pitchFamily="2" charset="0"/>
              </a:rPr>
              <a:t>recycling</a:t>
            </a:r>
            <a:r>
              <a:rPr lang="pt-PT" sz="1800" b="1" i="0" u="none" strike="noStrike" baseline="0">
                <a:latin typeface="Montserrat" pitchFamily="2" charset="0"/>
              </a:rPr>
              <a:t>, Portugal</a:t>
            </a:r>
            <a:endParaRPr lang="pt-PT" sz="1800" b="1">
              <a:latin typeface="Montserrat" pitchFamily="2" charset="0"/>
            </a:endParaRPr>
          </a:p>
        </c:rich>
      </c:tx>
      <c:overlay val="0"/>
      <c:spPr>
        <a:noFill/>
        <a:ln>
          <a:noFill/>
        </a:ln>
        <a:effectLst/>
      </c:spPr>
      <c:txPr>
        <a:bodyPr rot="0" spcFirstLastPara="1" vertOverflow="ellipsis" vert="horz" wrap="square" anchor="ctr" anchorCtr="1"/>
        <a:lstStyle/>
        <a:p>
          <a:pPr>
            <a:lnSpc>
              <a:spcPct val="150000"/>
            </a:lnSpc>
            <a:defRPr sz="1400" b="1" i="0" u="none" strike="noStrike" kern="1200" spc="0" baseline="0">
              <a:solidFill>
                <a:schemeClr val="tx1">
                  <a:lumMod val="65000"/>
                  <a:lumOff val="35000"/>
                </a:schemeClr>
              </a:solidFill>
              <a:latin typeface="+mn-lt"/>
              <a:ea typeface="+mn-ea"/>
              <a:cs typeface="+mn-cs"/>
            </a:defRPr>
          </a:pPr>
          <a:endParaRPr lang="pt-PT"/>
        </a:p>
      </c:txPr>
    </c:title>
    <c:autoTitleDeleted val="0"/>
    <c:plotArea>
      <c:layout/>
      <c:barChart>
        <c:barDir val="col"/>
        <c:grouping val="clustered"/>
        <c:varyColors val="0"/>
        <c:ser>
          <c:idx val="0"/>
          <c:order val="0"/>
          <c:tx>
            <c:strRef>
              <c:f>Folha1!$B$3</c:f>
              <c:strCache>
                <c:ptCount val="1"/>
                <c:pt idx="0">
                  <c:v>Taxa recolha vidro para reciclagem</c:v>
                </c:pt>
              </c:strCache>
            </c:strRef>
          </c:tx>
          <c:spPr>
            <a:solidFill>
              <a:srgbClr val="4CA88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ontserrat" pitchFamily="2" charset="0"/>
                    <a:ea typeface="+mn-ea"/>
                    <a:cs typeface="+mn-cs"/>
                  </a:defRPr>
                </a:pPr>
                <a:endParaRPr lang="pt-P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Folha1!$A$4:$A$8</c:f>
              <c:numCache>
                <c:formatCode>General</c:formatCode>
                <c:ptCount val="5"/>
                <c:pt idx="0">
                  <c:v>2020</c:v>
                </c:pt>
                <c:pt idx="1">
                  <c:v>2021</c:v>
                </c:pt>
                <c:pt idx="2">
                  <c:v>2022</c:v>
                </c:pt>
                <c:pt idx="3">
                  <c:v>2023</c:v>
                </c:pt>
                <c:pt idx="4">
                  <c:v>2024</c:v>
                </c:pt>
              </c:numCache>
            </c:numRef>
          </c:cat>
          <c:val>
            <c:numRef>
              <c:f>Folha1!$B$4:$B$8</c:f>
              <c:numCache>
                <c:formatCode>0%</c:formatCode>
                <c:ptCount val="5"/>
                <c:pt idx="0">
                  <c:v>0.49</c:v>
                </c:pt>
                <c:pt idx="1">
                  <c:v>0.54</c:v>
                </c:pt>
                <c:pt idx="2">
                  <c:v>0.51</c:v>
                </c:pt>
                <c:pt idx="3">
                  <c:v>0.56999999999999995</c:v>
                </c:pt>
                <c:pt idx="4">
                  <c:v>0.61</c:v>
                </c:pt>
              </c:numCache>
            </c:numRef>
          </c:val>
          <c:extLst>
            <c:ext xmlns:c16="http://schemas.microsoft.com/office/drawing/2014/chart" uri="{C3380CC4-5D6E-409C-BE32-E72D297353CC}">
              <c16:uniqueId val="{00000000-F9D4-4ECE-845F-4AE61EF9E8EF}"/>
            </c:ext>
          </c:extLst>
        </c:ser>
        <c:dLbls>
          <c:dLblPos val="outEnd"/>
          <c:showLegendKey val="0"/>
          <c:showVal val="1"/>
          <c:showCatName val="0"/>
          <c:showSerName val="0"/>
          <c:showPercent val="0"/>
          <c:showBubbleSize val="0"/>
        </c:dLbls>
        <c:gapWidth val="219"/>
        <c:overlap val="-27"/>
        <c:axId val="290374528"/>
        <c:axId val="290373568"/>
      </c:barChart>
      <c:catAx>
        <c:axId val="29037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ontserrat" pitchFamily="2" charset="0"/>
                <a:ea typeface="+mn-ea"/>
                <a:cs typeface="+mn-cs"/>
              </a:defRPr>
            </a:pPr>
            <a:endParaRPr lang="pt-PT"/>
          </a:p>
        </c:txPr>
        <c:crossAx val="290373568"/>
        <c:crosses val="autoZero"/>
        <c:auto val="1"/>
        <c:lblAlgn val="ctr"/>
        <c:lblOffset val="100"/>
        <c:noMultiLvlLbl val="0"/>
      </c:catAx>
      <c:valAx>
        <c:axId val="290373568"/>
        <c:scaling>
          <c:orientation val="minMax"/>
          <c:max val="0.65000000000000013"/>
          <c:min val="0.4"/>
        </c:scaling>
        <c:delete val="1"/>
        <c:axPos val="l"/>
        <c:numFmt formatCode="0%" sourceLinked="1"/>
        <c:majorTickMark val="none"/>
        <c:minorTickMark val="none"/>
        <c:tickLblPos val="nextTo"/>
        <c:crossAx val="29037452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pt-P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bg-BG" b="1">
                <a:latin typeface="Calibri" panose="020F0502020204030204" pitchFamily="34" charset="0"/>
                <a:ea typeface="Calibri" panose="020F0502020204030204" pitchFamily="34" charset="0"/>
                <a:cs typeface="Calibri" panose="020F0502020204030204" pitchFamily="34" charset="0"/>
              </a:rPr>
              <a:t>Общо пуснати на пазара и рециклирани опаковки от стъкло за периода 2021 - 2025 </a:t>
            </a:r>
            <a:endParaRPr lang="en-US" b="1">
              <a:latin typeface="Calibri" panose="020F0502020204030204" pitchFamily="34" charset="0"/>
              <a:ea typeface="Calibri" panose="020F0502020204030204" pitchFamily="34" charset="0"/>
              <a:cs typeface="Calibri" panose="020F0502020204030204" pitchFamily="34" charset="0"/>
            </a:endParaRPr>
          </a:p>
        </c:rich>
      </c:tx>
      <c:layout>
        <c:manualLayout>
          <c:xMode val="edge"/>
          <c:yMode val="edge"/>
          <c:x val="0.11467053665643662"/>
          <c:y val="1.536983204525265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'2021-2025'!$J$2</c:f>
              <c:strCache>
                <c:ptCount val="1"/>
                <c:pt idx="0">
                  <c:v>Пуснати на пазара опаковки</c:v>
                </c:pt>
              </c:strCache>
            </c:strRef>
          </c:tx>
          <c:spPr>
            <a:solidFill>
              <a:schemeClr val="tx1">
                <a:lumMod val="50000"/>
                <a:lumOff val="50000"/>
              </a:schemeClr>
            </a:solidFill>
            <a:ln>
              <a:noFill/>
            </a:ln>
            <a:effectLst/>
            <a:scene3d>
              <a:camera prst="orthographicFront"/>
              <a:lightRig rig="threePt" dir="t"/>
            </a:scene3d>
            <a:sp3d/>
          </c:spPr>
          <c:invertIfNegative val="0"/>
          <c:dPt>
            <c:idx val="0"/>
            <c:invertIfNegative val="0"/>
            <c:bubble3D val="0"/>
            <c:spPr>
              <a:solidFill>
                <a:schemeClr val="tx1">
                  <a:lumMod val="50000"/>
                  <a:lumOff val="50000"/>
                </a:schemeClr>
              </a:solidFill>
              <a:ln>
                <a:noFill/>
              </a:ln>
              <a:effectLst/>
              <a:scene3d>
                <a:camera prst="orthographicFront"/>
                <a:lightRig rig="threePt" dir="t"/>
              </a:scene3d>
              <a:sp3d/>
            </c:spPr>
            <c:extLst>
              <c:ext xmlns:c16="http://schemas.microsoft.com/office/drawing/2014/chart" uri="{C3380CC4-5D6E-409C-BE32-E72D297353CC}">
                <c16:uniqueId val="{00000001-E9A0-4C73-B58B-32727F780F48}"/>
              </c:ext>
            </c:extLst>
          </c:dPt>
          <c:cat>
            <c:numRef>
              <c:f>'2021-2025'!$A$3:$A$7</c:f>
              <c:numCache>
                <c:formatCode>General</c:formatCode>
                <c:ptCount val="5"/>
                <c:pt idx="0">
                  <c:v>2021</c:v>
                </c:pt>
                <c:pt idx="1">
                  <c:v>2022</c:v>
                </c:pt>
                <c:pt idx="2">
                  <c:v>2023</c:v>
                </c:pt>
                <c:pt idx="3">
                  <c:v>2024</c:v>
                </c:pt>
                <c:pt idx="4">
                  <c:v>2025</c:v>
                </c:pt>
              </c:numCache>
            </c:numRef>
          </c:cat>
          <c:val>
            <c:numRef>
              <c:f>'2021-2025'!$J$3:$J$7</c:f>
              <c:numCache>
                <c:formatCode>#,##0</c:formatCode>
                <c:ptCount val="5"/>
                <c:pt idx="0">
                  <c:v>83913.642999999996</c:v>
                </c:pt>
                <c:pt idx="1">
                  <c:v>94011.841</c:v>
                </c:pt>
                <c:pt idx="2">
                  <c:v>75113.351999999999</c:v>
                </c:pt>
                <c:pt idx="3">
                  <c:v>90376.918999999994</c:v>
                </c:pt>
                <c:pt idx="4">
                  <c:v>90172.598999999987</c:v>
                </c:pt>
              </c:numCache>
            </c:numRef>
          </c:val>
          <c:extLst>
            <c:ext xmlns:c16="http://schemas.microsoft.com/office/drawing/2014/chart" uri="{C3380CC4-5D6E-409C-BE32-E72D297353CC}">
              <c16:uniqueId val="{00000002-E9A0-4C73-B58B-32727F780F48}"/>
            </c:ext>
          </c:extLst>
        </c:ser>
        <c:ser>
          <c:idx val="1"/>
          <c:order val="1"/>
          <c:tx>
            <c:strRef>
              <c:f>'2021-2025'!$K$2</c:f>
              <c:strCache>
                <c:ptCount val="1"/>
                <c:pt idx="0">
                  <c:v>Рециклирани</c:v>
                </c:pt>
              </c:strCache>
            </c:strRef>
          </c:tx>
          <c:spPr>
            <a:solidFill>
              <a:schemeClr val="accent1">
                <a:lumMod val="75000"/>
              </a:schemeClr>
            </a:solidFill>
            <a:ln>
              <a:noFill/>
            </a:ln>
            <a:effectLst/>
            <a:scene3d>
              <a:camera prst="orthographicFront"/>
              <a:lightRig rig="threePt" dir="t"/>
            </a:scene3d>
            <a:sp3d/>
          </c:spPr>
          <c:invertIfNegative val="0"/>
          <c:cat>
            <c:numRef>
              <c:f>'2021-2025'!$A$3:$A$7</c:f>
              <c:numCache>
                <c:formatCode>General</c:formatCode>
                <c:ptCount val="5"/>
                <c:pt idx="0">
                  <c:v>2021</c:v>
                </c:pt>
                <c:pt idx="1">
                  <c:v>2022</c:v>
                </c:pt>
                <c:pt idx="2">
                  <c:v>2023</c:v>
                </c:pt>
                <c:pt idx="3">
                  <c:v>2024</c:v>
                </c:pt>
                <c:pt idx="4">
                  <c:v>2025</c:v>
                </c:pt>
              </c:numCache>
            </c:numRef>
          </c:cat>
          <c:val>
            <c:numRef>
              <c:f>'2021-2025'!$K$3:$K$7</c:f>
              <c:numCache>
                <c:formatCode>#,##0</c:formatCode>
                <c:ptCount val="5"/>
                <c:pt idx="0">
                  <c:v>54601.920000000006</c:v>
                </c:pt>
                <c:pt idx="1">
                  <c:v>64690.71</c:v>
                </c:pt>
                <c:pt idx="2">
                  <c:v>53217.47</c:v>
                </c:pt>
                <c:pt idx="3">
                  <c:v>66766.255000000005</c:v>
                </c:pt>
                <c:pt idx="4">
                  <c:v>67665.100000000006</c:v>
                </c:pt>
              </c:numCache>
            </c:numRef>
          </c:val>
          <c:extLst>
            <c:ext xmlns:c16="http://schemas.microsoft.com/office/drawing/2014/chart" uri="{C3380CC4-5D6E-409C-BE32-E72D297353CC}">
              <c16:uniqueId val="{00000003-E9A0-4C73-B58B-32727F780F48}"/>
            </c:ext>
          </c:extLst>
        </c:ser>
        <c:dLbls>
          <c:showLegendKey val="0"/>
          <c:showVal val="0"/>
          <c:showCatName val="0"/>
          <c:showSerName val="0"/>
          <c:showPercent val="0"/>
          <c:showBubbleSize val="0"/>
        </c:dLbls>
        <c:gapWidth val="219"/>
        <c:overlap val="-27"/>
        <c:axId val="603378511"/>
        <c:axId val="597123919"/>
      </c:barChart>
      <c:lineChart>
        <c:grouping val="standard"/>
        <c:varyColors val="0"/>
        <c:ser>
          <c:idx val="2"/>
          <c:order val="2"/>
          <c:tx>
            <c:strRef>
              <c:f>'2021-2025'!$L$2</c:f>
              <c:strCache>
                <c:ptCount val="1"/>
                <c:pt idx="0">
                  <c:v>Дял на рециклираните</c:v>
                </c:pt>
              </c:strCache>
            </c:strRef>
          </c:tx>
          <c:spPr>
            <a:ln w="28575" cap="rnd">
              <a:solidFill>
                <a:srgbClr val="007958"/>
              </a:solidFill>
              <a:round/>
            </a:ln>
            <a:effectLst/>
          </c:spPr>
          <c:marker>
            <c:symbol val="none"/>
          </c:marker>
          <c:dLbls>
            <c:dLbl>
              <c:idx val="0"/>
              <c:layout>
                <c:manualLayout>
                  <c:x val="1.6424036889538977E-2"/>
                  <c:y val="-2.594033722438391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9A0-4C73-B58B-32727F780F48}"/>
                </c:ext>
              </c:extLst>
            </c:dLbl>
            <c:dLbl>
              <c:idx val="1"/>
              <c:layout>
                <c:manualLayout>
                  <c:x val="1.3437848364168222E-2"/>
                  <c:y val="7.782101167315127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9A0-4C73-B58B-32727F780F48}"/>
                </c:ext>
              </c:extLst>
            </c:dLbl>
            <c:dLbl>
              <c:idx val="2"/>
              <c:layout>
                <c:manualLayout>
                  <c:x val="1.1944754101482912E-2"/>
                  <c:y val="1.81582360570687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9A0-4C73-B58B-32727F780F48}"/>
                </c:ext>
              </c:extLst>
            </c:dLbl>
            <c:dLbl>
              <c:idx val="3"/>
              <c:layout>
                <c:manualLayout>
                  <c:x val="8.9585655761120746E-3"/>
                  <c:y val="3.11284046692607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9A0-4C73-B58B-32727F780F48}"/>
                </c:ext>
              </c:extLst>
            </c:dLbl>
            <c:spPr>
              <a:noFill/>
              <a:ln>
                <a:noFill/>
              </a:ln>
              <a:effectLst/>
            </c:spPr>
            <c:txPr>
              <a:bodyPr rot="0" spcFirstLastPara="1" vertOverflow="ellipsis" vert="horz" wrap="square" lIns="38100" tIns="19050" rIns="38100" bIns="19050" anchor="ctr" anchorCtr="0">
                <a:spAutoFit/>
              </a:bodyPr>
              <a:lstStyle/>
              <a:p>
                <a:pPr>
                  <a:defRPr sz="1600" b="1" i="0" u="none" strike="noStrike" kern="1200" baseline="0">
                    <a:solidFill>
                      <a:srgbClr val="000000"/>
                    </a:solidFill>
                    <a:latin typeface="Arial" panose="020B0604020202020204" pitchFamily="34" charset="0"/>
                    <a:ea typeface="+mn-ea"/>
                    <a:cs typeface="Arial" panose="020B0604020202020204" pitchFamily="34" charset="0"/>
                  </a:defRPr>
                </a:pPr>
                <a:endParaRPr lang="bg-BG"/>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'2021-2025'!$A$3:$A$7</c:f>
              <c:numCache>
                <c:formatCode>General</c:formatCode>
                <c:ptCount val="5"/>
                <c:pt idx="0">
                  <c:v>2021</c:v>
                </c:pt>
                <c:pt idx="1">
                  <c:v>2022</c:v>
                </c:pt>
                <c:pt idx="2">
                  <c:v>2023</c:v>
                </c:pt>
                <c:pt idx="3">
                  <c:v>2024</c:v>
                </c:pt>
                <c:pt idx="4">
                  <c:v>2025</c:v>
                </c:pt>
              </c:numCache>
            </c:numRef>
          </c:cat>
          <c:val>
            <c:numRef>
              <c:f>'2021-2025'!$L$3:$L$7</c:f>
              <c:numCache>
                <c:formatCode>0.00%</c:formatCode>
                <c:ptCount val="5"/>
                <c:pt idx="0">
                  <c:v>0.65069180705216201</c:v>
                </c:pt>
                <c:pt idx="1">
                  <c:v>0.68811236235656736</c:v>
                </c:pt>
                <c:pt idx="2">
                  <c:v>0.70849547494565279</c:v>
                </c:pt>
                <c:pt idx="3">
                  <c:v>0.73875338680222113</c:v>
                </c:pt>
                <c:pt idx="4">
                  <c:v>0.75039536123384909</c:v>
                </c:pt>
              </c:numCache>
            </c:numRef>
          </c:val>
          <c:smooth val="0"/>
          <c:extLst>
            <c:ext xmlns:c16="http://schemas.microsoft.com/office/drawing/2014/chart" uri="{C3380CC4-5D6E-409C-BE32-E72D297353CC}">
              <c16:uniqueId val="{00000004-E9A0-4C73-B58B-32727F780F48}"/>
            </c:ext>
          </c:extLst>
        </c:ser>
        <c:dLbls>
          <c:showLegendKey val="0"/>
          <c:showVal val="0"/>
          <c:showCatName val="0"/>
          <c:showSerName val="0"/>
          <c:showPercent val="0"/>
          <c:showBubbleSize val="0"/>
        </c:dLbls>
        <c:marker val="1"/>
        <c:smooth val="0"/>
        <c:axId val="603378047"/>
        <c:axId val="597124399"/>
      </c:lineChart>
      <c:catAx>
        <c:axId val="603378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bg-BG"/>
          </a:p>
        </c:txPr>
        <c:crossAx val="597123919"/>
        <c:crosses val="autoZero"/>
        <c:auto val="1"/>
        <c:lblAlgn val="ctr"/>
        <c:lblOffset val="100"/>
        <c:noMultiLvlLbl val="0"/>
      </c:catAx>
      <c:valAx>
        <c:axId val="5971239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bg-BG" sz="1200" b="1"/>
                  <a:t>тона</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bg-BG"/>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bg-BG"/>
          </a:p>
        </c:txPr>
        <c:crossAx val="603378511"/>
        <c:crosses val="autoZero"/>
        <c:crossBetween val="between"/>
      </c:valAx>
      <c:valAx>
        <c:axId val="597124399"/>
        <c:scaling>
          <c:orientation val="minMax"/>
        </c:scaling>
        <c:delete val="0"/>
        <c:axPos val="r"/>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bg-BG"/>
          </a:p>
        </c:txPr>
        <c:crossAx val="603378047"/>
        <c:crosses val="max"/>
        <c:crossBetween val="between"/>
      </c:valAx>
      <c:catAx>
        <c:axId val="603378047"/>
        <c:scaling>
          <c:orientation val="minMax"/>
        </c:scaling>
        <c:delete val="1"/>
        <c:axPos val="b"/>
        <c:numFmt formatCode="General" sourceLinked="1"/>
        <c:majorTickMark val="none"/>
        <c:minorTickMark val="none"/>
        <c:tickLblPos val="nextTo"/>
        <c:crossAx val="597124399"/>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bg-BG"/>
        </a:p>
      </c:txPr>
    </c:legend>
    <c:plotVisOnly val="1"/>
    <c:dispBlanksAs val="gap"/>
    <c:showDLblsOverMax val="0"/>
  </c:chart>
  <c:spPr>
    <a:noFill/>
    <a:ln>
      <a:noFill/>
    </a:ln>
    <a:effectLst/>
  </c:spPr>
  <c:txPr>
    <a:bodyPr/>
    <a:lstStyle/>
    <a:p>
      <a:pPr>
        <a:defRPr/>
      </a:pPr>
      <a:endParaRPr lang="bg-B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C5ED2-586E-40FF-AD79-EF5A7391FB9E}" type="datetimeFigureOut">
              <a:rPr lang="en-BE" smtClean="0"/>
              <a:t>09/25/2026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521349-D1D5-4739-9D2E-304F928D76FB}" type="slidenum">
              <a:rPr lang="en-BE" smtClean="0"/>
              <a:t>‹#›</a:t>
            </a:fld>
            <a:endParaRPr lang="en-BE"/>
          </a:p>
        </p:txBody>
      </p:sp>
    </p:spTree>
    <p:extLst>
      <p:ext uri="{BB962C8B-B14F-4D97-AF65-F5344CB8AC3E}">
        <p14:creationId xmlns:p14="http://schemas.microsoft.com/office/powerpoint/2010/main" val="3871557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slide" Target="../slides/slide75.xml"/><Relationship Id="rId4"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CC4EA9A-8AA9-44AC-B82D-C8E9B5D2739C}" type="slidenum">
              <a:rPr lang="nl-BE" smtClean="0"/>
              <a:t>11</a:t>
            </a:fld>
            <a:endParaRPr lang="nl-BE"/>
          </a:p>
        </p:txBody>
      </p:sp>
    </p:spTree>
    <p:extLst>
      <p:ext uri="{BB962C8B-B14F-4D97-AF65-F5344CB8AC3E}">
        <p14:creationId xmlns:p14="http://schemas.microsoft.com/office/powerpoint/2010/main" val="95188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A7EEC-803A-A11C-3C30-699C9E7D017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73EBECC-FD07-E0DE-B0D2-2D229717235B}"/>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ED28B0C8-5585-3F3E-AC47-F1B052D68A9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C36BB0B-3812-1AF2-BDE4-FE92878B61E5}"/>
              </a:ext>
            </a:extLst>
          </p:cNvPr>
          <p:cNvSpPr>
            <a:spLocks noGrp="1"/>
          </p:cNvSpPr>
          <p:nvPr>
            <p:ph type="sldNum" sz="quarter" idx="5"/>
          </p:nvPr>
        </p:nvSpPr>
        <p:spPr/>
        <p:txBody>
          <a:bodyPr/>
          <a:lstStyle/>
          <a:p>
            <a:fld id="{ECC4EA9A-8AA9-44AC-B82D-C8E9B5D2739C}" type="slidenum">
              <a:rPr lang="nl-BE" smtClean="0"/>
              <a:t>15</a:t>
            </a:fld>
            <a:endParaRPr lang="nl-BE"/>
          </a:p>
        </p:txBody>
      </p:sp>
    </p:spTree>
    <p:extLst>
      <p:ext uri="{BB962C8B-B14F-4D97-AF65-F5344CB8AC3E}">
        <p14:creationId xmlns:p14="http://schemas.microsoft.com/office/powerpoint/2010/main" val="230526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CF82D-8341-97CB-CC7B-FE3C4F1953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F4A9059-E8F9-C82A-3DDC-9551D4D10353}"/>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BA8AFF97-3806-2BF7-D7BF-DBF4EBA0206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0BC932E-9DDE-B46E-B9C7-A2CCF21B006B}"/>
              </a:ext>
            </a:extLst>
          </p:cNvPr>
          <p:cNvSpPr>
            <a:spLocks noGrp="1"/>
          </p:cNvSpPr>
          <p:nvPr>
            <p:ph type="sldNum" sz="quarter" idx="5"/>
          </p:nvPr>
        </p:nvSpPr>
        <p:spPr/>
        <p:txBody>
          <a:bodyPr/>
          <a:lstStyle/>
          <a:p>
            <a:fld id="{ECC4EA9A-8AA9-44AC-B82D-C8E9B5D2739C}" type="slidenum">
              <a:rPr lang="nl-BE" smtClean="0"/>
              <a:t>16</a:t>
            </a:fld>
            <a:endParaRPr lang="nl-BE"/>
          </a:p>
        </p:txBody>
      </p:sp>
    </p:spTree>
    <p:extLst>
      <p:ext uri="{BB962C8B-B14F-4D97-AF65-F5344CB8AC3E}">
        <p14:creationId xmlns:p14="http://schemas.microsoft.com/office/powerpoint/2010/main" val="672059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11A64-D3B8-97E3-CD05-EA92CDE3F45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058423B-E213-0BFC-BB62-232E65581244}"/>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F27DB7A2-3028-BE7D-423A-33E8E2BC8F1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AA387F2-0EB0-1997-9E28-D235A94047A9}"/>
              </a:ext>
            </a:extLst>
          </p:cNvPr>
          <p:cNvSpPr>
            <a:spLocks noGrp="1"/>
          </p:cNvSpPr>
          <p:nvPr>
            <p:ph type="sldNum" sz="quarter" idx="5"/>
          </p:nvPr>
        </p:nvSpPr>
        <p:spPr/>
        <p:txBody>
          <a:bodyPr/>
          <a:lstStyle/>
          <a:p>
            <a:fld id="{ECC4EA9A-8AA9-44AC-B82D-C8E9B5D2739C}" type="slidenum">
              <a:rPr lang="nl-BE" smtClean="0"/>
              <a:t>27</a:t>
            </a:fld>
            <a:endParaRPr lang="nl-BE"/>
          </a:p>
        </p:txBody>
      </p:sp>
    </p:spTree>
    <p:extLst>
      <p:ext uri="{BB962C8B-B14F-4D97-AF65-F5344CB8AC3E}">
        <p14:creationId xmlns:p14="http://schemas.microsoft.com/office/powerpoint/2010/main" val="1134227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5B78A-4E21-8943-5948-BD551F91BD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CD4E9ED-B985-385A-D71E-0DCA29E490CF}"/>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55D396FA-4BDA-BC0D-85DB-46D403959D4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D724858-F6ED-0A57-8348-D6A43D143638}"/>
              </a:ext>
            </a:extLst>
          </p:cNvPr>
          <p:cNvSpPr>
            <a:spLocks noGrp="1"/>
          </p:cNvSpPr>
          <p:nvPr>
            <p:ph type="sldNum" sz="quarter" idx="5"/>
          </p:nvPr>
        </p:nvSpPr>
        <p:spPr/>
        <p:txBody>
          <a:bodyPr/>
          <a:lstStyle/>
          <a:p>
            <a:fld id="{ECC4EA9A-8AA9-44AC-B82D-C8E9B5D2739C}" type="slidenum">
              <a:rPr lang="nl-BE" smtClean="0"/>
              <a:t>28</a:t>
            </a:fld>
            <a:endParaRPr lang="nl-BE"/>
          </a:p>
        </p:txBody>
      </p:sp>
    </p:spTree>
    <p:extLst>
      <p:ext uri="{BB962C8B-B14F-4D97-AF65-F5344CB8AC3E}">
        <p14:creationId xmlns:p14="http://schemas.microsoft.com/office/powerpoint/2010/main" val="3719141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144A4-2242-106D-AA2D-127552C17B6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E16BBE-B1A1-C9B8-4F07-262311FF3944}"/>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46AB1476-736A-BA7F-8432-0500D8955C9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5A7503F-B872-2C78-16A6-CC48FDF514B9}"/>
              </a:ext>
            </a:extLst>
          </p:cNvPr>
          <p:cNvSpPr>
            <a:spLocks noGrp="1"/>
          </p:cNvSpPr>
          <p:nvPr>
            <p:ph type="sldNum" sz="quarter" idx="5"/>
          </p:nvPr>
        </p:nvSpPr>
        <p:spPr/>
        <p:txBody>
          <a:bodyPr/>
          <a:lstStyle/>
          <a:p>
            <a:fld id="{ECC4EA9A-8AA9-44AC-B82D-C8E9B5D2739C}" type="slidenum">
              <a:rPr lang="nl-BE" smtClean="0"/>
              <a:t>31</a:t>
            </a:fld>
            <a:endParaRPr lang="nl-BE"/>
          </a:p>
        </p:txBody>
      </p:sp>
    </p:spTree>
    <p:extLst>
      <p:ext uri="{BB962C8B-B14F-4D97-AF65-F5344CB8AC3E}">
        <p14:creationId xmlns:p14="http://schemas.microsoft.com/office/powerpoint/2010/main" val="603822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9F2E1-D844-3353-2B9E-0203530571F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87D8CB-3B4A-5026-976E-EA12A6EEF711}"/>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8EE44793-BE64-5B62-C102-C7C7973584D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02FBC65-8736-F333-AE20-2C040430C629}"/>
              </a:ext>
            </a:extLst>
          </p:cNvPr>
          <p:cNvSpPr>
            <a:spLocks noGrp="1"/>
          </p:cNvSpPr>
          <p:nvPr>
            <p:ph type="sldNum" sz="quarter" idx="5"/>
          </p:nvPr>
        </p:nvSpPr>
        <p:spPr/>
        <p:txBody>
          <a:bodyPr/>
          <a:lstStyle/>
          <a:p>
            <a:fld id="{ECC4EA9A-8AA9-44AC-B82D-C8E9B5D2739C}" type="slidenum">
              <a:rPr lang="nl-BE" smtClean="0"/>
              <a:t>32</a:t>
            </a:fld>
            <a:endParaRPr lang="nl-BE"/>
          </a:p>
        </p:txBody>
      </p:sp>
    </p:spTree>
    <p:extLst>
      <p:ext uri="{BB962C8B-B14F-4D97-AF65-F5344CB8AC3E}">
        <p14:creationId xmlns:p14="http://schemas.microsoft.com/office/powerpoint/2010/main" val="198699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92201939-BD32-BF3C-AE97-E342B96F1E0F}"/>
            </a:ext>
          </a:extLst>
        </p:cNvPr>
        <p:cNvGrpSpPr/>
        <p:nvPr/>
      </p:nvGrpSpPr>
      <p:grpSpPr>
        <a:xfrm>
          <a:off x="0" y="0"/>
          <a:ext cx="0" cy="0"/>
          <a:chOff x="0" y="0"/>
          <a:chExt cx="0" cy="0"/>
        </a:xfrm>
      </p:grpSpPr>
      <p:sp>
        <p:nvSpPr>
          <p:cNvPr id="277" name="Google Shape;277;p9:notes">
            <a:extLst>
              <a:ext uri="{FF2B5EF4-FFF2-40B4-BE49-F238E27FC236}">
                <a16:creationId xmlns:a16="http://schemas.microsoft.com/office/drawing/2014/main" id="{9742AA3D-E777-2099-EF5B-97186E75D06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9:notes">
            <a:extLst>
              <a:ext uri="{FF2B5EF4-FFF2-40B4-BE49-F238E27FC236}">
                <a16:creationId xmlns:a16="http://schemas.microsoft.com/office/drawing/2014/main" id="{2F7C3A8D-9FDE-A97A-33F8-C3FD137E89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05561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6" name="Google Shape;20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a:extLst>
            <a:ext uri="{FF2B5EF4-FFF2-40B4-BE49-F238E27FC236}">
              <a16:creationId xmlns:a16="http://schemas.microsoft.com/office/drawing/2014/main" id="{1BA71343-5F63-CC96-253F-FCE669323CA2}"/>
            </a:ext>
          </a:extLst>
        </p:cNvPr>
        <p:cNvGrpSpPr/>
        <p:nvPr/>
      </p:nvGrpSpPr>
      <p:grpSpPr>
        <a:xfrm>
          <a:off x="0" y="0"/>
          <a:ext cx="0" cy="0"/>
          <a:chOff x="0" y="0"/>
          <a:chExt cx="0" cy="0"/>
        </a:xfrm>
      </p:grpSpPr>
      <p:sp>
        <p:nvSpPr>
          <p:cNvPr id="225" name="Google Shape;225;g30b1578c18a_0_1:notes">
            <a:extLst>
              <a:ext uri="{FF2B5EF4-FFF2-40B4-BE49-F238E27FC236}">
                <a16:creationId xmlns:a16="http://schemas.microsoft.com/office/drawing/2014/main" id="{2F4CD214-8B18-42B1-978B-204218F477D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g30b1578c18a_0_1:notes">
            <a:extLst>
              <a:ext uri="{FF2B5EF4-FFF2-40B4-BE49-F238E27FC236}">
                <a16:creationId xmlns:a16="http://schemas.microsoft.com/office/drawing/2014/main" id="{A47B084F-7BE4-55FD-7B04-897028AE3D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35272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a:extLst>
            <a:ext uri="{FF2B5EF4-FFF2-40B4-BE49-F238E27FC236}">
              <a16:creationId xmlns:a16="http://schemas.microsoft.com/office/drawing/2014/main" id="{715938CD-2FA9-BB89-5696-5086DF59265A}"/>
            </a:ext>
          </a:extLst>
        </p:cNvPr>
        <p:cNvGrpSpPr/>
        <p:nvPr/>
      </p:nvGrpSpPr>
      <p:grpSpPr>
        <a:xfrm>
          <a:off x="0" y="0"/>
          <a:ext cx="0" cy="0"/>
          <a:chOff x="0" y="0"/>
          <a:chExt cx="0" cy="0"/>
        </a:xfrm>
      </p:grpSpPr>
      <p:sp>
        <p:nvSpPr>
          <p:cNvPr id="225" name="Google Shape;225;g30b1578c18a_0_1:notes">
            <a:extLst>
              <a:ext uri="{FF2B5EF4-FFF2-40B4-BE49-F238E27FC236}">
                <a16:creationId xmlns:a16="http://schemas.microsoft.com/office/drawing/2014/main" id="{AE8BC128-3FAC-6619-3760-C4F5CF8E757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g30b1578c18a_0_1:notes">
            <a:extLst>
              <a:ext uri="{FF2B5EF4-FFF2-40B4-BE49-F238E27FC236}">
                <a16:creationId xmlns:a16="http://schemas.microsoft.com/office/drawing/2014/main" id="{41DDB6E8-81FD-D811-6F7B-304DC04256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4150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58C9116D-A018-4D77-FE95-1A96B29C94CD}"/>
            </a:ext>
          </a:extLst>
        </p:cNvPr>
        <p:cNvGrpSpPr/>
        <p:nvPr/>
      </p:nvGrpSpPr>
      <p:grpSpPr>
        <a:xfrm>
          <a:off x="0" y="0"/>
          <a:ext cx="0" cy="0"/>
          <a:chOff x="0" y="0"/>
          <a:chExt cx="0" cy="0"/>
        </a:xfrm>
      </p:grpSpPr>
      <p:sp>
        <p:nvSpPr>
          <p:cNvPr id="298" name="Google Shape;298;p10:notes">
            <a:extLst>
              <a:ext uri="{FF2B5EF4-FFF2-40B4-BE49-F238E27FC236}">
                <a16:creationId xmlns:a16="http://schemas.microsoft.com/office/drawing/2014/main" id="{86447642-8176-182A-56AE-7ABDEE5419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a:extLst>
              <a:ext uri="{FF2B5EF4-FFF2-40B4-BE49-F238E27FC236}">
                <a16:creationId xmlns:a16="http://schemas.microsoft.com/office/drawing/2014/main" id="{AB20E9D8-9A4A-56D5-CD53-1BE6EDF9A81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94137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21880947-786D-A168-C052-DF08C1E08B1F}"/>
            </a:ext>
          </a:extLst>
        </p:cNvPr>
        <p:cNvGrpSpPr/>
        <p:nvPr/>
      </p:nvGrpSpPr>
      <p:grpSpPr>
        <a:xfrm>
          <a:off x="0" y="0"/>
          <a:ext cx="0" cy="0"/>
          <a:chOff x="0" y="0"/>
          <a:chExt cx="0" cy="0"/>
        </a:xfrm>
      </p:grpSpPr>
      <p:sp>
        <p:nvSpPr>
          <p:cNvPr id="298" name="Google Shape;298;p10:notes">
            <a:extLst>
              <a:ext uri="{FF2B5EF4-FFF2-40B4-BE49-F238E27FC236}">
                <a16:creationId xmlns:a16="http://schemas.microsoft.com/office/drawing/2014/main" id="{65B35CAF-7E94-C0D0-3FE3-40B5EB3AFE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a:extLst>
              <a:ext uri="{FF2B5EF4-FFF2-40B4-BE49-F238E27FC236}">
                <a16:creationId xmlns:a16="http://schemas.microsoft.com/office/drawing/2014/main" id="{046E9FDA-8E75-3BB5-8A85-CDB0CA55B7F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10162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9E3D49E6-94B4-C70F-3627-E4ABEEA5C990}"/>
            </a:ext>
          </a:extLst>
        </p:cNvPr>
        <p:cNvGrpSpPr/>
        <p:nvPr/>
      </p:nvGrpSpPr>
      <p:grpSpPr>
        <a:xfrm>
          <a:off x="0" y="0"/>
          <a:ext cx="0" cy="0"/>
          <a:chOff x="0" y="0"/>
          <a:chExt cx="0" cy="0"/>
        </a:xfrm>
      </p:grpSpPr>
      <p:sp>
        <p:nvSpPr>
          <p:cNvPr id="298" name="Google Shape;298;p10:notes">
            <a:extLst>
              <a:ext uri="{FF2B5EF4-FFF2-40B4-BE49-F238E27FC236}">
                <a16:creationId xmlns:a16="http://schemas.microsoft.com/office/drawing/2014/main" id="{E5DC6066-4611-55AA-A01F-B26D6E97954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a:extLst>
              <a:ext uri="{FF2B5EF4-FFF2-40B4-BE49-F238E27FC236}">
                <a16:creationId xmlns:a16="http://schemas.microsoft.com/office/drawing/2014/main" id="{43C87796-2577-C0DC-05F4-8C72995CF9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78073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010158C8-CEEB-A815-11EB-847BF06C02A5}"/>
            </a:ext>
          </a:extLst>
        </p:cNvPr>
        <p:cNvGrpSpPr/>
        <p:nvPr/>
      </p:nvGrpSpPr>
      <p:grpSpPr>
        <a:xfrm>
          <a:off x="0" y="0"/>
          <a:ext cx="0" cy="0"/>
          <a:chOff x="0" y="0"/>
          <a:chExt cx="0" cy="0"/>
        </a:xfrm>
      </p:grpSpPr>
      <p:sp>
        <p:nvSpPr>
          <p:cNvPr id="298" name="Google Shape;298;p10:notes">
            <a:extLst>
              <a:ext uri="{FF2B5EF4-FFF2-40B4-BE49-F238E27FC236}">
                <a16:creationId xmlns:a16="http://schemas.microsoft.com/office/drawing/2014/main" id="{7A5499EC-546E-C611-0A7E-F1495D8BD0F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a:extLst>
              <a:ext uri="{FF2B5EF4-FFF2-40B4-BE49-F238E27FC236}">
                <a16:creationId xmlns:a16="http://schemas.microsoft.com/office/drawing/2014/main" id="{04CCC760-6508-5CC6-F667-585EFB67AE4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7625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1A465615-EB86-4D9D-56FC-853C81A03E46}"/>
            </a:ext>
          </a:extLst>
        </p:cNvPr>
        <p:cNvGrpSpPr/>
        <p:nvPr/>
      </p:nvGrpSpPr>
      <p:grpSpPr>
        <a:xfrm>
          <a:off x="0" y="0"/>
          <a:ext cx="0" cy="0"/>
          <a:chOff x="0" y="0"/>
          <a:chExt cx="0" cy="0"/>
        </a:xfrm>
      </p:grpSpPr>
      <p:sp>
        <p:nvSpPr>
          <p:cNvPr id="298" name="Google Shape;298;p10:notes">
            <a:extLst>
              <a:ext uri="{FF2B5EF4-FFF2-40B4-BE49-F238E27FC236}">
                <a16:creationId xmlns:a16="http://schemas.microsoft.com/office/drawing/2014/main" id="{57ABE620-58AC-C0A0-1DED-068191BA1DF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a:extLst>
              <a:ext uri="{FF2B5EF4-FFF2-40B4-BE49-F238E27FC236}">
                <a16:creationId xmlns:a16="http://schemas.microsoft.com/office/drawing/2014/main" id="{B739EA84-6E83-11C3-E83E-249480B60B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8173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D6349504-5855-144F-6541-654590C3C025}"/>
            </a:ext>
          </a:extLst>
        </p:cNvPr>
        <p:cNvGrpSpPr/>
        <p:nvPr/>
      </p:nvGrpSpPr>
      <p:grpSpPr>
        <a:xfrm>
          <a:off x="0" y="0"/>
          <a:ext cx="0" cy="0"/>
          <a:chOff x="0" y="0"/>
          <a:chExt cx="0" cy="0"/>
        </a:xfrm>
      </p:grpSpPr>
      <p:sp>
        <p:nvSpPr>
          <p:cNvPr id="298" name="Google Shape;298;p10:notes">
            <a:extLst>
              <a:ext uri="{FF2B5EF4-FFF2-40B4-BE49-F238E27FC236}">
                <a16:creationId xmlns:a16="http://schemas.microsoft.com/office/drawing/2014/main" id="{5D178682-1614-F014-BC51-086F0AD081E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a:extLst>
              <a:ext uri="{FF2B5EF4-FFF2-40B4-BE49-F238E27FC236}">
                <a16:creationId xmlns:a16="http://schemas.microsoft.com/office/drawing/2014/main" id="{6C623CC1-E7D3-2CBC-99E2-C5E7168132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3761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a:xfrm>
            <a:off x="685800" y="1143000"/>
            <a:ext cx="5486400" cy="3086100"/>
          </a:xfrm>
        </p:spPr>
      </p:sp>
      <p:sp>
        <p:nvSpPr>
          <p:cNvPr id="3" name="Notizenplatzhalter 2"/>
          <p:cNvSpPr>
            <a:spLocks noGrp="1"/>
          </p:cNvSpPr>
          <p:nvPr>
            <p:ph type="body" idx="1"/>
            <p:custDataLst>
              <p:tags r:id="rId2"/>
            </p:custDataLst>
          </p:nvPr>
        </p:nvSpPr>
        <p:spPr/>
        <p:txBody>
          <a:bodyPr/>
          <a:lstStyle/>
          <a:p>
            <a:endParaRPr lang="de-AT" dirty="0"/>
          </a:p>
        </p:txBody>
      </p:sp>
      <p:sp>
        <p:nvSpPr>
          <p:cNvPr id="4" name="Foliennummernplatzhalter 3"/>
          <p:cNvSpPr>
            <a:spLocks noGrp="1"/>
          </p:cNvSpPr>
          <p:nvPr>
            <p:ph type="sldNum" sz="quarter" idx="5"/>
            <p:custDataLst>
              <p:tags r:id="rId3"/>
            </p:custDataLst>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88B6CA-C957-4AC7-B5B3-4A7F33AE0319}" type="slidenum">
              <a:rPr kumimoji="0" lang="de-AT"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de-AT"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951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a:t>
            </a:r>
            <a:endParaRPr lang="de-AT"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88B6CA-C957-4AC7-B5B3-4A7F33AE0319}" type="slidenum">
              <a:rPr kumimoji="0" lang="de-AT"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de-AT"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953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A7E74-49DF-CDE1-A666-33B42BFB07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2AFC262-4DAB-BFDB-4257-6AEA95F12850}"/>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18A6BB06-2286-097F-2B76-28D96665FD24}"/>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BEF74938-A59C-B3B0-DB70-8A65661BFC1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88B6CA-C957-4AC7-B5B3-4A7F33AE0319}" type="slidenum">
              <a:rPr kumimoji="0" lang="de-AT"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de-AT"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258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58012-F5C3-F4CF-6C57-98C430DB943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C55EAA1-09AA-63AB-3DA0-975C805EEEE0}"/>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C1F55108-118F-42D5-4A12-4652D2A26D53}"/>
              </a:ext>
            </a:extLst>
          </p:cNvPr>
          <p:cNvSpPr>
            <a:spLocks noGrp="1"/>
          </p:cNvSpPr>
          <p:nvPr>
            <p:ph type="body" idx="1"/>
          </p:nvPr>
        </p:nvSpPr>
        <p:spPr/>
        <p:txBody>
          <a:bodyPr/>
          <a:lstStyle/>
          <a:p>
            <a:r>
              <a:rPr lang="de-DE" dirty="0"/>
              <a:t>^^</a:t>
            </a:r>
            <a:endParaRPr lang="de-AT" dirty="0"/>
          </a:p>
        </p:txBody>
      </p:sp>
      <p:sp>
        <p:nvSpPr>
          <p:cNvPr id="4" name="Foliennummernplatzhalter 3">
            <a:extLst>
              <a:ext uri="{FF2B5EF4-FFF2-40B4-BE49-F238E27FC236}">
                <a16:creationId xmlns:a16="http://schemas.microsoft.com/office/drawing/2014/main" id="{866826FF-9BC5-1AEE-1DAE-4A13798B548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88B6CA-C957-4AC7-B5B3-4A7F33AE0319}" type="slidenum">
              <a:rPr kumimoji="0" lang="de-AT"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de-AT"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63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AC5AD-538B-8A6A-A5DD-9141DFE1D42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60B756-90E7-8578-DE47-9F6E3F17A4B3}"/>
              </a:ext>
            </a:extLst>
          </p:cNvPr>
          <p:cNvSpPr>
            <a:spLocks noGrp="1" noRot="1" noChangeAspect="1"/>
          </p:cNvSpPr>
          <p:nvPr>
            <p:ph type="sldImg"/>
          </p:nvPr>
        </p:nvSpPr>
        <p:spPr>
          <a:xfrm>
            <a:off x="685800" y="1143000"/>
            <a:ext cx="5486400" cy="3086100"/>
          </a:xfrm>
        </p:spPr>
      </p:sp>
      <p:sp>
        <p:nvSpPr>
          <p:cNvPr id="3" name="Notizenplatzhalter 2">
            <a:extLst>
              <a:ext uri="{FF2B5EF4-FFF2-40B4-BE49-F238E27FC236}">
                <a16:creationId xmlns:a16="http://schemas.microsoft.com/office/drawing/2014/main" id="{B9CDE7A2-FFF1-96E2-EB90-5252F404A18E}"/>
              </a:ext>
            </a:extLst>
          </p:cNvPr>
          <p:cNvSpPr>
            <a:spLocks noGrp="1"/>
          </p:cNvSpPr>
          <p:nvPr>
            <p:ph type="body" idx="1"/>
          </p:nvPr>
        </p:nvSpPr>
        <p:spPr/>
        <p:txBody>
          <a:bodyPr/>
          <a:lstStyle/>
          <a:p>
            <a:r>
              <a:rPr lang="de-DE" dirty="0"/>
              <a:t>^^</a:t>
            </a:r>
            <a:endParaRPr lang="de-AT" dirty="0"/>
          </a:p>
        </p:txBody>
      </p:sp>
      <p:sp>
        <p:nvSpPr>
          <p:cNvPr id="4" name="Foliennummernplatzhalter 3">
            <a:extLst>
              <a:ext uri="{FF2B5EF4-FFF2-40B4-BE49-F238E27FC236}">
                <a16:creationId xmlns:a16="http://schemas.microsoft.com/office/drawing/2014/main" id="{64F618C0-60D8-DA35-1E48-771624D5DC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88B6CA-C957-4AC7-B5B3-4A7F33AE0319}" type="slidenum">
              <a:rPr kumimoji="0" lang="de-AT"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de-AT"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27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bg-BG"/>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B816B-E79C-456D-86C0-0A5913EB9F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352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F2820-6E20-45F4-97AD-A416A3734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3106B-335E-21F7-4383-DC0650731083}"/>
              </a:ext>
            </a:extLst>
          </p:cNvPr>
          <p:cNvSpPr>
            <a:spLocks noGrp="1" noRot="1" noChangeAspect="1"/>
          </p:cNvSpPr>
          <p:nvPr>
            <p:ph type="sldImg"/>
          </p:nvPr>
        </p:nvSpPr>
        <p:spPr/>
        <p:txBody>
          <a:bodyPr/>
          <a:lstStyle/>
          <a:p>
            <a:endParaRPr lang="bg-BG"/>
          </a:p>
        </p:txBody>
      </p:sp>
      <p:sp>
        <p:nvSpPr>
          <p:cNvPr id="3" name="Notes Placeholder 2">
            <a:extLst>
              <a:ext uri="{FF2B5EF4-FFF2-40B4-BE49-F238E27FC236}">
                <a16:creationId xmlns:a16="http://schemas.microsoft.com/office/drawing/2014/main" id="{FAD54FFE-A4B2-DE35-F050-0CD662B81742}"/>
              </a:ext>
            </a:extLst>
          </p:cNvPr>
          <p:cNvSpPr>
            <a:spLocks noGrp="1"/>
          </p:cNvSpPr>
          <p:nvPr>
            <p:ph type="body" idx="1"/>
          </p:nvPr>
        </p:nvSpPr>
        <p:spPr/>
        <p:txBody>
          <a:bodyPr/>
          <a:lstStyle/>
          <a:p>
            <a:endParaRPr lang="x-none" dirty="0"/>
          </a:p>
        </p:txBody>
      </p:sp>
      <p:sp>
        <p:nvSpPr>
          <p:cNvPr id="4" name="Slide Number Placeholder 3">
            <a:extLst>
              <a:ext uri="{FF2B5EF4-FFF2-40B4-BE49-F238E27FC236}">
                <a16:creationId xmlns:a16="http://schemas.microsoft.com/office/drawing/2014/main" id="{0E799C01-C5BB-BA2B-452E-B79D373560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B816B-E79C-456D-86C0-0A5913EB9F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921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bg-BG"/>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B816B-E79C-456D-86C0-0A5913EB9F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9501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F33710-7F6E-F145-AA26-7050D752B3C9}"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796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image" Target="../media/image1.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slideMaster" Target="../slideMasters/slideMaster4.xml"/><Relationship Id="rId4" Type="http://schemas.openxmlformats.org/officeDocument/2006/relationships/tags" Target="../tags/tag8.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4.sv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Master" Target="../slideMasters/slideMaster4.xml"/><Relationship Id="rId5" Type="http://schemas.openxmlformats.org/officeDocument/2006/relationships/tags" Target="../tags/tag13.xml"/><Relationship Id="rId4" Type="http://schemas.openxmlformats.org/officeDocument/2006/relationships/tags" Target="../tags/tag12.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5.png"/><Relationship Id="rId4"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6.png"/><Relationship Id="rId4"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2.png"/><Relationship Id="rId4"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7.png"/><Relationship Id="rId4"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6.png"/><Relationship Id="rId4"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4.svg"/><Relationship Id="rId5" Type="http://schemas.openxmlformats.org/officeDocument/2006/relationships/image" Target="../media/image8.png"/><Relationship Id="rId4"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svg"/><Relationship Id="rId5" Type="http://schemas.openxmlformats.org/officeDocument/2006/relationships/image" Target="../media/image5.png"/><Relationship Id="rId4"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4.svg"/><Relationship Id="rId5" Type="http://schemas.openxmlformats.org/officeDocument/2006/relationships/slideMaster" Target="../slideMasters/slideMaster4.xml"/><Relationship Id="rId4" Type="http://schemas.openxmlformats.org/officeDocument/2006/relationships/tags" Target="../tags/tag47.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slideMaster" Target="../slideMasters/slideMaster4.xml"/><Relationship Id="rId4" Type="http://schemas.openxmlformats.org/officeDocument/2006/relationships/tags" Target="../tags/tag51.xml"/></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2.png"/><Relationship Id="rId4"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image" Target="../media/image1.sv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6651" y="2130432"/>
            <a:ext cx="7215378" cy="1470025"/>
          </a:xfrm>
        </p:spPr>
        <p:txBody>
          <a:bodyPr/>
          <a:lstStyle/>
          <a:p>
            <a:r>
              <a:rPr lang="en-US"/>
              <a:t>Click to edit Master title style</a:t>
            </a:r>
          </a:p>
        </p:txBody>
      </p:sp>
      <p:sp>
        <p:nvSpPr>
          <p:cNvPr id="3" name="Subtitle 2"/>
          <p:cNvSpPr>
            <a:spLocks noGrp="1"/>
          </p:cNvSpPr>
          <p:nvPr>
            <p:ph type="subTitle" idx="1"/>
          </p:nvPr>
        </p:nvSpPr>
        <p:spPr>
          <a:xfrm>
            <a:off x="1273303" y="3886200"/>
            <a:ext cx="5942076" cy="1752600"/>
          </a:xfrm>
        </p:spPr>
        <p:txBody>
          <a:bodyPr/>
          <a:lstStyle>
            <a:lvl1pPr marL="0" indent="0" algn="ctr">
              <a:buNone/>
              <a:defRPr>
                <a:solidFill>
                  <a:schemeClr val="tx1">
                    <a:tint val="75000"/>
                  </a:schemeClr>
                </a:solidFill>
              </a:defRPr>
            </a:lvl1pPr>
            <a:lvl2pPr marL="457227" indent="0" algn="ctr">
              <a:buNone/>
              <a:defRPr>
                <a:solidFill>
                  <a:schemeClr val="tx1">
                    <a:tint val="75000"/>
                  </a:schemeClr>
                </a:solidFill>
              </a:defRPr>
            </a:lvl2pPr>
            <a:lvl3pPr marL="914455" indent="0" algn="ctr">
              <a:buNone/>
              <a:defRPr>
                <a:solidFill>
                  <a:schemeClr val="tx1">
                    <a:tint val="75000"/>
                  </a:schemeClr>
                </a:solidFill>
              </a:defRPr>
            </a:lvl3pPr>
            <a:lvl4pPr marL="1371682" indent="0" algn="ctr">
              <a:buNone/>
              <a:defRPr>
                <a:solidFill>
                  <a:schemeClr val="tx1">
                    <a:tint val="75000"/>
                  </a:schemeClr>
                </a:solidFill>
              </a:defRPr>
            </a:lvl4pPr>
            <a:lvl5pPr marL="1828911" indent="0" algn="ctr">
              <a:buNone/>
              <a:defRPr>
                <a:solidFill>
                  <a:schemeClr val="tx1">
                    <a:tint val="75000"/>
                  </a:schemeClr>
                </a:solidFill>
              </a:defRPr>
            </a:lvl5pPr>
            <a:lvl6pPr marL="2286139" indent="0" algn="ctr">
              <a:buNone/>
              <a:defRPr>
                <a:solidFill>
                  <a:schemeClr val="tx1">
                    <a:tint val="75000"/>
                  </a:schemeClr>
                </a:solidFill>
              </a:defRPr>
            </a:lvl6pPr>
            <a:lvl7pPr marL="2743366" indent="0" algn="ctr">
              <a:buNone/>
              <a:defRPr>
                <a:solidFill>
                  <a:schemeClr val="tx1">
                    <a:tint val="75000"/>
                  </a:schemeClr>
                </a:solidFill>
              </a:defRPr>
            </a:lvl7pPr>
            <a:lvl8pPr marL="3200593" indent="0" algn="ctr">
              <a:buNone/>
              <a:defRPr>
                <a:solidFill>
                  <a:schemeClr val="tx1">
                    <a:tint val="75000"/>
                  </a:schemeClr>
                </a:solidFill>
              </a:defRPr>
            </a:lvl8pPr>
            <a:lvl9pPr marL="365782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0546" y="4406907"/>
            <a:ext cx="7215378"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70546" y="2906715"/>
            <a:ext cx="7215378" cy="1500187"/>
          </a:xfrm>
        </p:spPr>
        <p:txBody>
          <a:bodyPr anchor="b"/>
          <a:lstStyle>
            <a:lvl1pPr marL="0" indent="0">
              <a:buNone/>
              <a:defRPr sz="2001">
                <a:solidFill>
                  <a:schemeClr val="tx1">
                    <a:tint val="75000"/>
                  </a:schemeClr>
                </a:solidFill>
              </a:defRPr>
            </a:lvl1pPr>
            <a:lvl2pPr marL="457227" indent="0">
              <a:buNone/>
              <a:defRPr sz="1800">
                <a:solidFill>
                  <a:schemeClr val="tx1">
                    <a:tint val="75000"/>
                  </a:schemeClr>
                </a:solidFill>
              </a:defRPr>
            </a:lvl2pPr>
            <a:lvl3pPr marL="914455" indent="0">
              <a:buNone/>
              <a:defRPr sz="1600">
                <a:solidFill>
                  <a:schemeClr val="tx1">
                    <a:tint val="75000"/>
                  </a:schemeClr>
                </a:solidFill>
              </a:defRPr>
            </a:lvl3pPr>
            <a:lvl4pPr marL="1371682" indent="0">
              <a:buNone/>
              <a:defRPr sz="1400">
                <a:solidFill>
                  <a:schemeClr val="tx1">
                    <a:tint val="75000"/>
                  </a:schemeClr>
                </a:solidFill>
              </a:defRPr>
            </a:lvl4pPr>
            <a:lvl5pPr marL="1828911" indent="0">
              <a:buNone/>
              <a:defRPr sz="1400">
                <a:solidFill>
                  <a:schemeClr val="tx1">
                    <a:tint val="75000"/>
                  </a:schemeClr>
                </a:solidFill>
              </a:defRPr>
            </a:lvl5pPr>
            <a:lvl6pPr marL="2286139" indent="0">
              <a:buNone/>
              <a:defRPr sz="1400">
                <a:solidFill>
                  <a:schemeClr val="tx1">
                    <a:tint val="75000"/>
                  </a:schemeClr>
                </a:solidFill>
              </a:defRPr>
            </a:lvl6pPr>
            <a:lvl7pPr marL="2743366" indent="0">
              <a:buNone/>
              <a:defRPr sz="1400">
                <a:solidFill>
                  <a:schemeClr val="tx1">
                    <a:tint val="75000"/>
                  </a:schemeClr>
                </a:solidFill>
              </a:defRPr>
            </a:lvl7pPr>
            <a:lvl8pPr marL="3200593" indent="0">
              <a:buNone/>
              <a:defRPr sz="1400">
                <a:solidFill>
                  <a:schemeClr val="tx1">
                    <a:tint val="75000"/>
                  </a:schemeClr>
                </a:solidFill>
              </a:defRPr>
            </a:lvl8pPr>
            <a:lvl9pPr marL="3657821"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4437" y="1600207"/>
            <a:ext cx="3749166" cy="4525963"/>
          </a:xfrm>
        </p:spPr>
        <p:txBody>
          <a:bodyPr/>
          <a:lstStyle>
            <a:lvl1pPr>
              <a:defRPr sz="2801"/>
            </a:lvl1pPr>
            <a:lvl2pPr>
              <a:defRPr sz="2400"/>
            </a:lvl2pPr>
            <a:lvl3pPr>
              <a:defRPr sz="2001"/>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15082" y="1600207"/>
            <a:ext cx="3749166" cy="4525963"/>
          </a:xfrm>
        </p:spPr>
        <p:txBody>
          <a:bodyPr/>
          <a:lstStyle>
            <a:lvl1pPr>
              <a:defRPr sz="2801"/>
            </a:lvl1pPr>
            <a:lvl2pPr>
              <a:defRPr sz="2400"/>
            </a:lvl2pPr>
            <a:lvl3pPr>
              <a:defRPr sz="2001"/>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4437" y="1535113"/>
            <a:ext cx="3750641" cy="639762"/>
          </a:xfrm>
        </p:spPr>
        <p:txBody>
          <a:bodyPr anchor="b"/>
          <a:lstStyle>
            <a:lvl1pPr marL="0" indent="0">
              <a:buNone/>
              <a:defRPr sz="2400" b="1"/>
            </a:lvl1pPr>
            <a:lvl2pPr marL="457227" indent="0">
              <a:buNone/>
              <a:defRPr sz="2001" b="1"/>
            </a:lvl2pPr>
            <a:lvl3pPr marL="914455" indent="0">
              <a:buNone/>
              <a:defRPr sz="1800" b="1"/>
            </a:lvl3pPr>
            <a:lvl4pPr marL="1371682" indent="0">
              <a:buNone/>
              <a:defRPr sz="1600" b="1"/>
            </a:lvl4pPr>
            <a:lvl5pPr marL="1828911" indent="0">
              <a:buNone/>
              <a:defRPr sz="1600" b="1"/>
            </a:lvl5pPr>
            <a:lvl6pPr marL="2286139" indent="0">
              <a:buNone/>
              <a:defRPr sz="1600" b="1"/>
            </a:lvl6pPr>
            <a:lvl7pPr marL="2743366" indent="0">
              <a:buNone/>
              <a:defRPr sz="1600" b="1"/>
            </a:lvl7pPr>
            <a:lvl8pPr marL="3200593" indent="0">
              <a:buNone/>
              <a:defRPr sz="1600" b="1"/>
            </a:lvl8pPr>
            <a:lvl9pPr marL="3657821" indent="0">
              <a:buNone/>
              <a:defRPr sz="1600" b="1"/>
            </a:lvl9pPr>
          </a:lstStyle>
          <a:p>
            <a:pPr lvl="0"/>
            <a:r>
              <a:rPr lang="en-US"/>
              <a:t>Click to edit Master text styles</a:t>
            </a:r>
          </a:p>
        </p:txBody>
      </p:sp>
      <p:sp>
        <p:nvSpPr>
          <p:cNvPr id="4" name="Content Placeholder 3"/>
          <p:cNvSpPr>
            <a:spLocks noGrp="1"/>
          </p:cNvSpPr>
          <p:nvPr>
            <p:ph sz="half" idx="2"/>
          </p:nvPr>
        </p:nvSpPr>
        <p:spPr>
          <a:xfrm>
            <a:off x="424437" y="2174875"/>
            <a:ext cx="3750641" cy="3951288"/>
          </a:xfrm>
        </p:spPr>
        <p:txBody>
          <a:bodyPr/>
          <a:lstStyle>
            <a:lvl1pPr>
              <a:defRPr sz="2400"/>
            </a:lvl1pPr>
            <a:lvl2pPr>
              <a:defRPr sz="200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312132" y="1535113"/>
            <a:ext cx="3752114" cy="639762"/>
          </a:xfrm>
        </p:spPr>
        <p:txBody>
          <a:bodyPr anchor="b"/>
          <a:lstStyle>
            <a:lvl1pPr marL="0" indent="0">
              <a:buNone/>
              <a:defRPr sz="2400" b="1"/>
            </a:lvl1pPr>
            <a:lvl2pPr marL="457227" indent="0">
              <a:buNone/>
              <a:defRPr sz="2001" b="1"/>
            </a:lvl2pPr>
            <a:lvl3pPr marL="914455" indent="0">
              <a:buNone/>
              <a:defRPr sz="1800" b="1"/>
            </a:lvl3pPr>
            <a:lvl4pPr marL="1371682" indent="0">
              <a:buNone/>
              <a:defRPr sz="1600" b="1"/>
            </a:lvl4pPr>
            <a:lvl5pPr marL="1828911" indent="0">
              <a:buNone/>
              <a:defRPr sz="1600" b="1"/>
            </a:lvl5pPr>
            <a:lvl6pPr marL="2286139" indent="0">
              <a:buNone/>
              <a:defRPr sz="1600" b="1"/>
            </a:lvl6pPr>
            <a:lvl7pPr marL="2743366" indent="0">
              <a:buNone/>
              <a:defRPr sz="1600" b="1"/>
            </a:lvl7pPr>
            <a:lvl8pPr marL="3200593" indent="0">
              <a:buNone/>
              <a:defRPr sz="1600" b="1"/>
            </a:lvl8pPr>
            <a:lvl9pPr marL="365782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312132" y="2174875"/>
            <a:ext cx="3752114" cy="3951288"/>
          </a:xfrm>
        </p:spPr>
        <p:txBody>
          <a:bodyPr/>
          <a:lstStyle>
            <a:lvl1pPr>
              <a:defRPr sz="2400"/>
            </a:lvl1pPr>
            <a:lvl2pPr>
              <a:defRPr sz="2001"/>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4436" y="273050"/>
            <a:ext cx="2792717" cy="1162050"/>
          </a:xfrm>
        </p:spPr>
        <p:txBody>
          <a:bodyPr anchor="b"/>
          <a:lstStyle>
            <a:lvl1pPr algn="l">
              <a:defRPr sz="2001" b="1"/>
            </a:lvl1pPr>
          </a:lstStyle>
          <a:p>
            <a:r>
              <a:rPr lang="en-US"/>
              <a:t>Click to edit Master title style</a:t>
            </a:r>
          </a:p>
        </p:txBody>
      </p:sp>
      <p:sp>
        <p:nvSpPr>
          <p:cNvPr id="3" name="Content Placeholder 2"/>
          <p:cNvSpPr>
            <a:spLocks noGrp="1"/>
          </p:cNvSpPr>
          <p:nvPr>
            <p:ph idx="1"/>
          </p:nvPr>
        </p:nvSpPr>
        <p:spPr>
          <a:xfrm>
            <a:off x="3318838" y="273052"/>
            <a:ext cx="4745408" cy="5853113"/>
          </a:xfrm>
        </p:spPr>
        <p:txBody>
          <a:bodyPr/>
          <a:lstStyle>
            <a:lvl1pPr>
              <a:defRPr sz="3200"/>
            </a:lvl1pPr>
            <a:lvl2pPr>
              <a:defRPr sz="2801"/>
            </a:lvl2pPr>
            <a:lvl3pPr>
              <a:defRPr sz="2400"/>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24436" y="1435100"/>
            <a:ext cx="2792717" cy="4691063"/>
          </a:xfrm>
        </p:spPr>
        <p:txBody>
          <a:bodyPr/>
          <a:lstStyle>
            <a:lvl1pPr marL="0" indent="0">
              <a:buNone/>
              <a:defRPr sz="1400"/>
            </a:lvl1pPr>
            <a:lvl2pPr marL="457227" indent="0">
              <a:buNone/>
              <a:defRPr sz="1201"/>
            </a:lvl2pPr>
            <a:lvl3pPr marL="914455" indent="0">
              <a:buNone/>
              <a:defRPr sz="1000"/>
            </a:lvl3pPr>
            <a:lvl4pPr marL="1371682" indent="0">
              <a:buNone/>
              <a:defRPr sz="899"/>
            </a:lvl4pPr>
            <a:lvl5pPr marL="1828911" indent="0">
              <a:buNone/>
              <a:defRPr sz="899"/>
            </a:lvl5pPr>
            <a:lvl6pPr marL="2286139" indent="0">
              <a:buNone/>
              <a:defRPr sz="899"/>
            </a:lvl6pPr>
            <a:lvl7pPr marL="2743366" indent="0">
              <a:buNone/>
              <a:defRPr sz="899"/>
            </a:lvl7pPr>
            <a:lvl8pPr marL="3200593" indent="0">
              <a:buNone/>
              <a:defRPr sz="899"/>
            </a:lvl8pPr>
            <a:lvl9pPr marL="3657821" indent="0">
              <a:buNone/>
              <a:defRPr sz="899"/>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63841" y="4800600"/>
            <a:ext cx="5093208" cy="566738"/>
          </a:xfrm>
        </p:spPr>
        <p:txBody>
          <a:bodyPr anchor="b"/>
          <a:lstStyle>
            <a:lvl1pPr algn="l">
              <a:defRPr sz="2001" b="1"/>
            </a:lvl1pPr>
          </a:lstStyle>
          <a:p>
            <a:r>
              <a:rPr lang="en-US"/>
              <a:t>Click to edit Master title style</a:t>
            </a:r>
          </a:p>
        </p:txBody>
      </p:sp>
      <p:sp>
        <p:nvSpPr>
          <p:cNvPr id="3" name="Picture Placeholder 2"/>
          <p:cNvSpPr>
            <a:spLocks noGrp="1"/>
          </p:cNvSpPr>
          <p:nvPr>
            <p:ph type="pic" idx="1"/>
          </p:nvPr>
        </p:nvSpPr>
        <p:spPr>
          <a:xfrm>
            <a:off x="1663841" y="612775"/>
            <a:ext cx="5093208" cy="4114800"/>
          </a:xfrm>
        </p:spPr>
        <p:txBody>
          <a:bodyPr/>
          <a:lstStyle>
            <a:lvl1pPr marL="0" indent="0">
              <a:buNone/>
              <a:defRPr sz="3200"/>
            </a:lvl1pPr>
            <a:lvl2pPr marL="457227" indent="0">
              <a:buNone/>
              <a:defRPr sz="2801"/>
            </a:lvl2pPr>
            <a:lvl3pPr marL="914455" indent="0">
              <a:buNone/>
              <a:defRPr sz="2400"/>
            </a:lvl3pPr>
            <a:lvl4pPr marL="1371682" indent="0">
              <a:buNone/>
              <a:defRPr sz="2001"/>
            </a:lvl4pPr>
            <a:lvl5pPr marL="1828911" indent="0">
              <a:buNone/>
              <a:defRPr sz="2001"/>
            </a:lvl5pPr>
            <a:lvl6pPr marL="2286139" indent="0">
              <a:buNone/>
              <a:defRPr sz="2001"/>
            </a:lvl6pPr>
            <a:lvl7pPr marL="2743366" indent="0">
              <a:buNone/>
              <a:defRPr sz="2001"/>
            </a:lvl7pPr>
            <a:lvl8pPr marL="3200593" indent="0">
              <a:buNone/>
              <a:defRPr sz="2001"/>
            </a:lvl8pPr>
            <a:lvl9pPr marL="3657821" indent="0">
              <a:buNone/>
              <a:defRPr sz="2001"/>
            </a:lvl9pPr>
          </a:lstStyle>
          <a:p>
            <a:endParaRPr lang="en-US"/>
          </a:p>
        </p:txBody>
      </p:sp>
      <p:sp>
        <p:nvSpPr>
          <p:cNvPr id="4" name="Text Placeholder 3"/>
          <p:cNvSpPr>
            <a:spLocks noGrp="1"/>
          </p:cNvSpPr>
          <p:nvPr>
            <p:ph type="body" sz="half" idx="2"/>
          </p:nvPr>
        </p:nvSpPr>
        <p:spPr>
          <a:xfrm>
            <a:off x="1663841" y="5367338"/>
            <a:ext cx="5093208" cy="804862"/>
          </a:xfrm>
        </p:spPr>
        <p:txBody>
          <a:bodyPr/>
          <a:lstStyle>
            <a:lvl1pPr marL="0" indent="0">
              <a:buNone/>
              <a:defRPr sz="1400"/>
            </a:lvl1pPr>
            <a:lvl2pPr marL="457227" indent="0">
              <a:buNone/>
              <a:defRPr sz="1201"/>
            </a:lvl2pPr>
            <a:lvl3pPr marL="914455" indent="0">
              <a:buNone/>
              <a:defRPr sz="1000"/>
            </a:lvl3pPr>
            <a:lvl4pPr marL="1371682" indent="0">
              <a:buNone/>
              <a:defRPr sz="899"/>
            </a:lvl4pPr>
            <a:lvl5pPr marL="1828911" indent="0">
              <a:buNone/>
              <a:defRPr sz="899"/>
            </a:lvl5pPr>
            <a:lvl6pPr marL="2286139" indent="0">
              <a:buNone/>
              <a:defRPr sz="899"/>
            </a:lvl6pPr>
            <a:lvl7pPr marL="2743366" indent="0">
              <a:buNone/>
              <a:defRPr sz="899"/>
            </a:lvl7pPr>
            <a:lvl8pPr marL="3200593" indent="0">
              <a:buNone/>
              <a:defRPr sz="899"/>
            </a:lvl8pPr>
            <a:lvl9pPr marL="3657821" indent="0">
              <a:buNone/>
              <a:defRPr sz="899"/>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54297" y="274645"/>
            <a:ext cx="1909953"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4436" y="274645"/>
            <a:ext cx="5588381"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3"/>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3"/>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3"/>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8416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
        <p:cNvGrpSpPr/>
        <p:nvPr/>
      </p:nvGrpSpPr>
      <p:grpSpPr>
        <a:xfrm>
          <a:off x="0" y="0"/>
          <a:ext cx="0" cy="0"/>
          <a:chOff x="0" y="0"/>
          <a:chExt cx="0" cy="0"/>
        </a:xfrm>
      </p:grpSpPr>
      <p:sp>
        <p:nvSpPr>
          <p:cNvPr id="20" name="Google Shape;20;p14"/>
          <p:cNvSpPr txBox="1">
            <a:spLocks noGrp="1"/>
          </p:cNvSpPr>
          <p:nvPr>
            <p:ph type="ctrTitle"/>
          </p:nvPr>
        </p:nvSpPr>
        <p:spPr>
          <a:xfrm>
            <a:off x="397909" y="1236174"/>
            <a:ext cx="4509612" cy="85297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subTitle" idx="1"/>
          </p:nvPr>
        </p:nvSpPr>
        <p:spPr>
          <a:xfrm>
            <a:off x="795816" y="2254962"/>
            <a:ext cx="3713798" cy="1016941"/>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71"/>
              </a:spcBef>
              <a:spcAft>
                <a:spcPts val="0"/>
              </a:spcAft>
              <a:buClr>
                <a:srgbClr val="888888"/>
              </a:buClr>
              <a:buSzPts val="3200"/>
              <a:buNone/>
              <a:defRPr>
                <a:solidFill>
                  <a:srgbClr val="888888"/>
                </a:solidFill>
              </a:defRPr>
            </a:lvl1pPr>
            <a:lvl2pPr lvl="1" algn="ctr">
              <a:lnSpc>
                <a:spcPct val="100000"/>
              </a:lnSpc>
              <a:spcBef>
                <a:spcPts val="325"/>
              </a:spcBef>
              <a:spcAft>
                <a:spcPts val="0"/>
              </a:spcAft>
              <a:buClr>
                <a:srgbClr val="888888"/>
              </a:buClr>
              <a:buSzPts val="2800"/>
              <a:buNone/>
              <a:defRPr>
                <a:solidFill>
                  <a:srgbClr val="888888"/>
                </a:solidFill>
              </a:defRPr>
            </a:lvl2pPr>
            <a:lvl3pPr lvl="2" algn="ctr">
              <a:lnSpc>
                <a:spcPct val="100000"/>
              </a:lnSpc>
              <a:spcBef>
                <a:spcPts val="279"/>
              </a:spcBef>
              <a:spcAft>
                <a:spcPts val="0"/>
              </a:spcAft>
              <a:buClr>
                <a:srgbClr val="888888"/>
              </a:buClr>
              <a:buSzPts val="2400"/>
              <a:buNone/>
              <a:defRPr>
                <a:solidFill>
                  <a:srgbClr val="888888"/>
                </a:solidFill>
              </a:defRPr>
            </a:lvl3pPr>
            <a:lvl4pPr lvl="3" algn="ctr">
              <a:lnSpc>
                <a:spcPct val="100000"/>
              </a:lnSpc>
              <a:spcBef>
                <a:spcPts val="233"/>
              </a:spcBef>
              <a:spcAft>
                <a:spcPts val="0"/>
              </a:spcAft>
              <a:buClr>
                <a:srgbClr val="888888"/>
              </a:buClr>
              <a:buSzPts val="2000"/>
              <a:buNone/>
              <a:defRPr>
                <a:solidFill>
                  <a:srgbClr val="888888"/>
                </a:solidFill>
              </a:defRPr>
            </a:lvl4pPr>
            <a:lvl5pPr lvl="4" algn="ctr">
              <a:lnSpc>
                <a:spcPct val="100000"/>
              </a:lnSpc>
              <a:spcBef>
                <a:spcPts val="233"/>
              </a:spcBef>
              <a:spcAft>
                <a:spcPts val="0"/>
              </a:spcAft>
              <a:buClr>
                <a:srgbClr val="888888"/>
              </a:buClr>
              <a:buSzPts val="2000"/>
              <a:buNone/>
              <a:defRPr>
                <a:solidFill>
                  <a:srgbClr val="888888"/>
                </a:solidFill>
              </a:defRPr>
            </a:lvl5pPr>
            <a:lvl6pPr lvl="5" algn="ctr">
              <a:lnSpc>
                <a:spcPct val="100000"/>
              </a:lnSpc>
              <a:spcBef>
                <a:spcPts val="233"/>
              </a:spcBef>
              <a:spcAft>
                <a:spcPts val="0"/>
              </a:spcAft>
              <a:buClr>
                <a:srgbClr val="888888"/>
              </a:buClr>
              <a:buSzPts val="2000"/>
              <a:buNone/>
              <a:defRPr>
                <a:solidFill>
                  <a:srgbClr val="888888"/>
                </a:solidFill>
              </a:defRPr>
            </a:lvl6pPr>
            <a:lvl7pPr lvl="6" algn="ctr">
              <a:lnSpc>
                <a:spcPct val="100000"/>
              </a:lnSpc>
              <a:spcBef>
                <a:spcPts val="233"/>
              </a:spcBef>
              <a:spcAft>
                <a:spcPts val="0"/>
              </a:spcAft>
              <a:buClr>
                <a:srgbClr val="888888"/>
              </a:buClr>
              <a:buSzPts val="2000"/>
              <a:buNone/>
              <a:defRPr>
                <a:solidFill>
                  <a:srgbClr val="888888"/>
                </a:solidFill>
              </a:defRPr>
            </a:lvl7pPr>
            <a:lvl8pPr lvl="7" algn="ctr">
              <a:lnSpc>
                <a:spcPct val="100000"/>
              </a:lnSpc>
              <a:spcBef>
                <a:spcPts val="233"/>
              </a:spcBef>
              <a:spcAft>
                <a:spcPts val="0"/>
              </a:spcAft>
              <a:buClr>
                <a:srgbClr val="888888"/>
              </a:buClr>
              <a:buSzPts val="2000"/>
              <a:buNone/>
              <a:defRPr>
                <a:solidFill>
                  <a:srgbClr val="888888"/>
                </a:solidFill>
              </a:defRPr>
            </a:lvl8pPr>
            <a:lvl9pPr lvl="8" algn="ctr">
              <a:lnSpc>
                <a:spcPct val="100000"/>
              </a:lnSpc>
              <a:spcBef>
                <a:spcPts val="233"/>
              </a:spcBef>
              <a:spcAft>
                <a:spcPts val="0"/>
              </a:spcAft>
              <a:buClr>
                <a:srgbClr val="888888"/>
              </a:buClr>
              <a:buSzPts val="2000"/>
              <a:buNone/>
              <a:defRPr>
                <a:solidFill>
                  <a:srgbClr val="888888"/>
                </a:solidFill>
              </a:defRPr>
            </a:lvl9pPr>
          </a:lstStyle>
          <a:p>
            <a:endParaRPr/>
          </a:p>
        </p:txBody>
      </p:sp>
      <p:sp>
        <p:nvSpPr>
          <p:cNvPr id="22" name="Google Shape;22;p14"/>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4"/>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4"/>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11510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5"/>
          <p:cNvSpPr txBox="1">
            <a:spLocks noGrp="1"/>
          </p:cNvSpPr>
          <p:nvPr>
            <p:ph type="title"/>
          </p:nvPr>
        </p:nvSpPr>
        <p:spPr>
          <a:xfrm>
            <a:off x="265274" y="159358"/>
            <a:ext cx="4774883" cy="663222"/>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5"/>
          <p:cNvSpPr txBox="1">
            <a:spLocks noGrp="1"/>
          </p:cNvSpPr>
          <p:nvPr>
            <p:ph type="body" idx="1"/>
          </p:nvPr>
        </p:nvSpPr>
        <p:spPr>
          <a:xfrm>
            <a:off x="265274" y="928511"/>
            <a:ext cx="4774883" cy="2626176"/>
          </a:xfrm>
          <a:prstGeom prst="rect">
            <a:avLst/>
          </a:prstGeom>
          <a:noFill/>
          <a:ln>
            <a:noFill/>
          </a:ln>
        </p:spPr>
        <p:txBody>
          <a:bodyPr spcFirstLastPara="1" wrap="square" lIns="91425" tIns="45700" rIns="91425" bIns="45700" anchor="t" anchorCtr="0">
            <a:normAutofit/>
          </a:bodyPr>
          <a:lstStyle>
            <a:lvl1pPr marL="265282" lvl="0" indent="-198963" algn="l">
              <a:lnSpc>
                <a:spcPct val="100000"/>
              </a:lnSpc>
              <a:spcBef>
                <a:spcPts val="210"/>
              </a:spcBef>
              <a:spcAft>
                <a:spcPts val="0"/>
              </a:spcAft>
              <a:buClr>
                <a:schemeClr val="dk1"/>
              </a:buClr>
              <a:buSzPts val="1800"/>
              <a:buChar char="•"/>
              <a:defRPr/>
            </a:lvl1pPr>
            <a:lvl2pPr marL="530568" lvl="1" indent="-198963" algn="l">
              <a:lnSpc>
                <a:spcPct val="100000"/>
              </a:lnSpc>
              <a:spcBef>
                <a:spcPts val="210"/>
              </a:spcBef>
              <a:spcAft>
                <a:spcPts val="0"/>
              </a:spcAft>
              <a:buClr>
                <a:schemeClr val="dk1"/>
              </a:buClr>
              <a:buSzPts val="1800"/>
              <a:buChar char="–"/>
              <a:defRPr/>
            </a:lvl2pPr>
            <a:lvl3pPr marL="795850" lvl="2" indent="-198963" algn="l">
              <a:lnSpc>
                <a:spcPct val="100000"/>
              </a:lnSpc>
              <a:spcBef>
                <a:spcPts val="210"/>
              </a:spcBef>
              <a:spcAft>
                <a:spcPts val="0"/>
              </a:spcAft>
              <a:buClr>
                <a:schemeClr val="dk1"/>
              </a:buClr>
              <a:buSzPts val="1800"/>
              <a:buChar char="•"/>
              <a:defRPr/>
            </a:lvl3pPr>
            <a:lvl4pPr marL="1061134" lvl="3" indent="-198963" algn="l">
              <a:lnSpc>
                <a:spcPct val="100000"/>
              </a:lnSpc>
              <a:spcBef>
                <a:spcPts val="210"/>
              </a:spcBef>
              <a:spcAft>
                <a:spcPts val="0"/>
              </a:spcAft>
              <a:buClr>
                <a:schemeClr val="dk1"/>
              </a:buClr>
              <a:buSzPts val="1800"/>
              <a:buChar char="–"/>
              <a:defRPr/>
            </a:lvl4pPr>
            <a:lvl5pPr marL="1326417" lvl="4" indent="-198963" algn="l">
              <a:lnSpc>
                <a:spcPct val="100000"/>
              </a:lnSpc>
              <a:spcBef>
                <a:spcPts val="210"/>
              </a:spcBef>
              <a:spcAft>
                <a:spcPts val="0"/>
              </a:spcAft>
              <a:buClr>
                <a:schemeClr val="dk1"/>
              </a:buClr>
              <a:buSzPts val="1800"/>
              <a:buChar char="»"/>
              <a:defRPr/>
            </a:lvl5pPr>
            <a:lvl6pPr marL="1591702" lvl="5" indent="-198963" algn="l">
              <a:lnSpc>
                <a:spcPct val="100000"/>
              </a:lnSpc>
              <a:spcBef>
                <a:spcPts val="210"/>
              </a:spcBef>
              <a:spcAft>
                <a:spcPts val="0"/>
              </a:spcAft>
              <a:buClr>
                <a:schemeClr val="dk1"/>
              </a:buClr>
              <a:buSzPts val="1800"/>
              <a:buChar char="•"/>
              <a:defRPr/>
            </a:lvl6pPr>
            <a:lvl7pPr marL="1856984" lvl="6" indent="-198963" algn="l">
              <a:lnSpc>
                <a:spcPct val="100000"/>
              </a:lnSpc>
              <a:spcBef>
                <a:spcPts val="210"/>
              </a:spcBef>
              <a:spcAft>
                <a:spcPts val="0"/>
              </a:spcAft>
              <a:buClr>
                <a:schemeClr val="dk1"/>
              </a:buClr>
              <a:buSzPts val="1800"/>
              <a:buChar char="•"/>
              <a:defRPr/>
            </a:lvl7pPr>
            <a:lvl8pPr marL="2122270" lvl="7" indent="-198963" algn="l">
              <a:lnSpc>
                <a:spcPct val="100000"/>
              </a:lnSpc>
              <a:spcBef>
                <a:spcPts val="210"/>
              </a:spcBef>
              <a:spcAft>
                <a:spcPts val="0"/>
              </a:spcAft>
              <a:buClr>
                <a:schemeClr val="dk1"/>
              </a:buClr>
              <a:buSzPts val="1800"/>
              <a:buChar char="•"/>
              <a:defRPr/>
            </a:lvl8pPr>
            <a:lvl9pPr marL="2387551" lvl="8" indent="-198963" algn="l">
              <a:lnSpc>
                <a:spcPct val="100000"/>
              </a:lnSpc>
              <a:spcBef>
                <a:spcPts val="210"/>
              </a:spcBef>
              <a:spcAft>
                <a:spcPts val="0"/>
              </a:spcAft>
              <a:buClr>
                <a:schemeClr val="dk1"/>
              </a:buClr>
              <a:buSzPts val="1800"/>
              <a:buChar char="•"/>
              <a:defRPr/>
            </a:lvl9pPr>
          </a:lstStyle>
          <a:p>
            <a:endParaRPr/>
          </a:p>
        </p:txBody>
      </p:sp>
      <p:sp>
        <p:nvSpPr>
          <p:cNvPr id="28" name="Google Shape;28;p15"/>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5"/>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79027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16"/>
          <p:cNvSpPr txBox="1">
            <a:spLocks noGrp="1"/>
          </p:cNvSpPr>
          <p:nvPr>
            <p:ph type="title"/>
          </p:nvPr>
        </p:nvSpPr>
        <p:spPr>
          <a:xfrm>
            <a:off x="419093" y="2557090"/>
            <a:ext cx="4509612" cy="79034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2321"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6"/>
          <p:cNvSpPr txBox="1">
            <a:spLocks noGrp="1"/>
          </p:cNvSpPr>
          <p:nvPr>
            <p:ph type="body" idx="1"/>
          </p:nvPr>
        </p:nvSpPr>
        <p:spPr>
          <a:xfrm>
            <a:off x="419093" y="1686618"/>
            <a:ext cx="4509612" cy="870479"/>
          </a:xfrm>
          <a:prstGeom prst="rect">
            <a:avLst/>
          </a:prstGeom>
          <a:noFill/>
          <a:ln>
            <a:noFill/>
          </a:ln>
        </p:spPr>
        <p:txBody>
          <a:bodyPr spcFirstLastPara="1" wrap="square" lIns="91425" tIns="45700" rIns="91425" bIns="45700" anchor="b" anchorCtr="0">
            <a:normAutofit/>
          </a:bodyPr>
          <a:lstStyle>
            <a:lvl1pPr marL="265282" lvl="0" indent="-132642" algn="l">
              <a:lnSpc>
                <a:spcPct val="100000"/>
              </a:lnSpc>
              <a:spcBef>
                <a:spcPts val="233"/>
              </a:spcBef>
              <a:spcAft>
                <a:spcPts val="0"/>
              </a:spcAft>
              <a:buClr>
                <a:srgbClr val="888888"/>
              </a:buClr>
              <a:buSzPts val="2000"/>
              <a:buNone/>
              <a:defRPr sz="1161">
                <a:solidFill>
                  <a:srgbClr val="888888"/>
                </a:solidFill>
              </a:defRPr>
            </a:lvl1pPr>
            <a:lvl2pPr marL="530568" lvl="1" indent="-132642" algn="l">
              <a:lnSpc>
                <a:spcPct val="100000"/>
              </a:lnSpc>
              <a:spcBef>
                <a:spcPts val="210"/>
              </a:spcBef>
              <a:spcAft>
                <a:spcPts val="0"/>
              </a:spcAft>
              <a:buClr>
                <a:srgbClr val="888888"/>
              </a:buClr>
              <a:buSzPts val="1800"/>
              <a:buNone/>
              <a:defRPr sz="1044">
                <a:solidFill>
                  <a:srgbClr val="888888"/>
                </a:solidFill>
              </a:defRPr>
            </a:lvl2pPr>
            <a:lvl3pPr marL="795850" lvl="2" indent="-132642" algn="l">
              <a:lnSpc>
                <a:spcPct val="100000"/>
              </a:lnSpc>
              <a:spcBef>
                <a:spcPts val="187"/>
              </a:spcBef>
              <a:spcAft>
                <a:spcPts val="0"/>
              </a:spcAft>
              <a:buClr>
                <a:srgbClr val="888888"/>
              </a:buClr>
              <a:buSzPts val="1600"/>
              <a:buNone/>
              <a:defRPr sz="926">
                <a:solidFill>
                  <a:srgbClr val="888888"/>
                </a:solidFill>
              </a:defRPr>
            </a:lvl3pPr>
            <a:lvl4pPr marL="1061134" lvl="3" indent="-132642" algn="l">
              <a:lnSpc>
                <a:spcPct val="100000"/>
              </a:lnSpc>
              <a:spcBef>
                <a:spcPts val="162"/>
              </a:spcBef>
              <a:spcAft>
                <a:spcPts val="0"/>
              </a:spcAft>
              <a:buClr>
                <a:srgbClr val="888888"/>
              </a:buClr>
              <a:buSzPts val="1400"/>
              <a:buNone/>
              <a:defRPr sz="812">
                <a:solidFill>
                  <a:srgbClr val="888888"/>
                </a:solidFill>
              </a:defRPr>
            </a:lvl4pPr>
            <a:lvl5pPr marL="1326417" lvl="4" indent="-132642" algn="l">
              <a:lnSpc>
                <a:spcPct val="100000"/>
              </a:lnSpc>
              <a:spcBef>
                <a:spcPts val="162"/>
              </a:spcBef>
              <a:spcAft>
                <a:spcPts val="0"/>
              </a:spcAft>
              <a:buClr>
                <a:srgbClr val="888888"/>
              </a:buClr>
              <a:buSzPts val="1400"/>
              <a:buNone/>
              <a:defRPr sz="812">
                <a:solidFill>
                  <a:srgbClr val="888888"/>
                </a:solidFill>
              </a:defRPr>
            </a:lvl5pPr>
            <a:lvl6pPr marL="1591702" lvl="5" indent="-132642" algn="l">
              <a:lnSpc>
                <a:spcPct val="100000"/>
              </a:lnSpc>
              <a:spcBef>
                <a:spcPts val="162"/>
              </a:spcBef>
              <a:spcAft>
                <a:spcPts val="0"/>
              </a:spcAft>
              <a:buClr>
                <a:srgbClr val="888888"/>
              </a:buClr>
              <a:buSzPts val="1400"/>
              <a:buNone/>
              <a:defRPr sz="812">
                <a:solidFill>
                  <a:srgbClr val="888888"/>
                </a:solidFill>
              </a:defRPr>
            </a:lvl6pPr>
            <a:lvl7pPr marL="1856984" lvl="6" indent="-132642" algn="l">
              <a:lnSpc>
                <a:spcPct val="100000"/>
              </a:lnSpc>
              <a:spcBef>
                <a:spcPts val="162"/>
              </a:spcBef>
              <a:spcAft>
                <a:spcPts val="0"/>
              </a:spcAft>
              <a:buClr>
                <a:srgbClr val="888888"/>
              </a:buClr>
              <a:buSzPts val="1400"/>
              <a:buNone/>
              <a:defRPr sz="812">
                <a:solidFill>
                  <a:srgbClr val="888888"/>
                </a:solidFill>
              </a:defRPr>
            </a:lvl7pPr>
            <a:lvl8pPr marL="2122270" lvl="7" indent="-132642" algn="l">
              <a:lnSpc>
                <a:spcPct val="100000"/>
              </a:lnSpc>
              <a:spcBef>
                <a:spcPts val="162"/>
              </a:spcBef>
              <a:spcAft>
                <a:spcPts val="0"/>
              </a:spcAft>
              <a:buClr>
                <a:srgbClr val="888888"/>
              </a:buClr>
              <a:buSzPts val="1400"/>
              <a:buNone/>
              <a:defRPr sz="812">
                <a:solidFill>
                  <a:srgbClr val="888888"/>
                </a:solidFill>
              </a:defRPr>
            </a:lvl8pPr>
            <a:lvl9pPr marL="2387551" lvl="8" indent="-132642" algn="l">
              <a:lnSpc>
                <a:spcPct val="100000"/>
              </a:lnSpc>
              <a:spcBef>
                <a:spcPts val="162"/>
              </a:spcBef>
              <a:spcAft>
                <a:spcPts val="0"/>
              </a:spcAft>
              <a:buClr>
                <a:srgbClr val="888888"/>
              </a:buClr>
              <a:buSzPts val="1400"/>
              <a:buNone/>
              <a:defRPr sz="812">
                <a:solidFill>
                  <a:srgbClr val="888888"/>
                </a:solidFill>
              </a:defRPr>
            </a:lvl9pPr>
          </a:lstStyle>
          <a:p>
            <a:endParaRPr/>
          </a:p>
        </p:txBody>
      </p:sp>
      <p:sp>
        <p:nvSpPr>
          <p:cNvPr id="34" name="Google Shape;34;p16"/>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6"/>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1593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265274" y="159358"/>
            <a:ext cx="4774883" cy="663222"/>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7"/>
          <p:cNvSpPr txBox="1">
            <a:spLocks noGrp="1"/>
          </p:cNvSpPr>
          <p:nvPr>
            <p:ph type="body" idx="1"/>
          </p:nvPr>
        </p:nvSpPr>
        <p:spPr>
          <a:xfrm>
            <a:off x="265274" y="928511"/>
            <a:ext cx="2343229" cy="2626176"/>
          </a:xfrm>
          <a:prstGeom prst="rect">
            <a:avLst/>
          </a:prstGeom>
          <a:noFill/>
          <a:ln>
            <a:noFill/>
          </a:ln>
        </p:spPr>
        <p:txBody>
          <a:bodyPr spcFirstLastPara="1" wrap="square" lIns="91425" tIns="45700" rIns="91425" bIns="45700" anchor="t" anchorCtr="0">
            <a:normAutofit/>
          </a:bodyPr>
          <a:lstStyle>
            <a:lvl1pPr marL="265282" lvl="0" indent="-235807" algn="l">
              <a:lnSpc>
                <a:spcPct val="100000"/>
              </a:lnSpc>
              <a:spcBef>
                <a:spcPts val="325"/>
              </a:spcBef>
              <a:spcAft>
                <a:spcPts val="0"/>
              </a:spcAft>
              <a:buClr>
                <a:schemeClr val="dk1"/>
              </a:buClr>
              <a:buSzPts val="2800"/>
              <a:buChar char="•"/>
              <a:defRPr sz="1624"/>
            </a:lvl1pPr>
            <a:lvl2pPr marL="530568" lvl="1" indent="-221070" algn="l">
              <a:lnSpc>
                <a:spcPct val="100000"/>
              </a:lnSpc>
              <a:spcBef>
                <a:spcPts val="279"/>
              </a:spcBef>
              <a:spcAft>
                <a:spcPts val="0"/>
              </a:spcAft>
              <a:buClr>
                <a:schemeClr val="dk1"/>
              </a:buClr>
              <a:buSzPts val="2400"/>
              <a:buChar char="–"/>
              <a:defRPr sz="1392"/>
            </a:lvl2pPr>
            <a:lvl3pPr marL="795850" lvl="2" indent="-206332" algn="l">
              <a:lnSpc>
                <a:spcPct val="100000"/>
              </a:lnSpc>
              <a:spcBef>
                <a:spcPts val="233"/>
              </a:spcBef>
              <a:spcAft>
                <a:spcPts val="0"/>
              </a:spcAft>
              <a:buClr>
                <a:schemeClr val="dk1"/>
              </a:buClr>
              <a:buSzPts val="2000"/>
              <a:buChar char="•"/>
              <a:defRPr sz="1161"/>
            </a:lvl3pPr>
            <a:lvl4pPr marL="1061134" lvl="3" indent="-198963" algn="l">
              <a:lnSpc>
                <a:spcPct val="100000"/>
              </a:lnSpc>
              <a:spcBef>
                <a:spcPts val="210"/>
              </a:spcBef>
              <a:spcAft>
                <a:spcPts val="0"/>
              </a:spcAft>
              <a:buClr>
                <a:schemeClr val="dk1"/>
              </a:buClr>
              <a:buSzPts val="1800"/>
              <a:buChar char="–"/>
              <a:defRPr sz="1044"/>
            </a:lvl4pPr>
            <a:lvl5pPr marL="1326417" lvl="4" indent="-198963" algn="l">
              <a:lnSpc>
                <a:spcPct val="100000"/>
              </a:lnSpc>
              <a:spcBef>
                <a:spcPts val="210"/>
              </a:spcBef>
              <a:spcAft>
                <a:spcPts val="0"/>
              </a:spcAft>
              <a:buClr>
                <a:schemeClr val="dk1"/>
              </a:buClr>
              <a:buSzPts val="1800"/>
              <a:buChar char="»"/>
              <a:defRPr sz="1044"/>
            </a:lvl5pPr>
            <a:lvl6pPr marL="1591702" lvl="5" indent="-198963" algn="l">
              <a:lnSpc>
                <a:spcPct val="100000"/>
              </a:lnSpc>
              <a:spcBef>
                <a:spcPts val="210"/>
              </a:spcBef>
              <a:spcAft>
                <a:spcPts val="0"/>
              </a:spcAft>
              <a:buClr>
                <a:schemeClr val="dk1"/>
              </a:buClr>
              <a:buSzPts val="1800"/>
              <a:buChar char="•"/>
              <a:defRPr sz="1044"/>
            </a:lvl6pPr>
            <a:lvl7pPr marL="1856984" lvl="6" indent="-198963" algn="l">
              <a:lnSpc>
                <a:spcPct val="100000"/>
              </a:lnSpc>
              <a:spcBef>
                <a:spcPts val="210"/>
              </a:spcBef>
              <a:spcAft>
                <a:spcPts val="0"/>
              </a:spcAft>
              <a:buClr>
                <a:schemeClr val="dk1"/>
              </a:buClr>
              <a:buSzPts val="1800"/>
              <a:buChar char="•"/>
              <a:defRPr sz="1044"/>
            </a:lvl7pPr>
            <a:lvl8pPr marL="2122270" lvl="7" indent="-198963" algn="l">
              <a:lnSpc>
                <a:spcPct val="100000"/>
              </a:lnSpc>
              <a:spcBef>
                <a:spcPts val="210"/>
              </a:spcBef>
              <a:spcAft>
                <a:spcPts val="0"/>
              </a:spcAft>
              <a:buClr>
                <a:schemeClr val="dk1"/>
              </a:buClr>
              <a:buSzPts val="1800"/>
              <a:buChar char="•"/>
              <a:defRPr sz="1044"/>
            </a:lvl8pPr>
            <a:lvl9pPr marL="2387551" lvl="8" indent="-198963" algn="l">
              <a:lnSpc>
                <a:spcPct val="100000"/>
              </a:lnSpc>
              <a:spcBef>
                <a:spcPts val="210"/>
              </a:spcBef>
              <a:spcAft>
                <a:spcPts val="0"/>
              </a:spcAft>
              <a:buClr>
                <a:schemeClr val="dk1"/>
              </a:buClr>
              <a:buSzPts val="1800"/>
              <a:buChar char="•"/>
              <a:defRPr sz="1044"/>
            </a:lvl9pPr>
          </a:lstStyle>
          <a:p>
            <a:endParaRPr/>
          </a:p>
        </p:txBody>
      </p:sp>
      <p:sp>
        <p:nvSpPr>
          <p:cNvPr id="40" name="Google Shape;40;p17"/>
          <p:cNvSpPr txBox="1">
            <a:spLocks noGrp="1"/>
          </p:cNvSpPr>
          <p:nvPr>
            <p:ph type="body" idx="2"/>
          </p:nvPr>
        </p:nvSpPr>
        <p:spPr>
          <a:xfrm>
            <a:off x="2696929" y="928511"/>
            <a:ext cx="2343229" cy="2626176"/>
          </a:xfrm>
          <a:prstGeom prst="rect">
            <a:avLst/>
          </a:prstGeom>
          <a:noFill/>
          <a:ln>
            <a:noFill/>
          </a:ln>
        </p:spPr>
        <p:txBody>
          <a:bodyPr spcFirstLastPara="1" wrap="square" lIns="91425" tIns="45700" rIns="91425" bIns="45700" anchor="t" anchorCtr="0">
            <a:normAutofit/>
          </a:bodyPr>
          <a:lstStyle>
            <a:lvl1pPr marL="265282" lvl="0" indent="-235807" algn="l">
              <a:lnSpc>
                <a:spcPct val="100000"/>
              </a:lnSpc>
              <a:spcBef>
                <a:spcPts val="325"/>
              </a:spcBef>
              <a:spcAft>
                <a:spcPts val="0"/>
              </a:spcAft>
              <a:buClr>
                <a:schemeClr val="dk1"/>
              </a:buClr>
              <a:buSzPts val="2800"/>
              <a:buChar char="•"/>
              <a:defRPr sz="1624"/>
            </a:lvl1pPr>
            <a:lvl2pPr marL="530568" lvl="1" indent="-221070" algn="l">
              <a:lnSpc>
                <a:spcPct val="100000"/>
              </a:lnSpc>
              <a:spcBef>
                <a:spcPts val="279"/>
              </a:spcBef>
              <a:spcAft>
                <a:spcPts val="0"/>
              </a:spcAft>
              <a:buClr>
                <a:schemeClr val="dk1"/>
              </a:buClr>
              <a:buSzPts val="2400"/>
              <a:buChar char="–"/>
              <a:defRPr sz="1392"/>
            </a:lvl2pPr>
            <a:lvl3pPr marL="795850" lvl="2" indent="-206332" algn="l">
              <a:lnSpc>
                <a:spcPct val="100000"/>
              </a:lnSpc>
              <a:spcBef>
                <a:spcPts val="233"/>
              </a:spcBef>
              <a:spcAft>
                <a:spcPts val="0"/>
              </a:spcAft>
              <a:buClr>
                <a:schemeClr val="dk1"/>
              </a:buClr>
              <a:buSzPts val="2000"/>
              <a:buChar char="•"/>
              <a:defRPr sz="1161"/>
            </a:lvl3pPr>
            <a:lvl4pPr marL="1061134" lvl="3" indent="-198963" algn="l">
              <a:lnSpc>
                <a:spcPct val="100000"/>
              </a:lnSpc>
              <a:spcBef>
                <a:spcPts val="210"/>
              </a:spcBef>
              <a:spcAft>
                <a:spcPts val="0"/>
              </a:spcAft>
              <a:buClr>
                <a:schemeClr val="dk1"/>
              </a:buClr>
              <a:buSzPts val="1800"/>
              <a:buChar char="–"/>
              <a:defRPr sz="1044"/>
            </a:lvl4pPr>
            <a:lvl5pPr marL="1326417" lvl="4" indent="-198963" algn="l">
              <a:lnSpc>
                <a:spcPct val="100000"/>
              </a:lnSpc>
              <a:spcBef>
                <a:spcPts val="210"/>
              </a:spcBef>
              <a:spcAft>
                <a:spcPts val="0"/>
              </a:spcAft>
              <a:buClr>
                <a:schemeClr val="dk1"/>
              </a:buClr>
              <a:buSzPts val="1800"/>
              <a:buChar char="»"/>
              <a:defRPr sz="1044"/>
            </a:lvl5pPr>
            <a:lvl6pPr marL="1591702" lvl="5" indent="-198963" algn="l">
              <a:lnSpc>
                <a:spcPct val="100000"/>
              </a:lnSpc>
              <a:spcBef>
                <a:spcPts val="210"/>
              </a:spcBef>
              <a:spcAft>
                <a:spcPts val="0"/>
              </a:spcAft>
              <a:buClr>
                <a:schemeClr val="dk1"/>
              </a:buClr>
              <a:buSzPts val="1800"/>
              <a:buChar char="•"/>
              <a:defRPr sz="1044"/>
            </a:lvl6pPr>
            <a:lvl7pPr marL="1856984" lvl="6" indent="-198963" algn="l">
              <a:lnSpc>
                <a:spcPct val="100000"/>
              </a:lnSpc>
              <a:spcBef>
                <a:spcPts val="210"/>
              </a:spcBef>
              <a:spcAft>
                <a:spcPts val="0"/>
              </a:spcAft>
              <a:buClr>
                <a:schemeClr val="dk1"/>
              </a:buClr>
              <a:buSzPts val="1800"/>
              <a:buChar char="•"/>
              <a:defRPr sz="1044"/>
            </a:lvl7pPr>
            <a:lvl8pPr marL="2122270" lvl="7" indent="-198963" algn="l">
              <a:lnSpc>
                <a:spcPct val="100000"/>
              </a:lnSpc>
              <a:spcBef>
                <a:spcPts val="210"/>
              </a:spcBef>
              <a:spcAft>
                <a:spcPts val="0"/>
              </a:spcAft>
              <a:buClr>
                <a:schemeClr val="dk1"/>
              </a:buClr>
              <a:buSzPts val="1800"/>
              <a:buChar char="•"/>
              <a:defRPr sz="1044"/>
            </a:lvl8pPr>
            <a:lvl9pPr marL="2387551" lvl="8" indent="-198963" algn="l">
              <a:lnSpc>
                <a:spcPct val="100000"/>
              </a:lnSpc>
              <a:spcBef>
                <a:spcPts val="210"/>
              </a:spcBef>
              <a:spcAft>
                <a:spcPts val="0"/>
              </a:spcAft>
              <a:buClr>
                <a:schemeClr val="dk1"/>
              </a:buClr>
              <a:buSzPts val="1800"/>
              <a:buChar char="•"/>
              <a:defRPr sz="1044"/>
            </a:lvl9pPr>
          </a:lstStyle>
          <a:p>
            <a:endParaRPr/>
          </a:p>
        </p:txBody>
      </p:sp>
      <p:sp>
        <p:nvSpPr>
          <p:cNvPr id="41" name="Google Shape;41;p17"/>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7"/>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79737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265274" y="159358"/>
            <a:ext cx="4774883" cy="663222"/>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265271" y="890745"/>
            <a:ext cx="2344152" cy="371220"/>
          </a:xfrm>
          <a:prstGeom prst="rect">
            <a:avLst/>
          </a:prstGeom>
          <a:noFill/>
          <a:ln>
            <a:noFill/>
          </a:ln>
        </p:spPr>
        <p:txBody>
          <a:bodyPr spcFirstLastPara="1" wrap="square" lIns="91425" tIns="45700" rIns="91425" bIns="45700" anchor="b" anchorCtr="0">
            <a:normAutofit/>
          </a:bodyPr>
          <a:lstStyle>
            <a:lvl1pPr marL="265282" lvl="0" indent="-132642" algn="l">
              <a:lnSpc>
                <a:spcPct val="100000"/>
              </a:lnSpc>
              <a:spcBef>
                <a:spcPts val="279"/>
              </a:spcBef>
              <a:spcAft>
                <a:spcPts val="0"/>
              </a:spcAft>
              <a:buClr>
                <a:schemeClr val="dk1"/>
              </a:buClr>
              <a:buSzPts val="2400"/>
              <a:buNone/>
              <a:defRPr sz="1392" b="1"/>
            </a:lvl1pPr>
            <a:lvl2pPr marL="530568" lvl="1" indent="-132642" algn="l">
              <a:lnSpc>
                <a:spcPct val="100000"/>
              </a:lnSpc>
              <a:spcBef>
                <a:spcPts val="233"/>
              </a:spcBef>
              <a:spcAft>
                <a:spcPts val="0"/>
              </a:spcAft>
              <a:buClr>
                <a:schemeClr val="dk1"/>
              </a:buClr>
              <a:buSzPts val="2000"/>
              <a:buNone/>
              <a:defRPr sz="1161" b="1"/>
            </a:lvl2pPr>
            <a:lvl3pPr marL="795850" lvl="2" indent="-132642" algn="l">
              <a:lnSpc>
                <a:spcPct val="100000"/>
              </a:lnSpc>
              <a:spcBef>
                <a:spcPts val="210"/>
              </a:spcBef>
              <a:spcAft>
                <a:spcPts val="0"/>
              </a:spcAft>
              <a:buClr>
                <a:schemeClr val="dk1"/>
              </a:buClr>
              <a:buSzPts val="1800"/>
              <a:buNone/>
              <a:defRPr sz="1044" b="1"/>
            </a:lvl3pPr>
            <a:lvl4pPr marL="1061134" lvl="3" indent="-132642" algn="l">
              <a:lnSpc>
                <a:spcPct val="100000"/>
              </a:lnSpc>
              <a:spcBef>
                <a:spcPts val="187"/>
              </a:spcBef>
              <a:spcAft>
                <a:spcPts val="0"/>
              </a:spcAft>
              <a:buClr>
                <a:schemeClr val="dk1"/>
              </a:buClr>
              <a:buSzPts val="1600"/>
              <a:buNone/>
              <a:defRPr sz="926" b="1"/>
            </a:lvl4pPr>
            <a:lvl5pPr marL="1326417" lvl="4" indent="-132642" algn="l">
              <a:lnSpc>
                <a:spcPct val="100000"/>
              </a:lnSpc>
              <a:spcBef>
                <a:spcPts val="187"/>
              </a:spcBef>
              <a:spcAft>
                <a:spcPts val="0"/>
              </a:spcAft>
              <a:buClr>
                <a:schemeClr val="dk1"/>
              </a:buClr>
              <a:buSzPts val="1600"/>
              <a:buNone/>
              <a:defRPr sz="926" b="1"/>
            </a:lvl5pPr>
            <a:lvl6pPr marL="1591702" lvl="5" indent="-132642" algn="l">
              <a:lnSpc>
                <a:spcPct val="100000"/>
              </a:lnSpc>
              <a:spcBef>
                <a:spcPts val="187"/>
              </a:spcBef>
              <a:spcAft>
                <a:spcPts val="0"/>
              </a:spcAft>
              <a:buClr>
                <a:schemeClr val="dk1"/>
              </a:buClr>
              <a:buSzPts val="1600"/>
              <a:buNone/>
              <a:defRPr sz="926" b="1"/>
            </a:lvl6pPr>
            <a:lvl7pPr marL="1856984" lvl="6" indent="-132642" algn="l">
              <a:lnSpc>
                <a:spcPct val="100000"/>
              </a:lnSpc>
              <a:spcBef>
                <a:spcPts val="187"/>
              </a:spcBef>
              <a:spcAft>
                <a:spcPts val="0"/>
              </a:spcAft>
              <a:buClr>
                <a:schemeClr val="dk1"/>
              </a:buClr>
              <a:buSzPts val="1600"/>
              <a:buNone/>
              <a:defRPr sz="926" b="1"/>
            </a:lvl7pPr>
            <a:lvl8pPr marL="2122270" lvl="7" indent="-132642" algn="l">
              <a:lnSpc>
                <a:spcPct val="100000"/>
              </a:lnSpc>
              <a:spcBef>
                <a:spcPts val="187"/>
              </a:spcBef>
              <a:spcAft>
                <a:spcPts val="0"/>
              </a:spcAft>
              <a:buClr>
                <a:schemeClr val="dk1"/>
              </a:buClr>
              <a:buSzPts val="1600"/>
              <a:buNone/>
              <a:defRPr sz="926" b="1"/>
            </a:lvl8pPr>
            <a:lvl9pPr marL="2387551" lvl="8" indent="-132642" algn="l">
              <a:lnSpc>
                <a:spcPct val="100000"/>
              </a:lnSpc>
              <a:spcBef>
                <a:spcPts val="187"/>
              </a:spcBef>
              <a:spcAft>
                <a:spcPts val="0"/>
              </a:spcAft>
              <a:buClr>
                <a:schemeClr val="dk1"/>
              </a:buClr>
              <a:buSzPts val="1600"/>
              <a:buNone/>
              <a:defRPr sz="926" b="1"/>
            </a:lvl9pPr>
          </a:lstStyle>
          <a:p>
            <a:endParaRPr/>
          </a:p>
        </p:txBody>
      </p:sp>
      <p:sp>
        <p:nvSpPr>
          <p:cNvPr id="47" name="Google Shape;47;p18"/>
          <p:cNvSpPr txBox="1">
            <a:spLocks noGrp="1"/>
          </p:cNvSpPr>
          <p:nvPr>
            <p:ph type="body" idx="2"/>
          </p:nvPr>
        </p:nvSpPr>
        <p:spPr>
          <a:xfrm>
            <a:off x="265271" y="1261971"/>
            <a:ext cx="2344152" cy="2292723"/>
          </a:xfrm>
          <a:prstGeom prst="rect">
            <a:avLst/>
          </a:prstGeom>
          <a:noFill/>
          <a:ln>
            <a:noFill/>
          </a:ln>
        </p:spPr>
        <p:txBody>
          <a:bodyPr spcFirstLastPara="1" wrap="square" lIns="91425" tIns="45700" rIns="91425" bIns="45700" anchor="t" anchorCtr="0">
            <a:normAutofit/>
          </a:bodyPr>
          <a:lstStyle>
            <a:lvl1pPr marL="265282" lvl="0" indent="-221070" algn="l">
              <a:lnSpc>
                <a:spcPct val="100000"/>
              </a:lnSpc>
              <a:spcBef>
                <a:spcPts val="279"/>
              </a:spcBef>
              <a:spcAft>
                <a:spcPts val="0"/>
              </a:spcAft>
              <a:buClr>
                <a:schemeClr val="dk1"/>
              </a:buClr>
              <a:buSzPts val="2400"/>
              <a:buChar char="•"/>
              <a:defRPr sz="1392"/>
            </a:lvl1pPr>
            <a:lvl2pPr marL="530568" lvl="1" indent="-206332" algn="l">
              <a:lnSpc>
                <a:spcPct val="100000"/>
              </a:lnSpc>
              <a:spcBef>
                <a:spcPts val="233"/>
              </a:spcBef>
              <a:spcAft>
                <a:spcPts val="0"/>
              </a:spcAft>
              <a:buClr>
                <a:schemeClr val="dk1"/>
              </a:buClr>
              <a:buSzPts val="2000"/>
              <a:buChar char="–"/>
              <a:defRPr sz="1161"/>
            </a:lvl2pPr>
            <a:lvl3pPr marL="795850" lvl="2" indent="-198963" algn="l">
              <a:lnSpc>
                <a:spcPct val="100000"/>
              </a:lnSpc>
              <a:spcBef>
                <a:spcPts val="210"/>
              </a:spcBef>
              <a:spcAft>
                <a:spcPts val="0"/>
              </a:spcAft>
              <a:buClr>
                <a:schemeClr val="dk1"/>
              </a:buClr>
              <a:buSzPts val="1800"/>
              <a:buChar char="•"/>
              <a:defRPr sz="1044"/>
            </a:lvl3pPr>
            <a:lvl4pPr marL="1061134" lvl="3" indent="-191594" algn="l">
              <a:lnSpc>
                <a:spcPct val="100000"/>
              </a:lnSpc>
              <a:spcBef>
                <a:spcPts val="187"/>
              </a:spcBef>
              <a:spcAft>
                <a:spcPts val="0"/>
              </a:spcAft>
              <a:buClr>
                <a:schemeClr val="dk1"/>
              </a:buClr>
              <a:buSzPts val="1600"/>
              <a:buChar char="–"/>
              <a:defRPr sz="926"/>
            </a:lvl4pPr>
            <a:lvl5pPr marL="1326417" lvl="4" indent="-191594" algn="l">
              <a:lnSpc>
                <a:spcPct val="100000"/>
              </a:lnSpc>
              <a:spcBef>
                <a:spcPts val="187"/>
              </a:spcBef>
              <a:spcAft>
                <a:spcPts val="0"/>
              </a:spcAft>
              <a:buClr>
                <a:schemeClr val="dk1"/>
              </a:buClr>
              <a:buSzPts val="1600"/>
              <a:buChar char="»"/>
              <a:defRPr sz="926"/>
            </a:lvl5pPr>
            <a:lvl6pPr marL="1591702" lvl="5" indent="-191594" algn="l">
              <a:lnSpc>
                <a:spcPct val="100000"/>
              </a:lnSpc>
              <a:spcBef>
                <a:spcPts val="187"/>
              </a:spcBef>
              <a:spcAft>
                <a:spcPts val="0"/>
              </a:spcAft>
              <a:buClr>
                <a:schemeClr val="dk1"/>
              </a:buClr>
              <a:buSzPts val="1600"/>
              <a:buChar char="•"/>
              <a:defRPr sz="926"/>
            </a:lvl6pPr>
            <a:lvl7pPr marL="1856984" lvl="6" indent="-191594" algn="l">
              <a:lnSpc>
                <a:spcPct val="100000"/>
              </a:lnSpc>
              <a:spcBef>
                <a:spcPts val="187"/>
              </a:spcBef>
              <a:spcAft>
                <a:spcPts val="0"/>
              </a:spcAft>
              <a:buClr>
                <a:schemeClr val="dk1"/>
              </a:buClr>
              <a:buSzPts val="1600"/>
              <a:buChar char="•"/>
              <a:defRPr sz="926"/>
            </a:lvl7pPr>
            <a:lvl8pPr marL="2122270" lvl="7" indent="-191594" algn="l">
              <a:lnSpc>
                <a:spcPct val="100000"/>
              </a:lnSpc>
              <a:spcBef>
                <a:spcPts val="187"/>
              </a:spcBef>
              <a:spcAft>
                <a:spcPts val="0"/>
              </a:spcAft>
              <a:buClr>
                <a:schemeClr val="dk1"/>
              </a:buClr>
              <a:buSzPts val="1600"/>
              <a:buChar char="•"/>
              <a:defRPr sz="926"/>
            </a:lvl8pPr>
            <a:lvl9pPr marL="2387551" lvl="8" indent="-191594" algn="l">
              <a:lnSpc>
                <a:spcPct val="100000"/>
              </a:lnSpc>
              <a:spcBef>
                <a:spcPts val="187"/>
              </a:spcBef>
              <a:spcAft>
                <a:spcPts val="0"/>
              </a:spcAft>
              <a:buClr>
                <a:schemeClr val="dk1"/>
              </a:buClr>
              <a:buSzPts val="1600"/>
              <a:buChar char="•"/>
              <a:defRPr sz="926"/>
            </a:lvl9pPr>
          </a:lstStyle>
          <a:p>
            <a:endParaRPr/>
          </a:p>
        </p:txBody>
      </p:sp>
      <p:sp>
        <p:nvSpPr>
          <p:cNvPr id="48" name="Google Shape;48;p18"/>
          <p:cNvSpPr txBox="1">
            <a:spLocks noGrp="1"/>
          </p:cNvSpPr>
          <p:nvPr>
            <p:ph type="body" idx="3"/>
          </p:nvPr>
        </p:nvSpPr>
        <p:spPr>
          <a:xfrm>
            <a:off x="2695084" y="890745"/>
            <a:ext cx="2345072" cy="371220"/>
          </a:xfrm>
          <a:prstGeom prst="rect">
            <a:avLst/>
          </a:prstGeom>
          <a:noFill/>
          <a:ln>
            <a:noFill/>
          </a:ln>
        </p:spPr>
        <p:txBody>
          <a:bodyPr spcFirstLastPara="1" wrap="square" lIns="91425" tIns="45700" rIns="91425" bIns="45700" anchor="b" anchorCtr="0">
            <a:normAutofit/>
          </a:bodyPr>
          <a:lstStyle>
            <a:lvl1pPr marL="265282" lvl="0" indent="-132642" algn="l">
              <a:lnSpc>
                <a:spcPct val="100000"/>
              </a:lnSpc>
              <a:spcBef>
                <a:spcPts val="279"/>
              </a:spcBef>
              <a:spcAft>
                <a:spcPts val="0"/>
              </a:spcAft>
              <a:buClr>
                <a:schemeClr val="dk1"/>
              </a:buClr>
              <a:buSzPts val="2400"/>
              <a:buNone/>
              <a:defRPr sz="1392" b="1"/>
            </a:lvl1pPr>
            <a:lvl2pPr marL="530568" lvl="1" indent="-132642" algn="l">
              <a:lnSpc>
                <a:spcPct val="100000"/>
              </a:lnSpc>
              <a:spcBef>
                <a:spcPts val="233"/>
              </a:spcBef>
              <a:spcAft>
                <a:spcPts val="0"/>
              </a:spcAft>
              <a:buClr>
                <a:schemeClr val="dk1"/>
              </a:buClr>
              <a:buSzPts val="2000"/>
              <a:buNone/>
              <a:defRPr sz="1161" b="1"/>
            </a:lvl2pPr>
            <a:lvl3pPr marL="795850" lvl="2" indent="-132642" algn="l">
              <a:lnSpc>
                <a:spcPct val="100000"/>
              </a:lnSpc>
              <a:spcBef>
                <a:spcPts val="210"/>
              </a:spcBef>
              <a:spcAft>
                <a:spcPts val="0"/>
              </a:spcAft>
              <a:buClr>
                <a:schemeClr val="dk1"/>
              </a:buClr>
              <a:buSzPts val="1800"/>
              <a:buNone/>
              <a:defRPr sz="1044" b="1"/>
            </a:lvl3pPr>
            <a:lvl4pPr marL="1061134" lvl="3" indent="-132642" algn="l">
              <a:lnSpc>
                <a:spcPct val="100000"/>
              </a:lnSpc>
              <a:spcBef>
                <a:spcPts val="187"/>
              </a:spcBef>
              <a:spcAft>
                <a:spcPts val="0"/>
              </a:spcAft>
              <a:buClr>
                <a:schemeClr val="dk1"/>
              </a:buClr>
              <a:buSzPts val="1600"/>
              <a:buNone/>
              <a:defRPr sz="926" b="1"/>
            </a:lvl4pPr>
            <a:lvl5pPr marL="1326417" lvl="4" indent="-132642" algn="l">
              <a:lnSpc>
                <a:spcPct val="100000"/>
              </a:lnSpc>
              <a:spcBef>
                <a:spcPts val="187"/>
              </a:spcBef>
              <a:spcAft>
                <a:spcPts val="0"/>
              </a:spcAft>
              <a:buClr>
                <a:schemeClr val="dk1"/>
              </a:buClr>
              <a:buSzPts val="1600"/>
              <a:buNone/>
              <a:defRPr sz="926" b="1"/>
            </a:lvl5pPr>
            <a:lvl6pPr marL="1591702" lvl="5" indent="-132642" algn="l">
              <a:lnSpc>
                <a:spcPct val="100000"/>
              </a:lnSpc>
              <a:spcBef>
                <a:spcPts val="187"/>
              </a:spcBef>
              <a:spcAft>
                <a:spcPts val="0"/>
              </a:spcAft>
              <a:buClr>
                <a:schemeClr val="dk1"/>
              </a:buClr>
              <a:buSzPts val="1600"/>
              <a:buNone/>
              <a:defRPr sz="926" b="1"/>
            </a:lvl6pPr>
            <a:lvl7pPr marL="1856984" lvl="6" indent="-132642" algn="l">
              <a:lnSpc>
                <a:spcPct val="100000"/>
              </a:lnSpc>
              <a:spcBef>
                <a:spcPts val="187"/>
              </a:spcBef>
              <a:spcAft>
                <a:spcPts val="0"/>
              </a:spcAft>
              <a:buClr>
                <a:schemeClr val="dk1"/>
              </a:buClr>
              <a:buSzPts val="1600"/>
              <a:buNone/>
              <a:defRPr sz="926" b="1"/>
            </a:lvl7pPr>
            <a:lvl8pPr marL="2122270" lvl="7" indent="-132642" algn="l">
              <a:lnSpc>
                <a:spcPct val="100000"/>
              </a:lnSpc>
              <a:spcBef>
                <a:spcPts val="187"/>
              </a:spcBef>
              <a:spcAft>
                <a:spcPts val="0"/>
              </a:spcAft>
              <a:buClr>
                <a:schemeClr val="dk1"/>
              </a:buClr>
              <a:buSzPts val="1600"/>
              <a:buNone/>
              <a:defRPr sz="926" b="1"/>
            </a:lvl8pPr>
            <a:lvl9pPr marL="2387551" lvl="8" indent="-132642" algn="l">
              <a:lnSpc>
                <a:spcPct val="100000"/>
              </a:lnSpc>
              <a:spcBef>
                <a:spcPts val="187"/>
              </a:spcBef>
              <a:spcAft>
                <a:spcPts val="0"/>
              </a:spcAft>
              <a:buClr>
                <a:schemeClr val="dk1"/>
              </a:buClr>
              <a:buSzPts val="1600"/>
              <a:buNone/>
              <a:defRPr sz="926" b="1"/>
            </a:lvl9pPr>
          </a:lstStyle>
          <a:p>
            <a:endParaRPr/>
          </a:p>
        </p:txBody>
      </p:sp>
      <p:sp>
        <p:nvSpPr>
          <p:cNvPr id="49" name="Google Shape;49;p18"/>
          <p:cNvSpPr txBox="1">
            <a:spLocks noGrp="1"/>
          </p:cNvSpPr>
          <p:nvPr>
            <p:ph type="body" idx="4"/>
          </p:nvPr>
        </p:nvSpPr>
        <p:spPr>
          <a:xfrm>
            <a:off x="2695084" y="1261971"/>
            <a:ext cx="2345072" cy="2292723"/>
          </a:xfrm>
          <a:prstGeom prst="rect">
            <a:avLst/>
          </a:prstGeom>
          <a:noFill/>
          <a:ln>
            <a:noFill/>
          </a:ln>
        </p:spPr>
        <p:txBody>
          <a:bodyPr spcFirstLastPara="1" wrap="square" lIns="91425" tIns="45700" rIns="91425" bIns="45700" anchor="t" anchorCtr="0">
            <a:normAutofit/>
          </a:bodyPr>
          <a:lstStyle>
            <a:lvl1pPr marL="265282" lvl="0" indent="-221070" algn="l">
              <a:lnSpc>
                <a:spcPct val="100000"/>
              </a:lnSpc>
              <a:spcBef>
                <a:spcPts val="279"/>
              </a:spcBef>
              <a:spcAft>
                <a:spcPts val="0"/>
              </a:spcAft>
              <a:buClr>
                <a:schemeClr val="dk1"/>
              </a:buClr>
              <a:buSzPts val="2400"/>
              <a:buChar char="•"/>
              <a:defRPr sz="1392"/>
            </a:lvl1pPr>
            <a:lvl2pPr marL="530568" lvl="1" indent="-206332" algn="l">
              <a:lnSpc>
                <a:spcPct val="100000"/>
              </a:lnSpc>
              <a:spcBef>
                <a:spcPts val="233"/>
              </a:spcBef>
              <a:spcAft>
                <a:spcPts val="0"/>
              </a:spcAft>
              <a:buClr>
                <a:schemeClr val="dk1"/>
              </a:buClr>
              <a:buSzPts val="2000"/>
              <a:buChar char="–"/>
              <a:defRPr sz="1161"/>
            </a:lvl2pPr>
            <a:lvl3pPr marL="795850" lvl="2" indent="-198963" algn="l">
              <a:lnSpc>
                <a:spcPct val="100000"/>
              </a:lnSpc>
              <a:spcBef>
                <a:spcPts val="210"/>
              </a:spcBef>
              <a:spcAft>
                <a:spcPts val="0"/>
              </a:spcAft>
              <a:buClr>
                <a:schemeClr val="dk1"/>
              </a:buClr>
              <a:buSzPts val="1800"/>
              <a:buChar char="•"/>
              <a:defRPr sz="1044"/>
            </a:lvl3pPr>
            <a:lvl4pPr marL="1061134" lvl="3" indent="-191594" algn="l">
              <a:lnSpc>
                <a:spcPct val="100000"/>
              </a:lnSpc>
              <a:spcBef>
                <a:spcPts val="187"/>
              </a:spcBef>
              <a:spcAft>
                <a:spcPts val="0"/>
              </a:spcAft>
              <a:buClr>
                <a:schemeClr val="dk1"/>
              </a:buClr>
              <a:buSzPts val="1600"/>
              <a:buChar char="–"/>
              <a:defRPr sz="926"/>
            </a:lvl4pPr>
            <a:lvl5pPr marL="1326417" lvl="4" indent="-191594" algn="l">
              <a:lnSpc>
                <a:spcPct val="100000"/>
              </a:lnSpc>
              <a:spcBef>
                <a:spcPts val="187"/>
              </a:spcBef>
              <a:spcAft>
                <a:spcPts val="0"/>
              </a:spcAft>
              <a:buClr>
                <a:schemeClr val="dk1"/>
              </a:buClr>
              <a:buSzPts val="1600"/>
              <a:buChar char="»"/>
              <a:defRPr sz="926"/>
            </a:lvl5pPr>
            <a:lvl6pPr marL="1591702" lvl="5" indent="-191594" algn="l">
              <a:lnSpc>
                <a:spcPct val="100000"/>
              </a:lnSpc>
              <a:spcBef>
                <a:spcPts val="187"/>
              </a:spcBef>
              <a:spcAft>
                <a:spcPts val="0"/>
              </a:spcAft>
              <a:buClr>
                <a:schemeClr val="dk1"/>
              </a:buClr>
              <a:buSzPts val="1600"/>
              <a:buChar char="•"/>
              <a:defRPr sz="926"/>
            </a:lvl6pPr>
            <a:lvl7pPr marL="1856984" lvl="6" indent="-191594" algn="l">
              <a:lnSpc>
                <a:spcPct val="100000"/>
              </a:lnSpc>
              <a:spcBef>
                <a:spcPts val="187"/>
              </a:spcBef>
              <a:spcAft>
                <a:spcPts val="0"/>
              </a:spcAft>
              <a:buClr>
                <a:schemeClr val="dk1"/>
              </a:buClr>
              <a:buSzPts val="1600"/>
              <a:buChar char="•"/>
              <a:defRPr sz="926"/>
            </a:lvl7pPr>
            <a:lvl8pPr marL="2122270" lvl="7" indent="-191594" algn="l">
              <a:lnSpc>
                <a:spcPct val="100000"/>
              </a:lnSpc>
              <a:spcBef>
                <a:spcPts val="187"/>
              </a:spcBef>
              <a:spcAft>
                <a:spcPts val="0"/>
              </a:spcAft>
              <a:buClr>
                <a:schemeClr val="dk1"/>
              </a:buClr>
              <a:buSzPts val="1600"/>
              <a:buChar char="•"/>
              <a:defRPr sz="926"/>
            </a:lvl8pPr>
            <a:lvl9pPr marL="2387551" lvl="8" indent="-191594" algn="l">
              <a:lnSpc>
                <a:spcPct val="100000"/>
              </a:lnSpc>
              <a:spcBef>
                <a:spcPts val="187"/>
              </a:spcBef>
              <a:spcAft>
                <a:spcPts val="0"/>
              </a:spcAft>
              <a:buClr>
                <a:schemeClr val="dk1"/>
              </a:buClr>
              <a:buSzPts val="1600"/>
              <a:buChar char="•"/>
              <a:defRPr sz="926"/>
            </a:lvl9pPr>
          </a:lstStyle>
          <a:p>
            <a:endParaRPr/>
          </a:p>
        </p:txBody>
      </p:sp>
      <p:sp>
        <p:nvSpPr>
          <p:cNvPr id="50" name="Google Shape;50;p18"/>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8"/>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73707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19"/>
          <p:cNvSpPr txBox="1">
            <a:spLocks noGrp="1"/>
          </p:cNvSpPr>
          <p:nvPr>
            <p:ph type="title"/>
          </p:nvPr>
        </p:nvSpPr>
        <p:spPr>
          <a:xfrm>
            <a:off x="265274" y="159358"/>
            <a:ext cx="4774883" cy="663222"/>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9"/>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48756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265272" y="158436"/>
            <a:ext cx="1745450" cy="67427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161"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2074273" y="158444"/>
            <a:ext cx="2965880" cy="3396251"/>
          </a:xfrm>
          <a:prstGeom prst="rect">
            <a:avLst/>
          </a:prstGeom>
          <a:noFill/>
          <a:ln>
            <a:noFill/>
          </a:ln>
        </p:spPr>
        <p:txBody>
          <a:bodyPr spcFirstLastPara="1" wrap="square" lIns="91425" tIns="45700" rIns="91425" bIns="45700" anchor="t" anchorCtr="0">
            <a:normAutofit/>
          </a:bodyPr>
          <a:lstStyle>
            <a:lvl1pPr marL="265282" lvl="0" indent="-250545" algn="l">
              <a:lnSpc>
                <a:spcPct val="100000"/>
              </a:lnSpc>
              <a:spcBef>
                <a:spcPts val="371"/>
              </a:spcBef>
              <a:spcAft>
                <a:spcPts val="0"/>
              </a:spcAft>
              <a:buClr>
                <a:schemeClr val="dk1"/>
              </a:buClr>
              <a:buSzPts val="3200"/>
              <a:buChar char="•"/>
              <a:defRPr sz="1857"/>
            </a:lvl1pPr>
            <a:lvl2pPr marL="530568" lvl="1" indent="-235807" algn="l">
              <a:lnSpc>
                <a:spcPct val="100000"/>
              </a:lnSpc>
              <a:spcBef>
                <a:spcPts val="325"/>
              </a:spcBef>
              <a:spcAft>
                <a:spcPts val="0"/>
              </a:spcAft>
              <a:buClr>
                <a:schemeClr val="dk1"/>
              </a:buClr>
              <a:buSzPts val="2800"/>
              <a:buChar char="–"/>
              <a:defRPr sz="1624"/>
            </a:lvl2pPr>
            <a:lvl3pPr marL="795850" lvl="2" indent="-221070" algn="l">
              <a:lnSpc>
                <a:spcPct val="100000"/>
              </a:lnSpc>
              <a:spcBef>
                <a:spcPts val="279"/>
              </a:spcBef>
              <a:spcAft>
                <a:spcPts val="0"/>
              </a:spcAft>
              <a:buClr>
                <a:schemeClr val="dk1"/>
              </a:buClr>
              <a:buSzPts val="2400"/>
              <a:buChar char="•"/>
              <a:defRPr sz="1392"/>
            </a:lvl3pPr>
            <a:lvl4pPr marL="1061134" lvl="3" indent="-206332" algn="l">
              <a:lnSpc>
                <a:spcPct val="100000"/>
              </a:lnSpc>
              <a:spcBef>
                <a:spcPts val="233"/>
              </a:spcBef>
              <a:spcAft>
                <a:spcPts val="0"/>
              </a:spcAft>
              <a:buClr>
                <a:schemeClr val="dk1"/>
              </a:buClr>
              <a:buSzPts val="2000"/>
              <a:buChar char="–"/>
              <a:defRPr sz="1161"/>
            </a:lvl4pPr>
            <a:lvl5pPr marL="1326417" lvl="4" indent="-206332" algn="l">
              <a:lnSpc>
                <a:spcPct val="100000"/>
              </a:lnSpc>
              <a:spcBef>
                <a:spcPts val="233"/>
              </a:spcBef>
              <a:spcAft>
                <a:spcPts val="0"/>
              </a:spcAft>
              <a:buClr>
                <a:schemeClr val="dk1"/>
              </a:buClr>
              <a:buSzPts val="2000"/>
              <a:buChar char="»"/>
              <a:defRPr sz="1161"/>
            </a:lvl5pPr>
            <a:lvl6pPr marL="1591702" lvl="5" indent="-206332" algn="l">
              <a:lnSpc>
                <a:spcPct val="100000"/>
              </a:lnSpc>
              <a:spcBef>
                <a:spcPts val="233"/>
              </a:spcBef>
              <a:spcAft>
                <a:spcPts val="0"/>
              </a:spcAft>
              <a:buClr>
                <a:schemeClr val="dk1"/>
              </a:buClr>
              <a:buSzPts val="2000"/>
              <a:buChar char="•"/>
              <a:defRPr sz="1161"/>
            </a:lvl6pPr>
            <a:lvl7pPr marL="1856984" lvl="6" indent="-206332" algn="l">
              <a:lnSpc>
                <a:spcPct val="100000"/>
              </a:lnSpc>
              <a:spcBef>
                <a:spcPts val="233"/>
              </a:spcBef>
              <a:spcAft>
                <a:spcPts val="0"/>
              </a:spcAft>
              <a:buClr>
                <a:schemeClr val="dk1"/>
              </a:buClr>
              <a:buSzPts val="2000"/>
              <a:buChar char="•"/>
              <a:defRPr sz="1161"/>
            </a:lvl7pPr>
            <a:lvl8pPr marL="2122270" lvl="7" indent="-206332" algn="l">
              <a:lnSpc>
                <a:spcPct val="100000"/>
              </a:lnSpc>
              <a:spcBef>
                <a:spcPts val="233"/>
              </a:spcBef>
              <a:spcAft>
                <a:spcPts val="0"/>
              </a:spcAft>
              <a:buClr>
                <a:schemeClr val="dk1"/>
              </a:buClr>
              <a:buSzPts val="2000"/>
              <a:buChar char="•"/>
              <a:defRPr sz="1161"/>
            </a:lvl8pPr>
            <a:lvl9pPr marL="2387551" lvl="8" indent="-206332" algn="l">
              <a:lnSpc>
                <a:spcPct val="100000"/>
              </a:lnSpc>
              <a:spcBef>
                <a:spcPts val="233"/>
              </a:spcBef>
              <a:spcAft>
                <a:spcPts val="0"/>
              </a:spcAft>
              <a:buClr>
                <a:schemeClr val="dk1"/>
              </a:buClr>
              <a:buSzPts val="2000"/>
              <a:buChar char="•"/>
              <a:defRPr sz="1161"/>
            </a:lvl9pPr>
          </a:lstStyle>
          <a:p>
            <a:endParaRPr/>
          </a:p>
        </p:txBody>
      </p:sp>
      <p:sp>
        <p:nvSpPr>
          <p:cNvPr id="61" name="Google Shape;61;p20"/>
          <p:cNvSpPr txBox="1">
            <a:spLocks noGrp="1"/>
          </p:cNvSpPr>
          <p:nvPr>
            <p:ph type="body" idx="2"/>
          </p:nvPr>
        </p:nvSpPr>
        <p:spPr>
          <a:xfrm>
            <a:off x="265272" y="832720"/>
            <a:ext cx="1745450" cy="2721975"/>
          </a:xfrm>
          <a:prstGeom prst="rect">
            <a:avLst/>
          </a:prstGeom>
          <a:noFill/>
          <a:ln>
            <a:noFill/>
          </a:ln>
        </p:spPr>
        <p:txBody>
          <a:bodyPr spcFirstLastPara="1" wrap="square" lIns="91425" tIns="45700" rIns="91425" bIns="45700" anchor="t" anchorCtr="0">
            <a:normAutofit/>
          </a:bodyPr>
          <a:lstStyle>
            <a:lvl1pPr marL="265282" lvl="0" indent="-132642" algn="l">
              <a:lnSpc>
                <a:spcPct val="100000"/>
              </a:lnSpc>
              <a:spcBef>
                <a:spcPts val="162"/>
              </a:spcBef>
              <a:spcAft>
                <a:spcPts val="0"/>
              </a:spcAft>
              <a:buClr>
                <a:schemeClr val="dk1"/>
              </a:buClr>
              <a:buSzPts val="1400"/>
              <a:buNone/>
              <a:defRPr sz="812"/>
            </a:lvl1pPr>
            <a:lvl2pPr marL="530568" lvl="1" indent="-132642" algn="l">
              <a:lnSpc>
                <a:spcPct val="100000"/>
              </a:lnSpc>
              <a:spcBef>
                <a:spcPts val="139"/>
              </a:spcBef>
              <a:spcAft>
                <a:spcPts val="0"/>
              </a:spcAft>
              <a:buClr>
                <a:schemeClr val="dk1"/>
              </a:buClr>
              <a:buSzPts val="1200"/>
              <a:buNone/>
              <a:defRPr sz="697"/>
            </a:lvl2pPr>
            <a:lvl3pPr marL="795850" lvl="2" indent="-132642" algn="l">
              <a:lnSpc>
                <a:spcPct val="100000"/>
              </a:lnSpc>
              <a:spcBef>
                <a:spcPts val="116"/>
              </a:spcBef>
              <a:spcAft>
                <a:spcPts val="0"/>
              </a:spcAft>
              <a:buClr>
                <a:schemeClr val="dk1"/>
              </a:buClr>
              <a:buSzPts val="1000"/>
              <a:buNone/>
              <a:defRPr sz="580"/>
            </a:lvl3pPr>
            <a:lvl4pPr marL="1061134" lvl="3" indent="-132642" algn="l">
              <a:lnSpc>
                <a:spcPct val="100000"/>
              </a:lnSpc>
              <a:spcBef>
                <a:spcPts val="103"/>
              </a:spcBef>
              <a:spcAft>
                <a:spcPts val="0"/>
              </a:spcAft>
              <a:buClr>
                <a:schemeClr val="dk1"/>
              </a:buClr>
              <a:buSzPts val="900"/>
              <a:buNone/>
              <a:defRPr sz="521"/>
            </a:lvl4pPr>
            <a:lvl5pPr marL="1326417" lvl="4" indent="-132642" algn="l">
              <a:lnSpc>
                <a:spcPct val="100000"/>
              </a:lnSpc>
              <a:spcBef>
                <a:spcPts val="103"/>
              </a:spcBef>
              <a:spcAft>
                <a:spcPts val="0"/>
              </a:spcAft>
              <a:buClr>
                <a:schemeClr val="dk1"/>
              </a:buClr>
              <a:buSzPts val="900"/>
              <a:buNone/>
              <a:defRPr sz="521"/>
            </a:lvl5pPr>
            <a:lvl6pPr marL="1591702" lvl="5" indent="-132642" algn="l">
              <a:lnSpc>
                <a:spcPct val="100000"/>
              </a:lnSpc>
              <a:spcBef>
                <a:spcPts val="103"/>
              </a:spcBef>
              <a:spcAft>
                <a:spcPts val="0"/>
              </a:spcAft>
              <a:buClr>
                <a:schemeClr val="dk1"/>
              </a:buClr>
              <a:buSzPts val="900"/>
              <a:buNone/>
              <a:defRPr sz="521"/>
            </a:lvl6pPr>
            <a:lvl7pPr marL="1856984" lvl="6" indent="-132642" algn="l">
              <a:lnSpc>
                <a:spcPct val="100000"/>
              </a:lnSpc>
              <a:spcBef>
                <a:spcPts val="103"/>
              </a:spcBef>
              <a:spcAft>
                <a:spcPts val="0"/>
              </a:spcAft>
              <a:buClr>
                <a:schemeClr val="dk1"/>
              </a:buClr>
              <a:buSzPts val="900"/>
              <a:buNone/>
              <a:defRPr sz="521"/>
            </a:lvl7pPr>
            <a:lvl8pPr marL="2122270" lvl="7" indent="-132642" algn="l">
              <a:lnSpc>
                <a:spcPct val="100000"/>
              </a:lnSpc>
              <a:spcBef>
                <a:spcPts val="103"/>
              </a:spcBef>
              <a:spcAft>
                <a:spcPts val="0"/>
              </a:spcAft>
              <a:buClr>
                <a:schemeClr val="dk1"/>
              </a:buClr>
              <a:buSzPts val="900"/>
              <a:buNone/>
              <a:defRPr sz="521"/>
            </a:lvl8pPr>
            <a:lvl9pPr marL="2387551" lvl="8" indent="-132642" algn="l">
              <a:lnSpc>
                <a:spcPct val="100000"/>
              </a:lnSpc>
              <a:spcBef>
                <a:spcPts val="103"/>
              </a:spcBef>
              <a:spcAft>
                <a:spcPts val="0"/>
              </a:spcAft>
              <a:buClr>
                <a:schemeClr val="dk1"/>
              </a:buClr>
              <a:buSzPts val="900"/>
              <a:buNone/>
              <a:defRPr sz="521"/>
            </a:lvl9pPr>
          </a:lstStyle>
          <a:p>
            <a:endParaRPr/>
          </a:p>
        </p:txBody>
      </p:sp>
      <p:sp>
        <p:nvSpPr>
          <p:cNvPr id="62" name="Google Shape;62;p20"/>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51282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1039903" y="2785533"/>
            <a:ext cx="3183254" cy="32884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161"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1039903" y="355561"/>
            <a:ext cx="3183254" cy="2387600"/>
          </a:xfrm>
          <a:prstGeom prst="rect">
            <a:avLst/>
          </a:prstGeom>
          <a:noFill/>
          <a:ln>
            <a:noFill/>
          </a:ln>
        </p:spPr>
      </p:sp>
      <p:sp>
        <p:nvSpPr>
          <p:cNvPr id="68" name="Google Shape;68;p21"/>
          <p:cNvSpPr txBox="1">
            <a:spLocks noGrp="1"/>
          </p:cNvSpPr>
          <p:nvPr>
            <p:ph type="body" idx="1"/>
          </p:nvPr>
        </p:nvSpPr>
        <p:spPr>
          <a:xfrm>
            <a:off x="1039903" y="3114385"/>
            <a:ext cx="3183254" cy="467019"/>
          </a:xfrm>
          <a:prstGeom prst="rect">
            <a:avLst/>
          </a:prstGeom>
          <a:noFill/>
          <a:ln>
            <a:noFill/>
          </a:ln>
        </p:spPr>
        <p:txBody>
          <a:bodyPr spcFirstLastPara="1" wrap="square" lIns="91425" tIns="45700" rIns="91425" bIns="45700" anchor="t" anchorCtr="0">
            <a:normAutofit/>
          </a:bodyPr>
          <a:lstStyle>
            <a:lvl1pPr marL="265282" lvl="0" indent="-132642" algn="l">
              <a:lnSpc>
                <a:spcPct val="100000"/>
              </a:lnSpc>
              <a:spcBef>
                <a:spcPts val="162"/>
              </a:spcBef>
              <a:spcAft>
                <a:spcPts val="0"/>
              </a:spcAft>
              <a:buClr>
                <a:schemeClr val="dk1"/>
              </a:buClr>
              <a:buSzPts val="1400"/>
              <a:buNone/>
              <a:defRPr sz="812"/>
            </a:lvl1pPr>
            <a:lvl2pPr marL="530568" lvl="1" indent="-132642" algn="l">
              <a:lnSpc>
                <a:spcPct val="100000"/>
              </a:lnSpc>
              <a:spcBef>
                <a:spcPts val="139"/>
              </a:spcBef>
              <a:spcAft>
                <a:spcPts val="0"/>
              </a:spcAft>
              <a:buClr>
                <a:schemeClr val="dk1"/>
              </a:buClr>
              <a:buSzPts val="1200"/>
              <a:buNone/>
              <a:defRPr sz="697"/>
            </a:lvl2pPr>
            <a:lvl3pPr marL="795850" lvl="2" indent="-132642" algn="l">
              <a:lnSpc>
                <a:spcPct val="100000"/>
              </a:lnSpc>
              <a:spcBef>
                <a:spcPts val="116"/>
              </a:spcBef>
              <a:spcAft>
                <a:spcPts val="0"/>
              </a:spcAft>
              <a:buClr>
                <a:schemeClr val="dk1"/>
              </a:buClr>
              <a:buSzPts val="1000"/>
              <a:buNone/>
              <a:defRPr sz="580"/>
            </a:lvl3pPr>
            <a:lvl4pPr marL="1061134" lvl="3" indent="-132642" algn="l">
              <a:lnSpc>
                <a:spcPct val="100000"/>
              </a:lnSpc>
              <a:spcBef>
                <a:spcPts val="103"/>
              </a:spcBef>
              <a:spcAft>
                <a:spcPts val="0"/>
              </a:spcAft>
              <a:buClr>
                <a:schemeClr val="dk1"/>
              </a:buClr>
              <a:buSzPts val="900"/>
              <a:buNone/>
              <a:defRPr sz="521"/>
            </a:lvl4pPr>
            <a:lvl5pPr marL="1326417" lvl="4" indent="-132642" algn="l">
              <a:lnSpc>
                <a:spcPct val="100000"/>
              </a:lnSpc>
              <a:spcBef>
                <a:spcPts val="103"/>
              </a:spcBef>
              <a:spcAft>
                <a:spcPts val="0"/>
              </a:spcAft>
              <a:buClr>
                <a:schemeClr val="dk1"/>
              </a:buClr>
              <a:buSzPts val="900"/>
              <a:buNone/>
              <a:defRPr sz="521"/>
            </a:lvl5pPr>
            <a:lvl6pPr marL="1591702" lvl="5" indent="-132642" algn="l">
              <a:lnSpc>
                <a:spcPct val="100000"/>
              </a:lnSpc>
              <a:spcBef>
                <a:spcPts val="103"/>
              </a:spcBef>
              <a:spcAft>
                <a:spcPts val="0"/>
              </a:spcAft>
              <a:buClr>
                <a:schemeClr val="dk1"/>
              </a:buClr>
              <a:buSzPts val="900"/>
              <a:buNone/>
              <a:defRPr sz="521"/>
            </a:lvl6pPr>
            <a:lvl7pPr marL="1856984" lvl="6" indent="-132642" algn="l">
              <a:lnSpc>
                <a:spcPct val="100000"/>
              </a:lnSpc>
              <a:spcBef>
                <a:spcPts val="103"/>
              </a:spcBef>
              <a:spcAft>
                <a:spcPts val="0"/>
              </a:spcAft>
              <a:buClr>
                <a:schemeClr val="dk1"/>
              </a:buClr>
              <a:buSzPts val="900"/>
              <a:buNone/>
              <a:defRPr sz="521"/>
            </a:lvl7pPr>
            <a:lvl8pPr marL="2122270" lvl="7" indent="-132642" algn="l">
              <a:lnSpc>
                <a:spcPct val="100000"/>
              </a:lnSpc>
              <a:spcBef>
                <a:spcPts val="103"/>
              </a:spcBef>
              <a:spcAft>
                <a:spcPts val="0"/>
              </a:spcAft>
              <a:buClr>
                <a:schemeClr val="dk1"/>
              </a:buClr>
              <a:buSzPts val="900"/>
              <a:buNone/>
              <a:defRPr sz="521"/>
            </a:lvl8pPr>
            <a:lvl9pPr marL="2387551" lvl="8" indent="-132642" algn="l">
              <a:lnSpc>
                <a:spcPct val="100000"/>
              </a:lnSpc>
              <a:spcBef>
                <a:spcPts val="103"/>
              </a:spcBef>
              <a:spcAft>
                <a:spcPts val="0"/>
              </a:spcAft>
              <a:buClr>
                <a:schemeClr val="dk1"/>
              </a:buClr>
              <a:buSzPts val="900"/>
              <a:buNone/>
              <a:defRPr sz="521"/>
            </a:lvl9pPr>
          </a:lstStyle>
          <a:p>
            <a:endParaRPr/>
          </a:p>
        </p:txBody>
      </p:sp>
      <p:sp>
        <p:nvSpPr>
          <p:cNvPr id="69" name="Google Shape;69;p21"/>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11513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265274" y="159358"/>
            <a:ext cx="4774883" cy="663222"/>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1339625" y="-145841"/>
            <a:ext cx="2626176" cy="4774883"/>
          </a:xfrm>
          <a:prstGeom prst="rect">
            <a:avLst/>
          </a:prstGeom>
          <a:noFill/>
          <a:ln>
            <a:noFill/>
          </a:ln>
        </p:spPr>
        <p:txBody>
          <a:bodyPr spcFirstLastPara="1" wrap="square" lIns="91425" tIns="45700" rIns="91425" bIns="45700" anchor="t" anchorCtr="0">
            <a:normAutofit/>
          </a:bodyPr>
          <a:lstStyle>
            <a:lvl1pPr marL="265282" lvl="0" indent="-198963" algn="l">
              <a:lnSpc>
                <a:spcPct val="100000"/>
              </a:lnSpc>
              <a:spcBef>
                <a:spcPts val="210"/>
              </a:spcBef>
              <a:spcAft>
                <a:spcPts val="0"/>
              </a:spcAft>
              <a:buClr>
                <a:schemeClr val="dk1"/>
              </a:buClr>
              <a:buSzPts val="1800"/>
              <a:buChar char="•"/>
              <a:defRPr/>
            </a:lvl1pPr>
            <a:lvl2pPr marL="530568" lvl="1" indent="-198963" algn="l">
              <a:lnSpc>
                <a:spcPct val="100000"/>
              </a:lnSpc>
              <a:spcBef>
                <a:spcPts val="210"/>
              </a:spcBef>
              <a:spcAft>
                <a:spcPts val="0"/>
              </a:spcAft>
              <a:buClr>
                <a:schemeClr val="dk1"/>
              </a:buClr>
              <a:buSzPts val="1800"/>
              <a:buChar char="–"/>
              <a:defRPr/>
            </a:lvl2pPr>
            <a:lvl3pPr marL="795850" lvl="2" indent="-198963" algn="l">
              <a:lnSpc>
                <a:spcPct val="100000"/>
              </a:lnSpc>
              <a:spcBef>
                <a:spcPts val="210"/>
              </a:spcBef>
              <a:spcAft>
                <a:spcPts val="0"/>
              </a:spcAft>
              <a:buClr>
                <a:schemeClr val="dk1"/>
              </a:buClr>
              <a:buSzPts val="1800"/>
              <a:buChar char="•"/>
              <a:defRPr/>
            </a:lvl3pPr>
            <a:lvl4pPr marL="1061134" lvl="3" indent="-198963" algn="l">
              <a:lnSpc>
                <a:spcPct val="100000"/>
              </a:lnSpc>
              <a:spcBef>
                <a:spcPts val="210"/>
              </a:spcBef>
              <a:spcAft>
                <a:spcPts val="0"/>
              </a:spcAft>
              <a:buClr>
                <a:schemeClr val="dk1"/>
              </a:buClr>
              <a:buSzPts val="1800"/>
              <a:buChar char="–"/>
              <a:defRPr/>
            </a:lvl4pPr>
            <a:lvl5pPr marL="1326417" lvl="4" indent="-198963" algn="l">
              <a:lnSpc>
                <a:spcPct val="100000"/>
              </a:lnSpc>
              <a:spcBef>
                <a:spcPts val="210"/>
              </a:spcBef>
              <a:spcAft>
                <a:spcPts val="0"/>
              </a:spcAft>
              <a:buClr>
                <a:schemeClr val="dk1"/>
              </a:buClr>
              <a:buSzPts val="1800"/>
              <a:buChar char="»"/>
              <a:defRPr/>
            </a:lvl5pPr>
            <a:lvl6pPr marL="1591702" lvl="5" indent="-198963" algn="l">
              <a:lnSpc>
                <a:spcPct val="100000"/>
              </a:lnSpc>
              <a:spcBef>
                <a:spcPts val="210"/>
              </a:spcBef>
              <a:spcAft>
                <a:spcPts val="0"/>
              </a:spcAft>
              <a:buClr>
                <a:schemeClr val="dk1"/>
              </a:buClr>
              <a:buSzPts val="1800"/>
              <a:buChar char="•"/>
              <a:defRPr/>
            </a:lvl6pPr>
            <a:lvl7pPr marL="1856984" lvl="6" indent="-198963" algn="l">
              <a:lnSpc>
                <a:spcPct val="100000"/>
              </a:lnSpc>
              <a:spcBef>
                <a:spcPts val="210"/>
              </a:spcBef>
              <a:spcAft>
                <a:spcPts val="0"/>
              </a:spcAft>
              <a:buClr>
                <a:schemeClr val="dk1"/>
              </a:buClr>
              <a:buSzPts val="1800"/>
              <a:buChar char="•"/>
              <a:defRPr/>
            </a:lvl7pPr>
            <a:lvl8pPr marL="2122270" lvl="7" indent="-198963" algn="l">
              <a:lnSpc>
                <a:spcPct val="100000"/>
              </a:lnSpc>
              <a:spcBef>
                <a:spcPts val="210"/>
              </a:spcBef>
              <a:spcAft>
                <a:spcPts val="0"/>
              </a:spcAft>
              <a:buClr>
                <a:schemeClr val="dk1"/>
              </a:buClr>
              <a:buSzPts val="1800"/>
              <a:buChar char="•"/>
              <a:defRPr/>
            </a:lvl8pPr>
            <a:lvl9pPr marL="2387551" lvl="8" indent="-198963" algn="l">
              <a:lnSpc>
                <a:spcPct val="100000"/>
              </a:lnSpc>
              <a:spcBef>
                <a:spcPts val="21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21025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2745634" y="1260167"/>
            <a:ext cx="3395329" cy="1193722"/>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313981" y="110654"/>
            <a:ext cx="3395329" cy="3492738"/>
          </a:xfrm>
          <a:prstGeom prst="rect">
            <a:avLst/>
          </a:prstGeom>
          <a:noFill/>
          <a:ln>
            <a:noFill/>
          </a:ln>
        </p:spPr>
        <p:txBody>
          <a:bodyPr spcFirstLastPara="1" wrap="square" lIns="91425" tIns="45700" rIns="91425" bIns="45700" anchor="t" anchorCtr="0">
            <a:normAutofit/>
          </a:bodyPr>
          <a:lstStyle>
            <a:lvl1pPr marL="265282" lvl="0" indent="-198963" algn="l">
              <a:lnSpc>
                <a:spcPct val="100000"/>
              </a:lnSpc>
              <a:spcBef>
                <a:spcPts val="210"/>
              </a:spcBef>
              <a:spcAft>
                <a:spcPts val="0"/>
              </a:spcAft>
              <a:buClr>
                <a:schemeClr val="dk1"/>
              </a:buClr>
              <a:buSzPts val="1800"/>
              <a:buChar char="•"/>
              <a:defRPr/>
            </a:lvl1pPr>
            <a:lvl2pPr marL="530568" lvl="1" indent="-198963" algn="l">
              <a:lnSpc>
                <a:spcPct val="100000"/>
              </a:lnSpc>
              <a:spcBef>
                <a:spcPts val="210"/>
              </a:spcBef>
              <a:spcAft>
                <a:spcPts val="0"/>
              </a:spcAft>
              <a:buClr>
                <a:schemeClr val="dk1"/>
              </a:buClr>
              <a:buSzPts val="1800"/>
              <a:buChar char="–"/>
              <a:defRPr/>
            </a:lvl2pPr>
            <a:lvl3pPr marL="795850" lvl="2" indent="-198963" algn="l">
              <a:lnSpc>
                <a:spcPct val="100000"/>
              </a:lnSpc>
              <a:spcBef>
                <a:spcPts val="210"/>
              </a:spcBef>
              <a:spcAft>
                <a:spcPts val="0"/>
              </a:spcAft>
              <a:buClr>
                <a:schemeClr val="dk1"/>
              </a:buClr>
              <a:buSzPts val="1800"/>
              <a:buChar char="•"/>
              <a:defRPr/>
            </a:lvl3pPr>
            <a:lvl4pPr marL="1061134" lvl="3" indent="-198963" algn="l">
              <a:lnSpc>
                <a:spcPct val="100000"/>
              </a:lnSpc>
              <a:spcBef>
                <a:spcPts val="210"/>
              </a:spcBef>
              <a:spcAft>
                <a:spcPts val="0"/>
              </a:spcAft>
              <a:buClr>
                <a:schemeClr val="dk1"/>
              </a:buClr>
              <a:buSzPts val="1800"/>
              <a:buChar char="–"/>
              <a:defRPr/>
            </a:lvl4pPr>
            <a:lvl5pPr marL="1326417" lvl="4" indent="-198963" algn="l">
              <a:lnSpc>
                <a:spcPct val="100000"/>
              </a:lnSpc>
              <a:spcBef>
                <a:spcPts val="210"/>
              </a:spcBef>
              <a:spcAft>
                <a:spcPts val="0"/>
              </a:spcAft>
              <a:buClr>
                <a:schemeClr val="dk1"/>
              </a:buClr>
              <a:buSzPts val="1800"/>
              <a:buChar char="»"/>
              <a:defRPr/>
            </a:lvl5pPr>
            <a:lvl6pPr marL="1591702" lvl="5" indent="-198963" algn="l">
              <a:lnSpc>
                <a:spcPct val="100000"/>
              </a:lnSpc>
              <a:spcBef>
                <a:spcPts val="210"/>
              </a:spcBef>
              <a:spcAft>
                <a:spcPts val="0"/>
              </a:spcAft>
              <a:buClr>
                <a:schemeClr val="dk1"/>
              </a:buClr>
              <a:buSzPts val="1800"/>
              <a:buChar char="•"/>
              <a:defRPr/>
            </a:lvl6pPr>
            <a:lvl7pPr marL="1856984" lvl="6" indent="-198963" algn="l">
              <a:lnSpc>
                <a:spcPct val="100000"/>
              </a:lnSpc>
              <a:spcBef>
                <a:spcPts val="210"/>
              </a:spcBef>
              <a:spcAft>
                <a:spcPts val="0"/>
              </a:spcAft>
              <a:buClr>
                <a:schemeClr val="dk1"/>
              </a:buClr>
              <a:buSzPts val="1800"/>
              <a:buChar char="•"/>
              <a:defRPr/>
            </a:lvl7pPr>
            <a:lvl8pPr marL="2122270" lvl="7" indent="-198963" algn="l">
              <a:lnSpc>
                <a:spcPct val="100000"/>
              </a:lnSpc>
              <a:spcBef>
                <a:spcPts val="210"/>
              </a:spcBef>
              <a:spcAft>
                <a:spcPts val="0"/>
              </a:spcAft>
              <a:buClr>
                <a:schemeClr val="dk1"/>
              </a:buClr>
              <a:buSzPts val="1800"/>
              <a:buChar char="•"/>
              <a:defRPr/>
            </a:lvl8pPr>
            <a:lvl9pPr marL="2387551" lvl="8" indent="-198963" algn="l">
              <a:lnSpc>
                <a:spcPct val="100000"/>
              </a:lnSpc>
              <a:spcBef>
                <a:spcPts val="21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83405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7909" y="1236174"/>
            <a:ext cx="4509612" cy="852977"/>
          </a:xfrm>
        </p:spPr>
        <p:txBody>
          <a:bodyPr/>
          <a:lstStyle/>
          <a:p>
            <a:r>
              <a:rPr lang="en-US"/>
              <a:t>Click to edit Master title style</a:t>
            </a:r>
          </a:p>
        </p:txBody>
      </p:sp>
      <p:sp>
        <p:nvSpPr>
          <p:cNvPr id="3" name="Subtitle 2"/>
          <p:cNvSpPr>
            <a:spLocks noGrp="1"/>
          </p:cNvSpPr>
          <p:nvPr>
            <p:ph type="subTitle" idx="1"/>
          </p:nvPr>
        </p:nvSpPr>
        <p:spPr>
          <a:xfrm>
            <a:off x="795816" y="2254962"/>
            <a:ext cx="3713798" cy="1016941"/>
          </a:xfrm>
        </p:spPr>
        <p:txBody>
          <a:bodyPr/>
          <a:lstStyle>
            <a:lvl1pPr marL="0" indent="0" algn="ctr">
              <a:buNone/>
              <a:defRPr>
                <a:solidFill>
                  <a:schemeClr val="tx1">
                    <a:tint val="75000"/>
                  </a:schemeClr>
                </a:solidFill>
              </a:defRPr>
            </a:lvl1pPr>
            <a:lvl2pPr marL="265282" indent="0" algn="ctr">
              <a:buNone/>
              <a:defRPr>
                <a:solidFill>
                  <a:schemeClr val="tx1">
                    <a:tint val="75000"/>
                  </a:schemeClr>
                </a:solidFill>
              </a:defRPr>
            </a:lvl2pPr>
            <a:lvl3pPr marL="530568" indent="0" algn="ctr">
              <a:buNone/>
              <a:defRPr>
                <a:solidFill>
                  <a:schemeClr val="tx1">
                    <a:tint val="75000"/>
                  </a:schemeClr>
                </a:solidFill>
              </a:defRPr>
            </a:lvl3pPr>
            <a:lvl4pPr marL="795850" indent="0" algn="ctr">
              <a:buNone/>
              <a:defRPr>
                <a:solidFill>
                  <a:schemeClr val="tx1">
                    <a:tint val="75000"/>
                  </a:schemeClr>
                </a:solidFill>
              </a:defRPr>
            </a:lvl4pPr>
            <a:lvl5pPr marL="1061134" indent="0" algn="ctr">
              <a:buNone/>
              <a:defRPr>
                <a:solidFill>
                  <a:schemeClr val="tx1">
                    <a:tint val="75000"/>
                  </a:schemeClr>
                </a:solidFill>
              </a:defRPr>
            </a:lvl5pPr>
            <a:lvl6pPr marL="1326417" indent="0" algn="ctr">
              <a:buNone/>
              <a:defRPr>
                <a:solidFill>
                  <a:schemeClr val="tx1">
                    <a:tint val="75000"/>
                  </a:schemeClr>
                </a:solidFill>
              </a:defRPr>
            </a:lvl6pPr>
            <a:lvl7pPr marL="1591702" indent="0" algn="ctr">
              <a:buNone/>
              <a:defRPr>
                <a:solidFill>
                  <a:schemeClr val="tx1">
                    <a:tint val="75000"/>
                  </a:schemeClr>
                </a:solidFill>
              </a:defRPr>
            </a:lvl7pPr>
            <a:lvl8pPr marL="1856984" indent="0" algn="ctr">
              <a:buNone/>
              <a:defRPr>
                <a:solidFill>
                  <a:schemeClr val="tx1">
                    <a:tint val="75000"/>
                  </a:schemeClr>
                </a:solidFill>
              </a:defRPr>
            </a:lvl8pPr>
            <a:lvl9pPr marL="21222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5484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88739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9093" y="2557090"/>
            <a:ext cx="4509612" cy="790340"/>
          </a:xfrm>
        </p:spPr>
        <p:txBody>
          <a:bodyPr anchor="t"/>
          <a:lstStyle>
            <a:lvl1pPr algn="l">
              <a:defRPr sz="2321" b="1" cap="all"/>
            </a:lvl1pPr>
          </a:lstStyle>
          <a:p>
            <a:r>
              <a:rPr lang="en-US"/>
              <a:t>Click to edit Master title style</a:t>
            </a:r>
          </a:p>
        </p:txBody>
      </p:sp>
      <p:sp>
        <p:nvSpPr>
          <p:cNvPr id="3" name="Text Placeholder 2"/>
          <p:cNvSpPr>
            <a:spLocks noGrp="1"/>
          </p:cNvSpPr>
          <p:nvPr>
            <p:ph type="body" idx="1"/>
          </p:nvPr>
        </p:nvSpPr>
        <p:spPr>
          <a:xfrm>
            <a:off x="419093" y="1686618"/>
            <a:ext cx="4509612" cy="870479"/>
          </a:xfrm>
        </p:spPr>
        <p:txBody>
          <a:bodyPr anchor="b"/>
          <a:lstStyle>
            <a:lvl1pPr marL="0" indent="0">
              <a:buNone/>
              <a:defRPr sz="1161">
                <a:solidFill>
                  <a:schemeClr val="tx1">
                    <a:tint val="75000"/>
                  </a:schemeClr>
                </a:solidFill>
              </a:defRPr>
            </a:lvl1pPr>
            <a:lvl2pPr marL="265282" indent="0">
              <a:buNone/>
              <a:defRPr sz="1044">
                <a:solidFill>
                  <a:schemeClr val="tx1">
                    <a:tint val="75000"/>
                  </a:schemeClr>
                </a:solidFill>
              </a:defRPr>
            </a:lvl2pPr>
            <a:lvl3pPr marL="530568" indent="0">
              <a:buNone/>
              <a:defRPr sz="926">
                <a:solidFill>
                  <a:schemeClr val="tx1">
                    <a:tint val="75000"/>
                  </a:schemeClr>
                </a:solidFill>
              </a:defRPr>
            </a:lvl3pPr>
            <a:lvl4pPr marL="795850" indent="0">
              <a:buNone/>
              <a:defRPr sz="812">
                <a:solidFill>
                  <a:schemeClr val="tx1">
                    <a:tint val="75000"/>
                  </a:schemeClr>
                </a:solidFill>
              </a:defRPr>
            </a:lvl4pPr>
            <a:lvl5pPr marL="1061134" indent="0">
              <a:buNone/>
              <a:defRPr sz="812">
                <a:solidFill>
                  <a:schemeClr val="tx1">
                    <a:tint val="75000"/>
                  </a:schemeClr>
                </a:solidFill>
              </a:defRPr>
            </a:lvl5pPr>
            <a:lvl6pPr marL="1326417" indent="0">
              <a:buNone/>
              <a:defRPr sz="812">
                <a:solidFill>
                  <a:schemeClr val="tx1">
                    <a:tint val="75000"/>
                  </a:schemeClr>
                </a:solidFill>
              </a:defRPr>
            </a:lvl6pPr>
            <a:lvl7pPr marL="1591702" indent="0">
              <a:buNone/>
              <a:defRPr sz="812">
                <a:solidFill>
                  <a:schemeClr val="tx1">
                    <a:tint val="75000"/>
                  </a:schemeClr>
                </a:solidFill>
              </a:defRPr>
            </a:lvl7pPr>
            <a:lvl8pPr marL="1856984" indent="0">
              <a:buNone/>
              <a:defRPr sz="812">
                <a:solidFill>
                  <a:schemeClr val="tx1">
                    <a:tint val="75000"/>
                  </a:schemeClr>
                </a:solidFill>
              </a:defRPr>
            </a:lvl8pPr>
            <a:lvl9pPr marL="2122270" indent="0">
              <a:buNone/>
              <a:defRPr sz="81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5573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5274" y="928511"/>
            <a:ext cx="2343229" cy="2626176"/>
          </a:xfrm>
        </p:spPr>
        <p:txBody>
          <a:bodyPr/>
          <a:lstStyle>
            <a:lvl1pPr>
              <a:defRPr sz="1624"/>
            </a:lvl1pPr>
            <a:lvl2pPr>
              <a:defRPr sz="1392"/>
            </a:lvl2pPr>
            <a:lvl3pPr>
              <a:defRPr sz="1161"/>
            </a:lvl3pPr>
            <a:lvl4pPr>
              <a:defRPr sz="1044"/>
            </a:lvl4pPr>
            <a:lvl5pPr>
              <a:defRPr sz="1044"/>
            </a:lvl5pPr>
            <a:lvl6pPr>
              <a:defRPr sz="1044"/>
            </a:lvl6pPr>
            <a:lvl7pPr>
              <a:defRPr sz="1044"/>
            </a:lvl7pPr>
            <a:lvl8pPr>
              <a:defRPr sz="1044"/>
            </a:lvl8pPr>
            <a:lvl9pPr>
              <a:defRPr sz="10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96929" y="928511"/>
            <a:ext cx="2343229" cy="2626176"/>
          </a:xfrm>
        </p:spPr>
        <p:txBody>
          <a:bodyPr/>
          <a:lstStyle>
            <a:lvl1pPr>
              <a:defRPr sz="1624"/>
            </a:lvl1pPr>
            <a:lvl2pPr>
              <a:defRPr sz="1392"/>
            </a:lvl2pPr>
            <a:lvl3pPr>
              <a:defRPr sz="1161"/>
            </a:lvl3pPr>
            <a:lvl4pPr>
              <a:defRPr sz="1044"/>
            </a:lvl4pPr>
            <a:lvl5pPr>
              <a:defRPr sz="1044"/>
            </a:lvl5pPr>
            <a:lvl6pPr>
              <a:defRPr sz="1044"/>
            </a:lvl6pPr>
            <a:lvl7pPr>
              <a:defRPr sz="1044"/>
            </a:lvl7pPr>
            <a:lvl8pPr>
              <a:defRPr sz="1044"/>
            </a:lvl8pPr>
            <a:lvl9pPr>
              <a:defRPr sz="10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14934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65271" y="890745"/>
            <a:ext cx="2344152" cy="371220"/>
          </a:xfrm>
        </p:spPr>
        <p:txBody>
          <a:bodyPr anchor="b"/>
          <a:lstStyle>
            <a:lvl1pPr marL="0" indent="0">
              <a:buNone/>
              <a:defRPr sz="1392" b="1"/>
            </a:lvl1pPr>
            <a:lvl2pPr marL="265282" indent="0">
              <a:buNone/>
              <a:defRPr sz="1161" b="1"/>
            </a:lvl2pPr>
            <a:lvl3pPr marL="530568" indent="0">
              <a:buNone/>
              <a:defRPr sz="1044" b="1"/>
            </a:lvl3pPr>
            <a:lvl4pPr marL="795850" indent="0">
              <a:buNone/>
              <a:defRPr sz="926" b="1"/>
            </a:lvl4pPr>
            <a:lvl5pPr marL="1061134" indent="0">
              <a:buNone/>
              <a:defRPr sz="926" b="1"/>
            </a:lvl5pPr>
            <a:lvl6pPr marL="1326417" indent="0">
              <a:buNone/>
              <a:defRPr sz="926" b="1"/>
            </a:lvl6pPr>
            <a:lvl7pPr marL="1591702" indent="0">
              <a:buNone/>
              <a:defRPr sz="926" b="1"/>
            </a:lvl7pPr>
            <a:lvl8pPr marL="1856984" indent="0">
              <a:buNone/>
              <a:defRPr sz="926" b="1"/>
            </a:lvl8pPr>
            <a:lvl9pPr marL="2122270" indent="0">
              <a:buNone/>
              <a:defRPr sz="926" b="1"/>
            </a:lvl9pPr>
          </a:lstStyle>
          <a:p>
            <a:pPr lvl="0"/>
            <a:r>
              <a:rPr lang="en-US"/>
              <a:t>Click to edit Master text styles</a:t>
            </a:r>
          </a:p>
        </p:txBody>
      </p:sp>
      <p:sp>
        <p:nvSpPr>
          <p:cNvPr id="4" name="Content Placeholder 3"/>
          <p:cNvSpPr>
            <a:spLocks noGrp="1"/>
          </p:cNvSpPr>
          <p:nvPr>
            <p:ph sz="half" idx="2"/>
          </p:nvPr>
        </p:nvSpPr>
        <p:spPr>
          <a:xfrm>
            <a:off x="265271" y="1261971"/>
            <a:ext cx="2344152" cy="2292723"/>
          </a:xfrm>
        </p:spPr>
        <p:txBody>
          <a:bodyPr/>
          <a:lstStyle>
            <a:lvl1pPr>
              <a:defRPr sz="1392"/>
            </a:lvl1pPr>
            <a:lvl2pPr>
              <a:defRPr sz="1161"/>
            </a:lvl2pPr>
            <a:lvl3pPr>
              <a:defRPr sz="1044"/>
            </a:lvl3pPr>
            <a:lvl4pPr>
              <a:defRPr sz="926"/>
            </a:lvl4pPr>
            <a:lvl5pPr>
              <a:defRPr sz="926"/>
            </a:lvl5pPr>
            <a:lvl6pPr>
              <a:defRPr sz="926"/>
            </a:lvl6pPr>
            <a:lvl7pPr>
              <a:defRPr sz="926"/>
            </a:lvl7pPr>
            <a:lvl8pPr>
              <a:defRPr sz="926"/>
            </a:lvl8pPr>
            <a:lvl9pPr>
              <a:defRPr sz="9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95084" y="890745"/>
            <a:ext cx="2345072" cy="371220"/>
          </a:xfrm>
        </p:spPr>
        <p:txBody>
          <a:bodyPr anchor="b"/>
          <a:lstStyle>
            <a:lvl1pPr marL="0" indent="0">
              <a:buNone/>
              <a:defRPr sz="1392" b="1"/>
            </a:lvl1pPr>
            <a:lvl2pPr marL="265282" indent="0">
              <a:buNone/>
              <a:defRPr sz="1161" b="1"/>
            </a:lvl2pPr>
            <a:lvl3pPr marL="530568" indent="0">
              <a:buNone/>
              <a:defRPr sz="1044" b="1"/>
            </a:lvl3pPr>
            <a:lvl4pPr marL="795850" indent="0">
              <a:buNone/>
              <a:defRPr sz="926" b="1"/>
            </a:lvl4pPr>
            <a:lvl5pPr marL="1061134" indent="0">
              <a:buNone/>
              <a:defRPr sz="926" b="1"/>
            </a:lvl5pPr>
            <a:lvl6pPr marL="1326417" indent="0">
              <a:buNone/>
              <a:defRPr sz="926" b="1"/>
            </a:lvl6pPr>
            <a:lvl7pPr marL="1591702" indent="0">
              <a:buNone/>
              <a:defRPr sz="926" b="1"/>
            </a:lvl7pPr>
            <a:lvl8pPr marL="1856984" indent="0">
              <a:buNone/>
              <a:defRPr sz="926" b="1"/>
            </a:lvl8pPr>
            <a:lvl9pPr marL="2122270" indent="0">
              <a:buNone/>
              <a:defRPr sz="926" b="1"/>
            </a:lvl9pPr>
          </a:lstStyle>
          <a:p>
            <a:pPr lvl="0"/>
            <a:r>
              <a:rPr lang="en-US"/>
              <a:t>Click to edit Master text styles</a:t>
            </a:r>
          </a:p>
        </p:txBody>
      </p:sp>
      <p:sp>
        <p:nvSpPr>
          <p:cNvPr id="6" name="Content Placeholder 5"/>
          <p:cNvSpPr>
            <a:spLocks noGrp="1"/>
          </p:cNvSpPr>
          <p:nvPr>
            <p:ph sz="quarter" idx="4"/>
          </p:nvPr>
        </p:nvSpPr>
        <p:spPr>
          <a:xfrm>
            <a:off x="2695084" y="1261971"/>
            <a:ext cx="2345072" cy="2292723"/>
          </a:xfrm>
        </p:spPr>
        <p:txBody>
          <a:bodyPr/>
          <a:lstStyle>
            <a:lvl1pPr>
              <a:defRPr sz="1392"/>
            </a:lvl1pPr>
            <a:lvl2pPr>
              <a:defRPr sz="1161"/>
            </a:lvl2pPr>
            <a:lvl3pPr>
              <a:defRPr sz="1044"/>
            </a:lvl3pPr>
            <a:lvl4pPr>
              <a:defRPr sz="926"/>
            </a:lvl4pPr>
            <a:lvl5pPr>
              <a:defRPr sz="926"/>
            </a:lvl5pPr>
            <a:lvl6pPr>
              <a:defRPr sz="926"/>
            </a:lvl6pPr>
            <a:lvl7pPr>
              <a:defRPr sz="926"/>
            </a:lvl7pPr>
            <a:lvl8pPr>
              <a:defRPr sz="926"/>
            </a:lvl8pPr>
            <a:lvl9pPr>
              <a:defRPr sz="9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0302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8441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5153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5272" y="158436"/>
            <a:ext cx="1745450" cy="674276"/>
          </a:xfrm>
        </p:spPr>
        <p:txBody>
          <a:bodyPr anchor="b"/>
          <a:lstStyle>
            <a:lvl1pPr algn="l">
              <a:defRPr sz="1161" b="1"/>
            </a:lvl1pPr>
          </a:lstStyle>
          <a:p>
            <a:r>
              <a:rPr lang="en-US"/>
              <a:t>Click to edit Master title style</a:t>
            </a:r>
          </a:p>
        </p:txBody>
      </p:sp>
      <p:sp>
        <p:nvSpPr>
          <p:cNvPr id="3" name="Content Placeholder 2"/>
          <p:cNvSpPr>
            <a:spLocks noGrp="1"/>
          </p:cNvSpPr>
          <p:nvPr>
            <p:ph idx="1"/>
          </p:nvPr>
        </p:nvSpPr>
        <p:spPr>
          <a:xfrm>
            <a:off x="2074273" y="158444"/>
            <a:ext cx="2965880" cy="3396251"/>
          </a:xfrm>
        </p:spPr>
        <p:txBody>
          <a:bodyPr/>
          <a:lstStyle>
            <a:lvl1pPr>
              <a:defRPr sz="1857"/>
            </a:lvl1pPr>
            <a:lvl2pPr>
              <a:defRPr sz="1624"/>
            </a:lvl2pPr>
            <a:lvl3pPr>
              <a:defRPr sz="1392"/>
            </a:lvl3pPr>
            <a:lvl4pPr>
              <a:defRPr sz="1161"/>
            </a:lvl4pPr>
            <a:lvl5pPr>
              <a:defRPr sz="1161"/>
            </a:lvl5pPr>
            <a:lvl6pPr>
              <a:defRPr sz="1161"/>
            </a:lvl6pPr>
            <a:lvl7pPr>
              <a:defRPr sz="1161"/>
            </a:lvl7pPr>
            <a:lvl8pPr>
              <a:defRPr sz="1161"/>
            </a:lvl8pPr>
            <a:lvl9pPr>
              <a:defRPr sz="11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65272" y="832720"/>
            <a:ext cx="1745450" cy="2721975"/>
          </a:xfrm>
        </p:spPr>
        <p:txBody>
          <a:bodyPr/>
          <a:lstStyle>
            <a:lvl1pPr marL="0" indent="0">
              <a:buNone/>
              <a:defRPr sz="812"/>
            </a:lvl1pPr>
            <a:lvl2pPr marL="265282" indent="0">
              <a:buNone/>
              <a:defRPr sz="697"/>
            </a:lvl2pPr>
            <a:lvl3pPr marL="530568" indent="0">
              <a:buNone/>
              <a:defRPr sz="580"/>
            </a:lvl3pPr>
            <a:lvl4pPr marL="795850" indent="0">
              <a:buNone/>
              <a:defRPr sz="521"/>
            </a:lvl4pPr>
            <a:lvl5pPr marL="1061134" indent="0">
              <a:buNone/>
              <a:defRPr sz="521"/>
            </a:lvl5pPr>
            <a:lvl6pPr marL="1326417" indent="0">
              <a:buNone/>
              <a:defRPr sz="521"/>
            </a:lvl6pPr>
            <a:lvl7pPr marL="1591702" indent="0">
              <a:buNone/>
              <a:defRPr sz="521"/>
            </a:lvl7pPr>
            <a:lvl8pPr marL="1856984" indent="0">
              <a:buNone/>
              <a:defRPr sz="521"/>
            </a:lvl8pPr>
            <a:lvl9pPr marL="2122270" indent="0">
              <a:buNone/>
              <a:defRPr sz="52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0436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903" y="2785533"/>
            <a:ext cx="3183254" cy="328848"/>
          </a:xfrm>
        </p:spPr>
        <p:txBody>
          <a:bodyPr anchor="b"/>
          <a:lstStyle>
            <a:lvl1pPr algn="l">
              <a:defRPr sz="1161" b="1"/>
            </a:lvl1pPr>
          </a:lstStyle>
          <a:p>
            <a:r>
              <a:rPr lang="en-US"/>
              <a:t>Click to edit Master title style</a:t>
            </a:r>
          </a:p>
        </p:txBody>
      </p:sp>
      <p:sp>
        <p:nvSpPr>
          <p:cNvPr id="3" name="Picture Placeholder 2"/>
          <p:cNvSpPr>
            <a:spLocks noGrp="1"/>
          </p:cNvSpPr>
          <p:nvPr>
            <p:ph type="pic" idx="1"/>
          </p:nvPr>
        </p:nvSpPr>
        <p:spPr>
          <a:xfrm>
            <a:off x="1039903" y="355561"/>
            <a:ext cx="3183254" cy="2387600"/>
          </a:xfrm>
        </p:spPr>
        <p:txBody>
          <a:bodyPr/>
          <a:lstStyle>
            <a:lvl1pPr marL="0" indent="0">
              <a:buNone/>
              <a:defRPr sz="1857"/>
            </a:lvl1pPr>
            <a:lvl2pPr marL="265282" indent="0">
              <a:buNone/>
              <a:defRPr sz="1624"/>
            </a:lvl2pPr>
            <a:lvl3pPr marL="530568" indent="0">
              <a:buNone/>
              <a:defRPr sz="1392"/>
            </a:lvl3pPr>
            <a:lvl4pPr marL="795850" indent="0">
              <a:buNone/>
              <a:defRPr sz="1161"/>
            </a:lvl4pPr>
            <a:lvl5pPr marL="1061134" indent="0">
              <a:buNone/>
              <a:defRPr sz="1161"/>
            </a:lvl5pPr>
            <a:lvl6pPr marL="1326417" indent="0">
              <a:buNone/>
              <a:defRPr sz="1161"/>
            </a:lvl6pPr>
            <a:lvl7pPr marL="1591702" indent="0">
              <a:buNone/>
              <a:defRPr sz="1161"/>
            </a:lvl7pPr>
            <a:lvl8pPr marL="1856984" indent="0">
              <a:buNone/>
              <a:defRPr sz="1161"/>
            </a:lvl8pPr>
            <a:lvl9pPr marL="2122270" indent="0">
              <a:buNone/>
              <a:defRPr sz="1161"/>
            </a:lvl9pPr>
          </a:lstStyle>
          <a:p>
            <a:endParaRPr lang="en-US"/>
          </a:p>
        </p:txBody>
      </p:sp>
      <p:sp>
        <p:nvSpPr>
          <p:cNvPr id="4" name="Text Placeholder 3"/>
          <p:cNvSpPr>
            <a:spLocks noGrp="1"/>
          </p:cNvSpPr>
          <p:nvPr>
            <p:ph type="body" sz="half" idx="2"/>
          </p:nvPr>
        </p:nvSpPr>
        <p:spPr>
          <a:xfrm>
            <a:off x="1039903" y="3114385"/>
            <a:ext cx="3183254" cy="467019"/>
          </a:xfrm>
        </p:spPr>
        <p:txBody>
          <a:bodyPr/>
          <a:lstStyle>
            <a:lvl1pPr marL="0" indent="0">
              <a:buNone/>
              <a:defRPr sz="812"/>
            </a:lvl1pPr>
            <a:lvl2pPr marL="265282" indent="0">
              <a:buNone/>
              <a:defRPr sz="697"/>
            </a:lvl2pPr>
            <a:lvl3pPr marL="530568" indent="0">
              <a:buNone/>
              <a:defRPr sz="580"/>
            </a:lvl3pPr>
            <a:lvl4pPr marL="795850" indent="0">
              <a:buNone/>
              <a:defRPr sz="521"/>
            </a:lvl4pPr>
            <a:lvl5pPr marL="1061134" indent="0">
              <a:buNone/>
              <a:defRPr sz="521"/>
            </a:lvl5pPr>
            <a:lvl6pPr marL="1326417" indent="0">
              <a:buNone/>
              <a:defRPr sz="521"/>
            </a:lvl6pPr>
            <a:lvl7pPr marL="1591702" indent="0">
              <a:buNone/>
              <a:defRPr sz="521"/>
            </a:lvl7pPr>
            <a:lvl8pPr marL="1856984" indent="0">
              <a:buNone/>
              <a:defRPr sz="521"/>
            </a:lvl8pPr>
            <a:lvl9pPr marL="2122270" indent="0">
              <a:buNone/>
              <a:defRPr sz="52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4063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0763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46436" y="159365"/>
            <a:ext cx="1193722" cy="33953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65273" y="159365"/>
            <a:ext cx="3492738" cy="33953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2915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folie">
    <p:bg bwMode="gray">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custDataLst>
              <p:tags r:id="rId1"/>
            </p:custDataLst>
          </p:nvPr>
        </p:nvSpPr>
        <p:spPr>
          <a:xfrm>
            <a:off x="458700" y="4166097"/>
            <a:ext cx="5385562" cy="626667"/>
          </a:xfrm>
          <a:prstGeom prst="rect">
            <a:avLst/>
          </a:prstGeom>
        </p:spPr>
        <p:txBody>
          <a:bodyPr/>
          <a:lstStyle>
            <a:lvl1pPr marL="0" indent="0" algn="l">
              <a:buNone/>
              <a:defRPr sz="2090" b="1" i="0" cap="all" baseline="0">
                <a:solidFill>
                  <a:schemeClr val="accent1"/>
                </a:solidFill>
              </a:defRPr>
            </a:lvl1pPr>
            <a:lvl2pPr marL="397959" indent="0" algn="ctr">
              <a:buNone/>
              <a:defRPr sz="1741"/>
            </a:lvl2pPr>
            <a:lvl3pPr marL="795918" indent="0" algn="ctr">
              <a:buNone/>
              <a:defRPr sz="1567"/>
            </a:lvl3pPr>
            <a:lvl4pPr marL="1193878" indent="0" algn="ctr">
              <a:buNone/>
              <a:defRPr sz="1393"/>
            </a:lvl4pPr>
            <a:lvl5pPr marL="1591838" indent="0" algn="ctr">
              <a:buNone/>
              <a:defRPr sz="1393"/>
            </a:lvl5pPr>
            <a:lvl6pPr marL="1989797" indent="0" algn="ctr">
              <a:buNone/>
              <a:defRPr sz="1393"/>
            </a:lvl6pPr>
            <a:lvl7pPr marL="2387757" indent="0" algn="ctr">
              <a:buNone/>
              <a:defRPr sz="1393"/>
            </a:lvl7pPr>
            <a:lvl8pPr marL="2785717" indent="0" algn="ctr">
              <a:buNone/>
              <a:defRPr sz="1393"/>
            </a:lvl8pPr>
            <a:lvl9pPr marL="3183677" indent="0" algn="ctr">
              <a:buNone/>
              <a:defRPr sz="1393"/>
            </a:lvl9pPr>
          </a:lstStyle>
          <a:p>
            <a:r>
              <a:rPr lang="de-AT" dirty="0"/>
              <a:t>Untertitel</a:t>
            </a:r>
          </a:p>
        </p:txBody>
      </p:sp>
      <p:sp>
        <p:nvSpPr>
          <p:cNvPr id="2" name="Title 1"/>
          <p:cNvSpPr>
            <a:spLocks noGrp="1"/>
          </p:cNvSpPr>
          <p:nvPr>
            <p:ph type="ctrTitle" hasCustomPrompt="1"/>
            <p:custDataLst>
              <p:tags r:id="rId2"/>
            </p:custDataLst>
          </p:nvPr>
        </p:nvSpPr>
        <p:spPr bwMode="gray">
          <a:xfrm>
            <a:off x="458699" y="1394383"/>
            <a:ext cx="5385562" cy="2729529"/>
          </a:xfrm>
        </p:spPr>
        <p:txBody>
          <a:bodyPr anchor="b"/>
          <a:lstStyle>
            <a:lvl1pPr algn="l">
              <a:lnSpc>
                <a:spcPct val="85000"/>
              </a:lnSpc>
              <a:defRPr sz="4642" i="0">
                <a:solidFill>
                  <a:srgbClr val="EA5B0C"/>
                </a:solidFill>
              </a:defRPr>
            </a:lvl1pPr>
          </a:lstStyle>
          <a:p>
            <a:r>
              <a:rPr lang="de-AT" dirty="0"/>
              <a:t>Titel</a:t>
            </a:r>
          </a:p>
        </p:txBody>
      </p:sp>
      <p:sp>
        <p:nvSpPr>
          <p:cNvPr id="15" name="Textplatzhalter 10">
            <a:extLst>
              <a:ext uri="{FF2B5EF4-FFF2-40B4-BE49-F238E27FC236}">
                <a16:creationId xmlns:a16="http://schemas.microsoft.com/office/drawing/2014/main" id="{41176313-E7CC-45C9-B993-261B101A3B09}"/>
              </a:ext>
            </a:extLst>
          </p:cNvPr>
          <p:cNvSpPr>
            <a:spLocks noGrp="1"/>
          </p:cNvSpPr>
          <p:nvPr>
            <p:ph type="body" sz="quarter" idx="11" hasCustomPrompt="1"/>
            <p:custDataLst>
              <p:tags r:id="rId3"/>
            </p:custDataLst>
          </p:nvPr>
        </p:nvSpPr>
        <p:spPr>
          <a:xfrm>
            <a:off x="458699" y="439022"/>
            <a:ext cx="4327803" cy="214304"/>
          </a:xfrm>
          <a:prstGeom prst="rect">
            <a:avLst/>
          </a:prstGeom>
        </p:spPr>
        <p:txBody>
          <a:bodyPr lIns="0" tIns="0" rIns="0" bIns="0" anchor="ctr"/>
          <a:lstStyle>
            <a:lvl1pPr marL="0" indent="0">
              <a:buNone/>
              <a:defRPr sz="1624" b="1">
                <a:solidFill>
                  <a:schemeClr val="accent1"/>
                </a:solidFill>
              </a:defRPr>
            </a:lvl1pPr>
          </a:lstStyle>
          <a:p>
            <a:pPr lvl="0"/>
            <a:r>
              <a:rPr lang="de-AT" dirty="0"/>
              <a:t>Vorname, Nachname, Datum, Ort</a:t>
            </a:r>
          </a:p>
        </p:txBody>
      </p:sp>
      <p:pic>
        <p:nvPicPr>
          <p:cNvPr id="4" name="Grafik 3">
            <a:extLst>
              <a:ext uri="{FF2B5EF4-FFF2-40B4-BE49-F238E27FC236}">
                <a16:creationId xmlns:a16="http://schemas.microsoft.com/office/drawing/2014/main" id="{7F250385-98AA-DAD8-645F-93AB8F262B75}"/>
              </a:ext>
            </a:extLst>
          </p:cNvPr>
          <p:cNvPicPr>
            <a:picLocks noChangeAspect="1"/>
          </p:cNvPicPr>
          <p:nvPr userDrawn="1">
            <p:custDataLst>
              <p:tags r:id="rId4"/>
            </p:custDataLst>
          </p:nvPr>
        </p:nvPicPr>
        <p:blipFill>
          <a:blip>
            <a:extLst>
              <a:ext uri="{96DAC541-7B7A-43D3-8B79-37D633B846F1}">
                <asvg:svgBlip xmlns:asvg="http://schemas.microsoft.com/office/drawing/2016/SVG/main" r:embed="rId7"/>
              </a:ext>
            </a:extLst>
          </a:blip>
          <a:stretch>
            <a:fillRect/>
          </a:stretch>
        </p:blipFill>
        <p:spPr>
          <a:xfrm>
            <a:off x="8521843" y="5087444"/>
            <a:ext cx="1634998" cy="543111"/>
          </a:xfrm>
          <a:prstGeom prst="rect">
            <a:avLst/>
          </a:prstGeom>
        </p:spPr>
      </p:pic>
      <p:pic>
        <p:nvPicPr>
          <p:cNvPr id="6" name="Grafik 5" descr="Ein Bild, das Screenshot, Grafiken, Design enthält.&#10;&#10;KI-generierte Inhalte können fehlerhaft sein.">
            <a:extLst>
              <a:ext uri="{FF2B5EF4-FFF2-40B4-BE49-F238E27FC236}">
                <a16:creationId xmlns:a16="http://schemas.microsoft.com/office/drawing/2014/main" id="{18070223-C20D-9449-A632-B0C5B70AC93E}"/>
              </a:ext>
            </a:extLst>
          </p:cNvPr>
          <p:cNvPicPr>
            <a:picLocks noChangeAspect="1"/>
          </p:cNvPicPr>
          <p:nvPr userDrawn="1"/>
        </p:nvPicPr>
        <p:blipFill>
          <a:blip r:embed="rId8"/>
          <a:stretch>
            <a:fillRect/>
          </a:stretch>
        </p:blipFill>
        <p:spPr>
          <a:xfrm>
            <a:off x="6937350" y="36413"/>
            <a:ext cx="3631444" cy="3636254"/>
          </a:xfrm>
          <a:prstGeom prst="rect">
            <a:avLst/>
          </a:prstGeom>
        </p:spPr>
      </p:pic>
    </p:spTree>
    <p:extLst>
      <p:ext uri="{BB962C8B-B14F-4D97-AF65-F5344CB8AC3E}">
        <p14:creationId xmlns:p14="http://schemas.microsoft.com/office/powerpoint/2010/main" val="18303537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21" name="Bildplatzhalter 20">
            <a:extLst>
              <a:ext uri="{FF2B5EF4-FFF2-40B4-BE49-F238E27FC236}">
                <a16:creationId xmlns:a16="http://schemas.microsoft.com/office/drawing/2014/main" id="{0F8FDE44-8793-1AA7-C300-D6B1BC57504E}"/>
              </a:ext>
            </a:extLst>
          </p:cNvPr>
          <p:cNvSpPr>
            <a:spLocks noGrp="1"/>
          </p:cNvSpPr>
          <p:nvPr>
            <p:ph type="pic" sz="quarter" idx="15"/>
            <p:custDataLst>
              <p:tags r:id="rId1"/>
            </p:custDataLst>
          </p:nvPr>
        </p:nvSpPr>
        <p:spPr>
          <a:xfrm>
            <a:off x="143773" y="142729"/>
            <a:ext cx="10323472" cy="5683445"/>
          </a:xfrm>
          <a:prstGeom prst="roundRect">
            <a:avLst>
              <a:gd name="adj" fmla="val 2573"/>
            </a:avLst>
          </a:prstGeom>
          <a:solidFill>
            <a:srgbClr val="C7CDD0"/>
          </a:solidFill>
        </p:spPr>
        <p:txBody>
          <a:bodyPr/>
          <a:lstStyle>
            <a:lvl1pPr>
              <a:buNone/>
              <a:defRPr/>
            </a:lvl1pPr>
          </a:lstStyle>
          <a:p>
            <a:r>
              <a:rPr lang="de-DE"/>
              <a:t>Bild durch Klicken auf Symbol hinzufügen</a:t>
            </a:r>
            <a:endParaRPr lang="de-AT" dirty="0"/>
          </a:p>
        </p:txBody>
      </p:sp>
      <p:sp>
        <p:nvSpPr>
          <p:cNvPr id="3" name="Subtitle 2"/>
          <p:cNvSpPr>
            <a:spLocks noGrp="1"/>
          </p:cNvSpPr>
          <p:nvPr>
            <p:ph type="subTitle" idx="1" hasCustomPrompt="1"/>
            <p:custDataLst>
              <p:tags r:id="rId2"/>
            </p:custDataLst>
          </p:nvPr>
        </p:nvSpPr>
        <p:spPr bwMode="white">
          <a:xfrm>
            <a:off x="458700" y="4166097"/>
            <a:ext cx="5241727" cy="626667"/>
          </a:xfrm>
          <a:prstGeom prst="rect">
            <a:avLst/>
          </a:prstGeom>
        </p:spPr>
        <p:txBody>
          <a:bodyPr/>
          <a:lstStyle>
            <a:lvl1pPr marL="0" indent="0" algn="l">
              <a:buNone/>
              <a:defRPr sz="2090" b="1" i="0" cap="all" baseline="0">
                <a:solidFill>
                  <a:schemeClr val="bg1"/>
                </a:solidFill>
              </a:defRPr>
            </a:lvl1pPr>
            <a:lvl2pPr marL="397959" indent="0" algn="ctr">
              <a:buNone/>
              <a:defRPr sz="1741"/>
            </a:lvl2pPr>
            <a:lvl3pPr marL="795918" indent="0" algn="ctr">
              <a:buNone/>
              <a:defRPr sz="1567"/>
            </a:lvl3pPr>
            <a:lvl4pPr marL="1193878" indent="0" algn="ctr">
              <a:buNone/>
              <a:defRPr sz="1393"/>
            </a:lvl4pPr>
            <a:lvl5pPr marL="1591838" indent="0" algn="ctr">
              <a:buNone/>
              <a:defRPr sz="1393"/>
            </a:lvl5pPr>
            <a:lvl6pPr marL="1989797" indent="0" algn="ctr">
              <a:buNone/>
              <a:defRPr sz="1393"/>
            </a:lvl6pPr>
            <a:lvl7pPr marL="2387757" indent="0" algn="ctr">
              <a:buNone/>
              <a:defRPr sz="1393"/>
            </a:lvl7pPr>
            <a:lvl8pPr marL="2785717" indent="0" algn="ctr">
              <a:buNone/>
              <a:defRPr sz="1393"/>
            </a:lvl8pPr>
            <a:lvl9pPr marL="3183677" indent="0" algn="ctr">
              <a:buNone/>
              <a:defRPr sz="1393"/>
            </a:lvl9pPr>
          </a:lstStyle>
          <a:p>
            <a:r>
              <a:rPr lang="de-AT" dirty="0"/>
              <a:t>Untertitel</a:t>
            </a:r>
          </a:p>
        </p:txBody>
      </p:sp>
      <p:sp>
        <p:nvSpPr>
          <p:cNvPr id="2" name="Title 1"/>
          <p:cNvSpPr>
            <a:spLocks noGrp="1"/>
          </p:cNvSpPr>
          <p:nvPr>
            <p:ph type="ctrTitle" hasCustomPrompt="1"/>
            <p:custDataLst>
              <p:tags r:id="rId3"/>
            </p:custDataLst>
          </p:nvPr>
        </p:nvSpPr>
        <p:spPr bwMode="gray">
          <a:xfrm>
            <a:off x="458700" y="1394383"/>
            <a:ext cx="5241727" cy="2729529"/>
          </a:xfrm>
        </p:spPr>
        <p:txBody>
          <a:bodyPr anchor="b"/>
          <a:lstStyle>
            <a:lvl1pPr algn="l">
              <a:lnSpc>
                <a:spcPct val="85000"/>
              </a:lnSpc>
              <a:defRPr sz="4642" i="0">
                <a:solidFill>
                  <a:schemeClr val="bg1"/>
                </a:solidFill>
              </a:defRPr>
            </a:lvl1pPr>
          </a:lstStyle>
          <a:p>
            <a:r>
              <a:rPr lang="de-AT" dirty="0"/>
              <a:t>Titel</a:t>
            </a:r>
          </a:p>
        </p:txBody>
      </p:sp>
      <p:sp>
        <p:nvSpPr>
          <p:cNvPr id="15" name="Textplatzhalter 10">
            <a:extLst>
              <a:ext uri="{FF2B5EF4-FFF2-40B4-BE49-F238E27FC236}">
                <a16:creationId xmlns:a16="http://schemas.microsoft.com/office/drawing/2014/main" id="{41176313-E7CC-45C9-B993-261B101A3B09}"/>
              </a:ext>
            </a:extLst>
          </p:cNvPr>
          <p:cNvSpPr>
            <a:spLocks noGrp="1"/>
          </p:cNvSpPr>
          <p:nvPr>
            <p:ph type="body" sz="quarter" idx="11" hasCustomPrompt="1"/>
            <p:custDataLst>
              <p:tags r:id="rId4"/>
            </p:custDataLst>
          </p:nvPr>
        </p:nvSpPr>
        <p:spPr bwMode="white">
          <a:xfrm>
            <a:off x="458700" y="439022"/>
            <a:ext cx="3764578" cy="214304"/>
          </a:xfrm>
          <a:prstGeom prst="rect">
            <a:avLst/>
          </a:prstGeom>
        </p:spPr>
        <p:txBody>
          <a:bodyPr lIns="0" tIns="0" rIns="0" bIns="0" anchor="ctr"/>
          <a:lstStyle>
            <a:lvl1pPr marL="0" indent="0">
              <a:buNone/>
              <a:defRPr sz="1624" b="1">
                <a:solidFill>
                  <a:schemeClr val="bg1"/>
                </a:solidFill>
              </a:defRPr>
            </a:lvl1pPr>
          </a:lstStyle>
          <a:p>
            <a:pPr lvl="0"/>
            <a:r>
              <a:rPr lang="de-AT" dirty="0"/>
              <a:t>Vorname, Nachname, Datum, Ort</a:t>
            </a:r>
          </a:p>
        </p:txBody>
      </p:sp>
      <p:sp>
        <p:nvSpPr>
          <p:cNvPr id="4" name="Textplatzhalter 5">
            <a:extLst>
              <a:ext uri="{FF2B5EF4-FFF2-40B4-BE49-F238E27FC236}">
                <a16:creationId xmlns:a16="http://schemas.microsoft.com/office/drawing/2014/main" id="{747B53A6-60CE-4DDF-674F-4BDCFF15534E}"/>
              </a:ext>
            </a:extLst>
          </p:cNvPr>
          <p:cNvSpPr>
            <a:spLocks noGrp="1"/>
          </p:cNvSpPr>
          <p:nvPr>
            <p:ph type="body" sz="quarter" idx="17" hasCustomPrompt="1"/>
            <p:custDataLst>
              <p:tags r:id="rId5"/>
            </p:custDataLst>
          </p:nvPr>
        </p:nvSpPr>
        <p:spPr>
          <a:xfrm>
            <a:off x="8521843" y="5087444"/>
            <a:ext cx="1634998" cy="543111"/>
          </a:xfrm>
          <a:blipFill>
            <a:blip>
              <a:extLst>
                <a:ext uri="{96DAC541-7B7A-43D3-8B79-37D633B846F1}">
                  <asvg:svgBlip xmlns:asvg="http://schemas.microsoft.com/office/drawing/2016/SVG/main" r:embed="rId7"/>
                </a:ext>
              </a:extLst>
            </a:blip>
            <a:stretch>
              <a:fillRect/>
            </a:stretch>
          </a:blipFill>
        </p:spPr>
        <p:txBody>
          <a:bodyPr/>
          <a:lstStyle>
            <a:lvl1pPr marL="0" indent="0">
              <a:buNone/>
              <a:defRPr sz="697"/>
            </a:lvl1pPr>
            <a:lvl2pPr marL="209323" indent="0">
              <a:buNone/>
              <a:defRPr/>
            </a:lvl2pPr>
            <a:lvl3pPr marL="417805" indent="0">
              <a:buNone/>
              <a:defRPr/>
            </a:lvl3pPr>
            <a:lvl4pPr marL="625707" indent="0">
              <a:buNone/>
              <a:defRPr/>
            </a:lvl4pPr>
            <a:lvl5pPr marL="835611" indent="0">
              <a:buNone/>
              <a:defRPr/>
            </a:lvl5pPr>
          </a:lstStyle>
          <a:p>
            <a:pPr lvl="0"/>
            <a:r>
              <a:rPr lang="de-AT" dirty="0"/>
              <a:t> </a:t>
            </a:r>
          </a:p>
        </p:txBody>
      </p:sp>
    </p:spTree>
    <p:extLst>
      <p:ext uri="{BB962C8B-B14F-4D97-AF65-F5344CB8AC3E}">
        <p14:creationId xmlns:p14="http://schemas.microsoft.com/office/powerpoint/2010/main" val="34618843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lstStyle>
            <a:lvl1pPr>
              <a:defRPr/>
            </a:lvl1pPr>
          </a:lstStyle>
          <a:p>
            <a:r>
              <a:rPr lang="de-AT"/>
              <a:t>Titel hier einfügen (nur 1-zeilig)</a:t>
            </a:r>
          </a:p>
        </p:txBody>
      </p:sp>
      <p:sp>
        <p:nvSpPr>
          <p:cNvPr id="3" name="Content Placeholder 2"/>
          <p:cNvSpPr>
            <a:spLocks noGrp="1"/>
          </p:cNvSpPr>
          <p:nvPr>
            <p:ph idx="1" hasCustomPrompt="1"/>
            <p:custDataLst>
              <p:tags r:id="rId2"/>
            </p:custDataLst>
          </p:nvPr>
        </p:nvSpPr>
        <p:spPr>
          <a:xfrm>
            <a:off x="458701" y="1188281"/>
            <a:ext cx="8324727" cy="3826423"/>
          </a:xfrm>
          <a:prstGeom prst="rect">
            <a:avLst/>
          </a:prstGeom>
        </p:spPr>
        <p:txBody>
          <a:bodyPr/>
          <a:lstStyle>
            <a:lvl1pPr>
              <a:defRPr/>
            </a:lvl1pPr>
          </a:lstStyle>
          <a:p>
            <a:pPr lvl="0"/>
            <a:r>
              <a:rPr lang="de-AT" dirty="0"/>
              <a:t>Text oder anderen Inhalt einfügen</a:t>
            </a:r>
          </a:p>
          <a:p>
            <a:pPr lvl="1"/>
            <a:r>
              <a:rPr lang="de-AT" dirty="0"/>
              <a:t>Second </a:t>
            </a:r>
            <a:r>
              <a:rPr lang="de-AT" dirty="0" err="1"/>
              <a:t>level</a:t>
            </a:r>
            <a:endParaRPr lang="de-AT" dirty="0"/>
          </a:p>
          <a:p>
            <a:pPr lvl="2"/>
            <a:r>
              <a:rPr lang="de-AT" dirty="0"/>
              <a:t>Third </a:t>
            </a:r>
            <a:r>
              <a:rPr lang="de-AT" dirty="0" err="1"/>
              <a:t>level</a:t>
            </a:r>
            <a:endParaRPr lang="de-AT" dirty="0"/>
          </a:p>
          <a:p>
            <a:pPr lvl="3"/>
            <a:r>
              <a:rPr lang="de-AT" dirty="0" err="1"/>
              <a:t>Fourth</a:t>
            </a:r>
            <a:r>
              <a:rPr lang="de-AT" dirty="0"/>
              <a:t> </a:t>
            </a:r>
            <a:r>
              <a:rPr lang="de-AT" dirty="0" err="1"/>
              <a:t>level</a:t>
            </a:r>
            <a:endParaRPr lang="de-AT" dirty="0"/>
          </a:p>
          <a:p>
            <a:pPr lvl="4"/>
            <a:r>
              <a:rPr lang="de-AT" dirty="0" err="1"/>
              <a:t>Fifth</a:t>
            </a:r>
            <a:r>
              <a:rPr lang="de-AT" dirty="0"/>
              <a:t> </a:t>
            </a:r>
            <a:r>
              <a:rPr lang="de-AT" dirty="0" err="1"/>
              <a:t>level</a:t>
            </a:r>
            <a:endParaRPr lang="de-AT" dirty="0"/>
          </a:p>
        </p:txBody>
      </p:sp>
      <p:sp>
        <p:nvSpPr>
          <p:cNvPr id="4" name="Textplatzhalter 4">
            <a:extLst>
              <a:ext uri="{FF2B5EF4-FFF2-40B4-BE49-F238E27FC236}">
                <a16:creationId xmlns:a16="http://schemas.microsoft.com/office/drawing/2014/main" id="{A22BED48-5E41-42CC-B7C0-91FFA77533E2}"/>
              </a:ext>
            </a:extLst>
          </p:cNvPr>
          <p:cNvSpPr>
            <a:spLocks noGrp="1"/>
          </p:cNvSpPr>
          <p:nvPr>
            <p:ph type="body" sz="quarter" idx="10" hasCustomPrompt="1"/>
            <p:custDataLst>
              <p:tags r:id="rId3"/>
            </p:custDataLst>
          </p:nvPr>
        </p:nvSpPr>
        <p:spPr>
          <a:xfrm>
            <a:off x="453174" y="5014704"/>
            <a:ext cx="8330254"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Foliennummernplatzhalter 6">
            <a:extLst>
              <a:ext uri="{FF2B5EF4-FFF2-40B4-BE49-F238E27FC236}">
                <a16:creationId xmlns:a16="http://schemas.microsoft.com/office/drawing/2014/main" id="{ED06DC5C-CC29-FE2E-7BE6-E657F34FEFE3}"/>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3114666440"/>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und Inhalt beige">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lstStyle>
            <a:lvl1pPr>
              <a:defRPr/>
            </a:lvl1pPr>
          </a:lstStyle>
          <a:p>
            <a:r>
              <a:rPr lang="de-AT"/>
              <a:t>Titel hier einfügen (nur 1-zeilig)</a:t>
            </a:r>
          </a:p>
        </p:txBody>
      </p:sp>
      <p:sp>
        <p:nvSpPr>
          <p:cNvPr id="3" name="Content Placeholder 2"/>
          <p:cNvSpPr>
            <a:spLocks noGrp="1"/>
          </p:cNvSpPr>
          <p:nvPr>
            <p:ph idx="1" hasCustomPrompt="1"/>
            <p:custDataLst>
              <p:tags r:id="rId2"/>
            </p:custDataLst>
          </p:nvPr>
        </p:nvSpPr>
        <p:spPr>
          <a:xfrm>
            <a:off x="458701" y="1188281"/>
            <a:ext cx="8324727" cy="3826423"/>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extplatzhalter 4">
            <a:extLst>
              <a:ext uri="{FF2B5EF4-FFF2-40B4-BE49-F238E27FC236}">
                <a16:creationId xmlns:a16="http://schemas.microsoft.com/office/drawing/2014/main" id="{A22BED48-5E41-42CC-B7C0-91FFA77533E2}"/>
              </a:ext>
            </a:extLst>
          </p:cNvPr>
          <p:cNvSpPr>
            <a:spLocks noGrp="1"/>
          </p:cNvSpPr>
          <p:nvPr>
            <p:ph type="body" sz="quarter" idx="10" hasCustomPrompt="1"/>
            <p:custDataLst>
              <p:tags r:id="rId3"/>
            </p:custDataLst>
          </p:nvPr>
        </p:nvSpPr>
        <p:spPr>
          <a:xfrm>
            <a:off x="453174" y="5014704"/>
            <a:ext cx="8330254"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Foliennummernplatzhalter 6">
            <a:extLst>
              <a:ext uri="{FF2B5EF4-FFF2-40B4-BE49-F238E27FC236}">
                <a16:creationId xmlns:a16="http://schemas.microsoft.com/office/drawing/2014/main" id="{ED06DC5C-CC29-FE2E-7BE6-E657F34FEFE3}"/>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3181037974"/>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und Inhalt grün1">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lstStyle>
            <a:lvl1pPr>
              <a:defRPr/>
            </a:lvl1pPr>
          </a:lstStyle>
          <a:p>
            <a:r>
              <a:rPr lang="de-AT"/>
              <a:t>Titel hier einfügen (nur 1-zeilig)</a:t>
            </a:r>
          </a:p>
        </p:txBody>
      </p:sp>
      <p:sp>
        <p:nvSpPr>
          <p:cNvPr id="3" name="Content Placeholder 2"/>
          <p:cNvSpPr>
            <a:spLocks noGrp="1"/>
          </p:cNvSpPr>
          <p:nvPr>
            <p:ph idx="1" hasCustomPrompt="1"/>
            <p:custDataLst>
              <p:tags r:id="rId2"/>
            </p:custDataLst>
          </p:nvPr>
        </p:nvSpPr>
        <p:spPr>
          <a:xfrm>
            <a:off x="458701" y="1188281"/>
            <a:ext cx="8324727" cy="3826423"/>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extplatzhalter 4">
            <a:extLst>
              <a:ext uri="{FF2B5EF4-FFF2-40B4-BE49-F238E27FC236}">
                <a16:creationId xmlns:a16="http://schemas.microsoft.com/office/drawing/2014/main" id="{A22BED48-5E41-42CC-B7C0-91FFA77533E2}"/>
              </a:ext>
            </a:extLst>
          </p:cNvPr>
          <p:cNvSpPr>
            <a:spLocks noGrp="1"/>
          </p:cNvSpPr>
          <p:nvPr>
            <p:ph type="body" sz="quarter" idx="10" hasCustomPrompt="1"/>
            <p:custDataLst>
              <p:tags r:id="rId3"/>
            </p:custDataLst>
          </p:nvPr>
        </p:nvSpPr>
        <p:spPr>
          <a:xfrm>
            <a:off x="453174" y="5014704"/>
            <a:ext cx="8330254"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Foliennummernplatzhalter 6">
            <a:extLst>
              <a:ext uri="{FF2B5EF4-FFF2-40B4-BE49-F238E27FC236}">
                <a16:creationId xmlns:a16="http://schemas.microsoft.com/office/drawing/2014/main" id="{ED06DC5C-CC29-FE2E-7BE6-E657F34FEFE3}"/>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1058720610"/>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und Inhalt grün2">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lstStyle>
            <a:lvl1pPr>
              <a:defRPr/>
            </a:lvl1pPr>
          </a:lstStyle>
          <a:p>
            <a:r>
              <a:rPr lang="de-AT"/>
              <a:t>Titel hier einfügen (nur 1-zeilig)</a:t>
            </a:r>
          </a:p>
        </p:txBody>
      </p:sp>
      <p:sp>
        <p:nvSpPr>
          <p:cNvPr id="3" name="Content Placeholder 2"/>
          <p:cNvSpPr>
            <a:spLocks noGrp="1"/>
          </p:cNvSpPr>
          <p:nvPr>
            <p:ph idx="1" hasCustomPrompt="1"/>
            <p:custDataLst>
              <p:tags r:id="rId2"/>
            </p:custDataLst>
          </p:nvPr>
        </p:nvSpPr>
        <p:spPr>
          <a:xfrm>
            <a:off x="458701" y="1188281"/>
            <a:ext cx="8324727" cy="3826423"/>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extplatzhalter 4">
            <a:extLst>
              <a:ext uri="{FF2B5EF4-FFF2-40B4-BE49-F238E27FC236}">
                <a16:creationId xmlns:a16="http://schemas.microsoft.com/office/drawing/2014/main" id="{A22BED48-5E41-42CC-B7C0-91FFA77533E2}"/>
              </a:ext>
            </a:extLst>
          </p:cNvPr>
          <p:cNvSpPr>
            <a:spLocks noGrp="1"/>
          </p:cNvSpPr>
          <p:nvPr>
            <p:ph type="body" sz="quarter" idx="10" hasCustomPrompt="1"/>
            <p:custDataLst>
              <p:tags r:id="rId3"/>
            </p:custDataLst>
          </p:nvPr>
        </p:nvSpPr>
        <p:spPr>
          <a:xfrm>
            <a:off x="453174" y="5014704"/>
            <a:ext cx="8330254"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Foliennummernplatzhalter 6">
            <a:extLst>
              <a:ext uri="{FF2B5EF4-FFF2-40B4-BE49-F238E27FC236}">
                <a16:creationId xmlns:a16="http://schemas.microsoft.com/office/drawing/2014/main" id="{ED06DC5C-CC29-FE2E-7BE6-E657F34FEFE3}"/>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31627237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2-zeilig und Inhal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56151" y="1549362"/>
            <a:ext cx="8324727" cy="3465336"/>
          </a:xfrm>
          <a:prstGeom prst="rect">
            <a:avLst/>
          </a:prstGeom>
        </p:spPr>
        <p:txBody>
          <a:bodyPr/>
          <a:lstStyle>
            <a:lvl1pPr>
              <a:defRPr/>
            </a:lvl1pPr>
          </a:lstStyle>
          <a:p>
            <a:pPr lvl="0"/>
            <a:r>
              <a:rPr lang="de-AT" dirty="0"/>
              <a:t>Text oder anderen Inhalt einfügen</a:t>
            </a:r>
          </a:p>
          <a:p>
            <a:pPr lvl="1"/>
            <a:r>
              <a:rPr lang="de-AT" dirty="0"/>
              <a:t>Second </a:t>
            </a:r>
            <a:r>
              <a:rPr lang="de-AT" dirty="0" err="1"/>
              <a:t>level</a:t>
            </a:r>
            <a:endParaRPr lang="de-AT" dirty="0"/>
          </a:p>
          <a:p>
            <a:pPr lvl="2"/>
            <a:r>
              <a:rPr lang="de-AT" dirty="0"/>
              <a:t>Third </a:t>
            </a:r>
            <a:r>
              <a:rPr lang="de-AT" dirty="0" err="1"/>
              <a:t>level</a:t>
            </a:r>
            <a:endParaRPr lang="de-AT" dirty="0"/>
          </a:p>
          <a:p>
            <a:pPr lvl="3"/>
            <a:r>
              <a:rPr lang="de-AT" dirty="0" err="1"/>
              <a:t>Fourth</a:t>
            </a:r>
            <a:r>
              <a:rPr lang="de-AT" dirty="0"/>
              <a:t> </a:t>
            </a:r>
            <a:r>
              <a:rPr lang="de-AT" dirty="0" err="1"/>
              <a:t>level</a:t>
            </a:r>
            <a:endParaRPr lang="de-AT" dirty="0"/>
          </a:p>
          <a:p>
            <a:pPr lvl="4"/>
            <a:r>
              <a:rPr lang="de-AT" dirty="0" err="1"/>
              <a:t>Fifth</a:t>
            </a:r>
            <a:r>
              <a:rPr lang="de-AT" dirty="0"/>
              <a:t> </a:t>
            </a:r>
            <a:r>
              <a:rPr lang="de-AT" dirty="0" err="1"/>
              <a:t>level</a:t>
            </a:r>
            <a:endParaRPr lang="de-AT" dirty="0"/>
          </a:p>
        </p:txBody>
      </p:sp>
      <p:sp>
        <p:nvSpPr>
          <p:cNvPr id="4" name="Textplatzhalter 4">
            <a:extLst>
              <a:ext uri="{FF2B5EF4-FFF2-40B4-BE49-F238E27FC236}">
                <a16:creationId xmlns:a16="http://schemas.microsoft.com/office/drawing/2014/main" id="{C764D196-D801-4E7A-B3EF-0C5BFABD2C6A}"/>
              </a:ext>
            </a:extLst>
          </p:cNvPr>
          <p:cNvSpPr>
            <a:spLocks noGrp="1"/>
          </p:cNvSpPr>
          <p:nvPr>
            <p:ph type="body" sz="quarter" idx="10" hasCustomPrompt="1"/>
            <p:custDataLst>
              <p:tags r:id="rId2"/>
            </p:custDataLst>
          </p:nvPr>
        </p:nvSpPr>
        <p:spPr>
          <a:xfrm>
            <a:off x="456155" y="5014704"/>
            <a:ext cx="8327275"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Titel 6">
            <a:extLst>
              <a:ext uri="{FF2B5EF4-FFF2-40B4-BE49-F238E27FC236}">
                <a16:creationId xmlns:a16="http://schemas.microsoft.com/office/drawing/2014/main" id="{0C6D2900-7446-7164-0E2B-1DA231FE726A}"/>
              </a:ext>
            </a:extLst>
          </p:cNvPr>
          <p:cNvSpPr>
            <a:spLocks noGrp="1"/>
          </p:cNvSpPr>
          <p:nvPr>
            <p:ph type="title" hasCustomPrompt="1"/>
            <p:custDataLst>
              <p:tags r:id="rId3"/>
            </p:custDataLst>
          </p:nvPr>
        </p:nvSpPr>
        <p:spPr>
          <a:xfrm>
            <a:off x="458701" y="376067"/>
            <a:ext cx="8324727" cy="812215"/>
          </a:xfrm>
        </p:spPr>
        <p:txBody>
          <a:bodyPr/>
          <a:lstStyle/>
          <a:p>
            <a:r>
              <a:rPr lang="de-AT"/>
              <a:t>Titel hier einfügen (2-zeilig)</a:t>
            </a:r>
          </a:p>
        </p:txBody>
      </p:sp>
      <p:sp>
        <p:nvSpPr>
          <p:cNvPr id="6" name="Foliennummernplatzhalter 5">
            <a:extLst>
              <a:ext uri="{FF2B5EF4-FFF2-40B4-BE49-F238E27FC236}">
                <a16:creationId xmlns:a16="http://schemas.microsoft.com/office/drawing/2014/main" id="{E4D48155-6E72-F879-9DB8-983C254A7499}"/>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1552373878"/>
      </p:ext>
    </p:extLst>
  </p:cSld>
  <p:clrMapOvr>
    <a:masterClrMapping/>
  </p:clrMapOvr>
  <p:extLst>
    <p:ext uri="{DCECCB84-F9BA-43D5-87BE-67443E8EF086}">
      <p15:sldGuideLst xmlns:p15="http://schemas.microsoft.com/office/powerpoint/2012/main">
        <p15:guide id="1" orient="horz" pos="840" userDrawn="1">
          <p15:clr>
            <a:srgbClr val="F26B43"/>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2-zeilig und Inhalt beige">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56151" y="1549362"/>
            <a:ext cx="8324727" cy="3465336"/>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extplatzhalter 4">
            <a:extLst>
              <a:ext uri="{FF2B5EF4-FFF2-40B4-BE49-F238E27FC236}">
                <a16:creationId xmlns:a16="http://schemas.microsoft.com/office/drawing/2014/main" id="{C764D196-D801-4E7A-B3EF-0C5BFABD2C6A}"/>
              </a:ext>
            </a:extLst>
          </p:cNvPr>
          <p:cNvSpPr>
            <a:spLocks noGrp="1"/>
          </p:cNvSpPr>
          <p:nvPr>
            <p:ph type="body" sz="quarter" idx="10" hasCustomPrompt="1"/>
            <p:custDataLst>
              <p:tags r:id="rId2"/>
            </p:custDataLst>
          </p:nvPr>
        </p:nvSpPr>
        <p:spPr>
          <a:xfrm>
            <a:off x="456155" y="5014704"/>
            <a:ext cx="8327275"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Titel 6">
            <a:extLst>
              <a:ext uri="{FF2B5EF4-FFF2-40B4-BE49-F238E27FC236}">
                <a16:creationId xmlns:a16="http://schemas.microsoft.com/office/drawing/2014/main" id="{0C6D2900-7446-7164-0E2B-1DA231FE726A}"/>
              </a:ext>
            </a:extLst>
          </p:cNvPr>
          <p:cNvSpPr>
            <a:spLocks noGrp="1"/>
          </p:cNvSpPr>
          <p:nvPr>
            <p:ph type="title" hasCustomPrompt="1"/>
            <p:custDataLst>
              <p:tags r:id="rId3"/>
            </p:custDataLst>
          </p:nvPr>
        </p:nvSpPr>
        <p:spPr>
          <a:xfrm>
            <a:off x="458701" y="376067"/>
            <a:ext cx="8324727" cy="812215"/>
          </a:xfrm>
        </p:spPr>
        <p:txBody>
          <a:bodyPr/>
          <a:lstStyle/>
          <a:p>
            <a:r>
              <a:rPr lang="de-AT"/>
              <a:t>Titel hier einfügen (2-zeilig)</a:t>
            </a:r>
          </a:p>
        </p:txBody>
      </p:sp>
      <p:sp>
        <p:nvSpPr>
          <p:cNvPr id="6" name="Foliennummernplatzhalter 5">
            <a:extLst>
              <a:ext uri="{FF2B5EF4-FFF2-40B4-BE49-F238E27FC236}">
                <a16:creationId xmlns:a16="http://schemas.microsoft.com/office/drawing/2014/main" id="{E4D48155-6E72-F879-9DB8-983C254A7499}"/>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3358421289"/>
      </p:ext>
    </p:extLst>
  </p:cSld>
  <p:clrMapOvr>
    <a:masterClrMapping/>
  </p:clrMapOvr>
  <p:extLst>
    <p:ext uri="{DCECCB84-F9BA-43D5-87BE-67443E8EF086}">
      <p15:sldGuideLst xmlns:p15="http://schemas.microsoft.com/office/powerpoint/2012/main">
        <p15:guide id="1" orient="horz" pos="840" userDrawn="1">
          <p15:clr>
            <a:srgbClr val="F26B43"/>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2-zeilig und Inhalt grün1">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56151" y="1549362"/>
            <a:ext cx="8324727" cy="3465336"/>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extplatzhalter 4">
            <a:extLst>
              <a:ext uri="{FF2B5EF4-FFF2-40B4-BE49-F238E27FC236}">
                <a16:creationId xmlns:a16="http://schemas.microsoft.com/office/drawing/2014/main" id="{C764D196-D801-4E7A-B3EF-0C5BFABD2C6A}"/>
              </a:ext>
            </a:extLst>
          </p:cNvPr>
          <p:cNvSpPr>
            <a:spLocks noGrp="1"/>
          </p:cNvSpPr>
          <p:nvPr>
            <p:ph type="body" sz="quarter" idx="10" hasCustomPrompt="1"/>
            <p:custDataLst>
              <p:tags r:id="rId2"/>
            </p:custDataLst>
          </p:nvPr>
        </p:nvSpPr>
        <p:spPr>
          <a:xfrm>
            <a:off x="456155" y="5014704"/>
            <a:ext cx="8327275"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Titel 6">
            <a:extLst>
              <a:ext uri="{FF2B5EF4-FFF2-40B4-BE49-F238E27FC236}">
                <a16:creationId xmlns:a16="http://schemas.microsoft.com/office/drawing/2014/main" id="{0C6D2900-7446-7164-0E2B-1DA231FE726A}"/>
              </a:ext>
            </a:extLst>
          </p:cNvPr>
          <p:cNvSpPr>
            <a:spLocks noGrp="1"/>
          </p:cNvSpPr>
          <p:nvPr>
            <p:ph type="title" hasCustomPrompt="1"/>
            <p:custDataLst>
              <p:tags r:id="rId3"/>
            </p:custDataLst>
          </p:nvPr>
        </p:nvSpPr>
        <p:spPr>
          <a:xfrm>
            <a:off x="458701" y="376067"/>
            <a:ext cx="8324727" cy="812215"/>
          </a:xfrm>
        </p:spPr>
        <p:txBody>
          <a:bodyPr/>
          <a:lstStyle/>
          <a:p>
            <a:r>
              <a:rPr lang="de-AT"/>
              <a:t>Titel hier einfügen (2-zeilig)</a:t>
            </a:r>
          </a:p>
        </p:txBody>
      </p:sp>
      <p:sp>
        <p:nvSpPr>
          <p:cNvPr id="6" name="Foliennummernplatzhalter 5">
            <a:extLst>
              <a:ext uri="{FF2B5EF4-FFF2-40B4-BE49-F238E27FC236}">
                <a16:creationId xmlns:a16="http://schemas.microsoft.com/office/drawing/2014/main" id="{E4D48155-6E72-F879-9DB8-983C254A7499}"/>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1238069828"/>
      </p:ext>
    </p:extLst>
  </p:cSld>
  <p:clrMapOvr>
    <a:masterClrMapping/>
  </p:clrMapOvr>
  <p:extLst>
    <p:ext uri="{DCECCB84-F9BA-43D5-87BE-67443E8EF086}">
      <p15:sldGuideLst xmlns:p15="http://schemas.microsoft.com/office/powerpoint/2012/main">
        <p15:guide id="1" orient="horz" pos="840" userDrawn="1">
          <p15:clr>
            <a:srgbClr val="F26B43"/>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 2-zeilig und Inhalt grün2">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56151" y="1549362"/>
            <a:ext cx="8324727" cy="3465336"/>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extplatzhalter 4">
            <a:extLst>
              <a:ext uri="{FF2B5EF4-FFF2-40B4-BE49-F238E27FC236}">
                <a16:creationId xmlns:a16="http://schemas.microsoft.com/office/drawing/2014/main" id="{C764D196-D801-4E7A-B3EF-0C5BFABD2C6A}"/>
              </a:ext>
            </a:extLst>
          </p:cNvPr>
          <p:cNvSpPr>
            <a:spLocks noGrp="1"/>
          </p:cNvSpPr>
          <p:nvPr>
            <p:ph type="body" sz="quarter" idx="10" hasCustomPrompt="1"/>
            <p:custDataLst>
              <p:tags r:id="rId2"/>
            </p:custDataLst>
          </p:nvPr>
        </p:nvSpPr>
        <p:spPr>
          <a:xfrm>
            <a:off x="456155" y="5014704"/>
            <a:ext cx="8327275"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Titel 6">
            <a:extLst>
              <a:ext uri="{FF2B5EF4-FFF2-40B4-BE49-F238E27FC236}">
                <a16:creationId xmlns:a16="http://schemas.microsoft.com/office/drawing/2014/main" id="{0C6D2900-7446-7164-0E2B-1DA231FE726A}"/>
              </a:ext>
            </a:extLst>
          </p:cNvPr>
          <p:cNvSpPr>
            <a:spLocks noGrp="1"/>
          </p:cNvSpPr>
          <p:nvPr>
            <p:ph type="title" hasCustomPrompt="1"/>
            <p:custDataLst>
              <p:tags r:id="rId3"/>
            </p:custDataLst>
          </p:nvPr>
        </p:nvSpPr>
        <p:spPr>
          <a:xfrm>
            <a:off x="458701" y="376067"/>
            <a:ext cx="8324727" cy="812215"/>
          </a:xfrm>
        </p:spPr>
        <p:txBody>
          <a:bodyPr/>
          <a:lstStyle/>
          <a:p>
            <a:r>
              <a:rPr lang="de-AT"/>
              <a:t>Titel hier einfügen (2-zeilig)</a:t>
            </a:r>
          </a:p>
        </p:txBody>
      </p:sp>
      <p:sp>
        <p:nvSpPr>
          <p:cNvPr id="6" name="Foliennummernplatzhalter 5">
            <a:extLst>
              <a:ext uri="{FF2B5EF4-FFF2-40B4-BE49-F238E27FC236}">
                <a16:creationId xmlns:a16="http://schemas.microsoft.com/office/drawing/2014/main" id="{E4D48155-6E72-F879-9DB8-983C254A7499}"/>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2359319500"/>
      </p:ext>
    </p:extLst>
  </p:cSld>
  <p:clrMapOvr>
    <a:masterClrMapping/>
  </p:clrMapOvr>
  <p:extLst>
    <p:ext uri="{DCECCB84-F9BA-43D5-87BE-67443E8EF086}">
      <p15:sldGuideLst xmlns:p15="http://schemas.microsoft.com/office/powerpoint/2012/main">
        <p15:guide id="1" orient="horz" pos="840" userDrawn="1">
          <p15:clr>
            <a:srgbClr val="F26B43"/>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Abschnittstitel Farbe">
    <p:bg bwMode="lt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C43371F-73E5-2FA2-3E86-860C18B3F22B}"/>
              </a:ext>
            </a:extLst>
          </p:cNvPr>
          <p:cNvPicPr>
            <a:picLocks noChangeAspect="1"/>
          </p:cNvPicPr>
          <p:nvPr userDrawn="1">
            <p:custDataLst>
              <p:tags r:id="rId1"/>
            </p:custDataLst>
          </p:nvPr>
        </p:nvPicPr>
        <p:blipFill>
          <a:blip>
            <a:extLst>
              <a:ext uri="{96DAC541-7B7A-43D3-8B79-37D633B846F1}">
                <asvg:svgBlip xmlns:asvg="http://schemas.microsoft.com/office/drawing/2016/SVG/main" r:embed="rId6"/>
              </a:ext>
            </a:extLst>
          </a:blip>
          <a:stretch>
            <a:fillRect/>
          </a:stretch>
        </p:blipFill>
        <p:spPr>
          <a:xfrm>
            <a:off x="8521843" y="5087444"/>
            <a:ext cx="1634998" cy="543111"/>
          </a:xfrm>
          <a:prstGeom prst="rect">
            <a:avLst/>
          </a:prstGeom>
        </p:spPr>
      </p:pic>
      <p:sp>
        <p:nvSpPr>
          <p:cNvPr id="2" name="Title 1"/>
          <p:cNvSpPr>
            <a:spLocks noGrp="1"/>
          </p:cNvSpPr>
          <p:nvPr>
            <p:ph type="title" hasCustomPrompt="1"/>
            <p:custDataLst>
              <p:tags r:id="rId2"/>
            </p:custDataLst>
          </p:nvPr>
        </p:nvSpPr>
        <p:spPr bwMode="gray">
          <a:xfrm>
            <a:off x="458701" y="2770928"/>
            <a:ext cx="8324727" cy="1352983"/>
          </a:xfrm>
        </p:spPr>
        <p:txBody>
          <a:bodyPr anchor="b"/>
          <a:lstStyle>
            <a:lvl1pPr>
              <a:lnSpc>
                <a:spcPct val="85000"/>
              </a:lnSpc>
              <a:defRPr sz="4642" i="0">
                <a:solidFill>
                  <a:schemeClr val="bg1"/>
                </a:solidFill>
              </a:defRPr>
            </a:lvl1pPr>
          </a:lstStyle>
          <a:p>
            <a:r>
              <a:rPr lang="de-AT"/>
              <a:t>Zwischentitel zweizeilig</a:t>
            </a:r>
          </a:p>
        </p:txBody>
      </p:sp>
      <p:sp>
        <p:nvSpPr>
          <p:cNvPr id="3" name="Text Placeholder 2"/>
          <p:cNvSpPr>
            <a:spLocks noGrp="1"/>
          </p:cNvSpPr>
          <p:nvPr>
            <p:ph type="body" idx="1" hasCustomPrompt="1"/>
            <p:custDataLst>
              <p:tags r:id="rId3"/>
            </p:custDataLst>
          </p:nvPr>
        </p:nvSpPr>
        <p:spPr bwMode="gray">
          <a:xfrm>
            <a:off x="458701" y="4247697"/>
            <a:ext cx="8324727" cy="507820"/>
          </a:xfrm>
          <a:prstGeom prst="rect">
            <a:avLst/>
          </a:prstGeom>
        </p:spPr>
        <p:txBody>
          <a:bodyPr/>
          <a:lstStyle>
            <a:lvl1pPr marL="0" indent="0">
              <a:buNone/>
              <a:defRPr sz="3018" b="1" i="0" cap="all" baseline="0">
                <a:solidFill>
                  <a:schemeClr val="bg1"/>
                </a:solidFill>
              </a:defRPr>
            </a:lvl1pPr>
            <a:lvl2pPr marL="397959" indent="0">
              <a:buNone/>
              <a:defRPr sz="1741">
                <a:solidFill>
                  <a:schemeClr val="tx1">
                    <a:tint val="75000"/>
                  </a:schemeClr>
                </a:solidFill>
              </a:defRPr>
            </a:lvl2pPr>
            <a:lvl3pPr marL="795918" indent="0">
              <a:buNone/>
              <a:defRPr sz="1567">
                <a:solidFill>
                  <a:schemeClr val="tx1">
                    <a:tint val="75000"/>
                  </a:schemeClr>
                </a:solidFill>
              </a:defRPr>
            </a:lvl3pPr>
            <a:lvl4pPr marL="1193878" indent="0">
              <a:buNone/>
              <a:defRPr sz="1393">
                <a:solidFill>
                  <a:schemeClr val="tx1">
                    <a:tint val="75000"/>
                  </a:schemeClr>
                </a:solidFill>
              </a:defRPr>
            </a:lvl4pPr>
            <a:lvl5pPr marL="1591838" indent="0">
              <a:buNone/>
              <a:defRPr sz="1393">
                <a:solidFill>
                  <a:schemeClr val="tx1">
                    <a:tint val="75000"/>
                  </a:schemeClr>
                </a:solidFill>
              </a:defRPr>
            </a:lvl5pPr>
            <a:lvl6pPr marL="1989797" indent="0">
              <a:buNone/>
              <a:defRPr sz="1393">
                <a:solidFill>
                  <a:schemeClr val="tx1">
                    <a:tint val="75000"/>
                  </a:schemeClr>
                </a:solidFill>
              </a:defRPr>
            </a:lvl6pPr>
            <a:lvl7pPr marL="2387757" indent="0">
              <a:buNone/>
              <a:defRPr sz="1393">
                <a:solidFill>
                  <a:schemeClr val="tx1">
                    <a:tint val="75000"/>
                  </a:schemeClr>
                </a:solidFill>
              </a:defRPr>
            </a:lvl7pPr>
            <a:lvl8pPr marL="2785717" indent="0">
              <a:buNone/>
              <a:defRPr sz="1393">
                <a:solidFill>
                  <a:schemeClr val="tx1">
                    <a:tint val="75000"/>
                  </a:schemeClr>
                </a:solidFill>
              </a:defRPr>
            </a:lvl8pPr>
            <a:lvl9pPr marL="3183677" indent="0">
              <a:buNone/>
              <a:defRPr sz="1393">
                <a:solidFill>
                  <a:schemeClr val="tx1">
                    <a:tint val="75000"/>
                  </a:schemeClr>
                </a:solidFill>
              </a:defRPr>
            </a:lvl9pPr>
          </a:lstStyle>
          <a:p>
            <a:pPr lvl="0"/>
            <a:r>
              <a:rPr lang="de-AT"/>
              <a:t>Untertitel (optional)</a:t>
            </a:r>
          </a:p>
        </p:txBody>
      </p:sp>
    </p:spTree>
    <p:extLst>
      <p:ext uri="{BB962C8B-B14F-4D97-AF65-F5344CB8AC3E}">
        <p14:creationId xmlns:p14="http://schemas.microsoft.com/office/powerpoint/2010/main" val="72440788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Abschnittstitel Farbe hell">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bwMode="gray">
          <a:xfrm>
            <a:off x="458701" y="2770928"/>
            <a:ext cx="8324727" cy="1352983"/>
          </a:xfrm>
        </p:spPr>
        <p:txBody>
          <a:bodyPr anchor="b"/>
          <a:lstStyle>
            <a:lvl1pPr>
              <a:lnSpc>
                <a:spcPct val="85000"/>
              </a:lnSpc>
              <a:defRPr sz="4642" i="0">
                <a:solidFill>
                  <a:srgbClr val="EA5B0C"/>
                </a:solidFill>
              </a:defRPr>
            </a:lvl1pPr>
          </a:lstStyle>
          <a:p>
            <a:r>
              <a:rPr lang="de-AT"/>
              <a:t>Zwischentitel zweizeilig</a:t>
            </a:r>
          </a:p>
        </p:txBody>
      </p:sp>
      <p:sp>
        <p:nvSpPr>
          <p:cNvPr id="3" name="Text Placeholder 2"/>
          <p:cNvSpPr>
            <a:spLocks noGrp="1"/>
          </p:cNvSpPr>
          <p:nvPr>
            <p:ph type="body" idx="1" hasCustomPrompt="1"/>
            <p:custDataLst>
              <p:tags r:id="rId2"/>
            </p:custDataLst>
          </p:nvPr>
        </p:nvSpPr>
        <p:spPr bwMode="gray">
          <a:xfrm>
            <a:off x="458701" y="4247697"/>
            <a:ext cx="8324727" cy="507820"/>
          </a:xfrm>
          <a:prstGeom prst="rect">
            <a:avLst/>
          </a:prstGeom>
        </p:spPr>
        <p:txBody>
          <a:bodyPr/>
          <a:lstStyle>
            <a:lvl1pPr marL="0" indent="0">
              <a:buNone/>
              <a:defRPr sz="3018" b="1" i="0" cap="all" baseline="0">
                <a:solidFill>
                  <a:schemeClr val="accent1"/>
                </a:solidFill>
              </a:defRPr>
            </a:lvl1pPr>
            <a:lvl2pPr marL="397959" indent="0">
              <a:buNone/>
              <a:defRPr sz="1741">
                <a:solidFill>
                  <a:schemeClr val="tx1">
                    <a:tint val="75000"/>
                  </a:schemeClr>
                </a:solidFill>
              </a:defRPr>
            </a:lvl2pPr>
            <a:lvl3pPr marL="795918" indent="0">
              <a:buNone/>
              <a:defRPr sz="1567">
                <a:solidFill>
                  <a:schemeClr val="tx1">
                    <a:tint val="75000"/>
                  </a:schemeClr>
                </a:solidFill>
              </a:defRPr>
            </a:lvl3pPr>
            <a:lvl4pPr marL="1193878" indent="0">
              <a:buNone/>
              <a:defRPr sz="1393">
                <a:solidFill>
                  <a:schemeClr val="tx1">
                    <a:tint val="75000"/>
                  </a:schemeClr>
                </a:solidFill>
              </a:defRPr>
            </a:lvl4pPr>
            <a:lvl5pPr marL="1591838" indent="0">
              <a:buNone/>
              <a:defRPr sz="1393">
                <a:solidFill>
                  <a:schemeClr val="tx1">
                    <a:tint val="75000"/>
                  </a:schemeClr>
                </a:solidFill>
              </a:defRPr>
            </a:lvl5pPr>
            <a:lvl6pPr marL="1989797" indent="0">
              <a:buNone/>
              <a:defRPr sz="1393">
                <a:solidFill>
                  <a:schemeClr val="tx1">
                    <a:tint val="75000"/>
                  </a:schemeClr>
                </a:solidFill>
              </a:defRPr>
            </a:lvl6pPr>
            <a:lvl7pPr marL="2387757" indent="0">
              <a:buNone/>
              <a:defRPr sz="1393">
                <a:solidFill>
                  <a:schemeClr val="tx1">
                    <a:tint val="75000"/>
                  </a:schemeClr>
                </a:solidFill>
              </a:defRPr>
            </a:lvl7pPr>
            <a:lvl8pPr marL="2785717" indent="0">
              <a:buNone/>
              <a:defRPr sz="1393">
                <a:solidFill>
                  <a:schemeClr val="tx1">
                    <a:tint val="75000"/>
                  </a:schemeClr>
                </a:solidFill>
              </a:defRPr>
            </a:lvl8pPr>
            <a:lvl9pPr marL="3183677" indent="0">
              <a:buNone/>
              <a:defRPr sz="1393">
                <a:solidFill>
                  <a:schemeClr val="tx1">
                    <a:tint val="75000"/>
                  </a:schemeClr>
                </a:solidFill>
              </a:defRPr>
            </a:lvl9pPr>
          </a:lstStyle>
          <a:p>
            <a:pPr lvl="0"/>
            <a:r>
              <a:rPr lang="de-AT"/>
              <a:t>Untertitel (optional)</a:t>
            </a:r>
          </a:p>
        </p:txBody>
      </p:sp>
      <p:pic>
        <p:nvPicPr>
          <p:cNvPr id="5" name="Grafik 4">
            <a:extLst>
              <a:ext uri="{FF2B5EF4-FFF2-40B4-BE49-F238E27FC236}">
                <a16:creationId xmlns:a16="http://schemas.microsoft.com/office/drawing/2014/main" id="{C0EC0F8C-E3AE-364F-8739-01E863D0650F}"/>
              </a:ext>
            </a:extLst>
          </p:cNvPr>
          <p:cNvPicPr>
            <a:picLocks noChangeAspect="1"/>
          </p:cNvPicPr>
          <p:nvPr userDrawn="1">
            <p:custDataLst>
              <p:tags r:id="rId3"/>
            </p:custDataLst>
          </p:nvPr>
        </p:nvPicPr>
        <p:blipFill>
          <a:blip>
            <a:extLst>
              <a:ext uri="{96DAC541-7B7A-43D3-8B79-37D633B846F1}">
                <asvg:svgBlip xmlns:asvg="http://schemas.microsoft.com/office/drawing/2016/SVG/main" r:embed="rId6"/>
              </a:ext>
            </a:extLst>
          </a:blip>
          <a:stretch>
            <a:fillRect/>
          </a:stretch>
        </p:blipFill>
        <p:spPr>
          <a:xfrm>
            <a:off x="8521843" y="5087444"/>
            <a:ext cx="1634998" cy="543111"/>
          </a:xfrm>
          <a:prstGeom prst="rect">
            <a:avLst/>
          </a:prstGeom>
        </p:spPr>
      </p:pic>
    </p:spTree>
    <p:extLst>
      <p:ext uri="{BB962C8B-B14F-4D97-AF65-F5344CB8AC3E}">
        <p14:creationId xmlns:p14="http://schemas.microsoft.com/office/powerpoint/2010/main" val="1237063512"/>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bschnittstitel mit Bild">
    <p:bg bwMode="gray">
      <p:bgRef idx="1001">
        <a:schemeClr val="bg1"/>
      </p:bgRef>
    </p:bg>
    <p:spTree>
      <p:nvGrpSpPr>
        <p:cNvPr id="1" name=""/>
        <p:cNvGrpSpPr/>
        <p:nvPr/>
      </p:nvGrpSpPr>
      <p:grpSpPr>
        <a:xfrm>
          <a:off x="0" y="0"/>
          <a:ext cx="0" cy="0"/>
          <a:chOff x="0" y="0"/>
          <a:chExt cx="0" cy="0"/>
        </a:xfrm>
      </p:grpSpPr>
      <p:sp>
        <p:nvSpPr>
          <p:cNvPr id="5" name="Bildplatzhalter 20">
            <a:extLst>
              <a:ext uri="{FF2B5EF4-FFF2-40B4-BE49-F238E27FC236}">
                <a16:creationId xmlns:a16="http://schemas.microsoft.com/office/drawing/2014/main" id="{E12CA557-F5BF-9306-876B-68C15BE81134}"/>
              </a:ext>
            </a:extLst>
          </p:cNvPr>
          <p:cNvSpPr>
            <a:spLocks noGrp="1"/>
          </p:cNvSpPr>
          <p:nvPr>
            <p:ph type="pic" sz="quarter" idx="16"/>
            <p:custDataLst>
              <p:tags r:id="rId1"/>
            </p:custDataLst>
          </p:nvPr>
        </p:nvSpPr>
        <p:spPr>
          <a:xfrm>
            <a:off x="143773" y="142729"/>
            <a:ext cx="10323472" cy="5683445"/>
          </a:xfrm>
          <a:prstGeom prst="roundRect">
            <a:avLst>
              <a:gd name="adj" fmla="val 2573"/>
            </a:avLst>
          </a:prstGeom>
          <a:solidFill>
            <a:srgbClr val="C7CDD0"/>
          </a:solidFill>
        </p:spPr>
        <p:txBody>
          <a:bodyPr/>
          <a:lstStyle>
            <a:lvl1pPr>
              <a:buNone/>
              <a:defRPr/>
            </a:lvl1pPr>
          </a:lstStyle>
          <a:p>
            <a:r>
              <a:rPr lang="de-DE"/>
              <a:t>Bild durch Klicken auf Symbol hinzufügen</a:t>
            </a:r>
            <a:endParaRPr lang="de-AT" dirty="0"/>
          </a:p>
        </p:txBody>
      </p:sp>
      <p:sp>
        <p:nvSpPr>
          <p:cNvPr id="7" name="Textplatzhalter 5">
            <a:extLst>
              <a:ext uri="{FF2B5EF4-FFF2-40B4-BE49-F238E27FC236}">
                <a16:creationId xmlns:a16="http://schemas.microsoft.com/office/drawing/2014/main" id="{88A73461-11E7-A25F-935C-94460E69EE7D}"/>
              </a:ext>
            </a:extLst>
          </p:cNvPr>
          <p:cNvSpPr>
            <a:spLocks noGrp="1"/>
          </p:cNvSpPr>
          <p:nvPr>
            <p:ph type="body" sz="quarter" idx="17" hasCustomPrompt="1"/>
            <p:custDataLst>
              <p:tags r:id="rId2"/>
            </p:custDataLst>
          </p:nvPr>
        </p:nvSpPr>
        <p:spPr>
          <a:xfrm>
            <a:off x="8521843" y="5087444"/>
            <a:ext cx="1634998" cy="543111"/>
          </a:xfrm>
          <a:blipFill>
            <a:blip>
              <a:extLst>
                <a:ext uri="{96DAC541-7B7A-43D3-8B79-37D633B846F1}">
                  <asvg:svgBlip xmlns:asvg="http://schemas.microsoft.com/office/drawing/2016/SVG/main" r:embed="rId6"/>
                </a:ext>
              </a:extLst>
            </a:blip>
            <a:stretch>
              <a:fillRect/>
            </a:stretch>
          </a:blipFill>
        </p:spPr>
        <p:txBody>
          <a:bodyPr/>
          <a:lstStyle>
            <a:lvl1pPr marL="0" indent="0">
              <a:buNone/>
              <a:defRPr sz="697"/>
            </a:lvl1pPr>
            <a:lvl2pPr marL="209323" indent="0">
              <a:buNone/>
              <a:defRPr/>
            </a:lvl2pPr>
            <a:lvl3pPr marL="417805" indent="0">
              <a:buNone/>
              <a:defRPr/>
            </a:lvl3pPr>
            <a:lvl4pPr marL="625707" indent="0">
              <a:buNone/>
              <a:defRPr/>
            </a:lvl4pPr>
            <a:lvl5pPr marL="835611" indent="0">
              <a:buNone/>
              <a:defRPr/>
            </a:lvl5pPr>
          </a:lstStyle>
          <a:p>
            <a:pPr lvl="0"/>
            <a:r>
              <a:rPr lang="de-AT" dirty="0"/>
              <a:t> </a:t>
            </a:r>
          </a:p>
        </p:txBody>
      </p:sp>
      <p:sp>
        <p:nvSpPr>
          <p:cNvPr id="2" name="Title 1"/>
          <p:cNvSpPr>
            <a:spLocks noGrp="1"/>
          </p:cNvSpPr>
          <p:nvPr>
            <p:ph type="title" hasCustomPrompt="1"/>
            <p:custDataLst>
              <p:tags r:id="rId3"/>
            </p:custDataLst>
          </p:nvPr>
        </p:nvSpPr>
        <p:spPr bwMode="gray">
          <a:xfrm>
            <a:off x="458701" y="3181595"/>
            <a:ext cx="8324727" cy="942308"/>
          </a:xfrm>
        </p:spPr>
        <p:txBody>
          <a:bodyPr anchor="b"/>
          <a:lstStyle>
            <a:lvl1pPr>
              <a:lnSpc>
                <a:spcPct val="85000"/>
              </a:lnSpc>
              <a:defRPr sz="4642" i="0">
                <a:solidFill>
                  <a:schemeClr val="bg1"/>
                </a:solidFill>
              </a:defRPr>
            </a:lvl1pPr>
          </a:lstStyle>
          <a:p>
            <a:r>
              <a:rPr lang="de-AT" dirty="0"/>
              <a:t>Zwischentitel Zweizeilig</a:t>
            </a:r>
          </a:p>
        </p:txBody>
      </p:sp>
      <p:sp>
        <p:nvSpPr>
          <p:cNvPr id="3" name="Text Placeholder 2"/>
          <p:cNvSpPr>
            <a:spLocks noGrp="1"/>
          </p:cNvSpPr>
          <p:nvPr>
            <p:ph type="body" idx="1" hasCustomPrompt="1"/>
            <p:custDataLst>
              <p:tags r:id="rId4"/>
            </p:custDataLst>
          </p:nvPr>
        </p:nvSpPr>
        <p:spPr bwMode="gray">
          <a:xfrm>
            <a:off x="458701" y="4247697"/>
            <a:ext cx="8324727" cy="507820"/>
          </a:xfrm>
          <a:prstGeom prst="rect">
            <a:avLst/>
          </a:prstGeom>
        </p:spPr>
        <p:txBody>
          <a:bodyPr/>
          <a:lstStyle>
            <a:lvl1pPr marL="0" indent="0">
              <a:buNone/>
              <a:defRPr sz="3018" b="1" i="0" cap="all" baseline="0">
                <a:solidFill>
                  <a:schemeClr val="bg1"/>
                </a:solidFill>
              </a:defRPr>
            </a:lvl1pPr>
            <a:lvl2pPr marL="397959" indent="0">
              <a:buNone/>
              <a:defRPr sz="1741">
                <a:solidFill>
                  <a:schemeClr val="tx1">
                    <a:tint val="75000"/>
                  </a:schemeClr>
                </a:solidFill>
              </a:defRPr>
            </a:lvl2pPr>
            <a:lvl3pPr marL="795918" indent="0">
              <a:buNone/>
              <a:defRPr sz="1567">
                <a:solidFill>
                  <a:schemeClr val="tx1">
                    <a:tint val="75000"/>
                  </a:schemeClr>
                </a:solidFill>
              </a:defRPr>
            </a:lvl3pPr>
            <a:lvl4pPr marL="1193878" indent="0">
              <a:buNone/>
              <a:defRPr sz="1393">
                <a:solidFill>
                  <a:schemeClr val="tx1">
                    <a:tint val="75000"/>
                  </a:schemeClr>
                </a:solidFill>
              </a:defRPr>
            </a:lvl4pPr>
            <a:lvl5pPr marL="1591838" indent="0">
              <a:buNone/>
              <a:defRPr sz="1393">
                <a:solidFill>
                  <a:schemeClr val="tx1">
                    <a:tint val="75000"/>
                  </a:schemeClr>
                </a:solidFill>
              </a:defRPr>
            </a:lvl5pPr>
            <a:lvl6pPr marL="1989797" indent="0">
              <a:buNone/>
              <a:defRPr sz="1393">
                <a:solidFill>
                  <a:schemeClr val="tx1">
                    <a:tint val="75000"/>
                  </a:schemeClr>
                </a:solidFill>
              </a:defRPr>
            </a:lvl6pPr>
            <a:lvl7pPr marL="2387757" indent="0">
              <a:buNone/>
              <a:defRPr sz="1393">
                <a:solidFill>
                  <a:schemeClr val="tx1">
                    <a:tint val="75000"/>
                  </a:schemeClr>
                </a:solidFill>
              </a:defRPr>
            </a:lvl7pPr>
            <a:lvl8pPr marL="2785717" indent="0">
              <a:buNone/>
              <a:defRPr sz="1393">
                <a:solidFill>
                  <a:schemeClr val="tx1">
                    <a:tint val="75000"/>
                  </a:schemeClr>
                </a:solidFill>
              </a:defRPr>
            </a:lvl8pPr>
            <a:lvl9pPr marL="3183677" indent="0">
              <a:buNone/>
              <a:defRPr sz="1393">
                <a:solidFill>
                  <a:schemeClr val="tx1">
                    <a:tint val="75000"/>
                  </a:schemeClr>
                </a:solidFill>
              </a:defRPr>
            </a:lvl9pPr>
          </a:lstStyle>
          <a:p>
            <a:pPr lvl="0"/>
            <a:r>
              <a:rPr lang="de-AT"/>
              <a:t>Untertitel (optional)</a:t>
            </a:r>
          </a:p>
        </p:txBody>
      </p:sp>
    </p:spTree>
    <p:extLst>
      <p:ext uri="{BB962C8B-B14F-4D97-AF65-F5344CB8AC3E}">
        <p14:creationId xmlns:p14="http://schemas.microsoft.com/office/powerpoint/2010/main" val="4293216234"/>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 und Inhalt groß">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58702" y="1188281"/>
            <a:ext cx="9693452" cy="3826423"/>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itel 3">
            <a:extLst>
              <a:ext uri="{FF2B5EF4-FFF2-40B4-BE49-F238E27FC236}">
                <a16:creationId xmlns:a16="http://schemas.microsoft.com/office/drawing/2014/main" id="{C2BB3DE5-836E-4588-8CAE-4BB41E41E554}"/>
              </a:ext>
            </a:extLst>
          </p:cNvPr>
          <p:cNvSpPr>
            <a:spLocks noGrp="1"/>
          </p:cNvSpPr>
          <p:nvPr>
            <p:ph type="title" hasCustomPrompt="1"/>
            <p:custDataLst>
              <p:tags r:id="rId2"/>
            </p:custDataLst>
          </p:nvPr>
        </p:nvSpPr>
        <p:spPr/>
        <p:txBody>
          <a:bodyPr/>
          <a:lstStyle>
            <a:lvl1pPr>
              <a:defRPr/>
            </a:lvl1pPr>
          </a:lstStyle>
          <a:p>
            <a:r>
              <a:rPr lang="de-AT"/>
              <a:t>Titel hier einfügen (nur 1-zeilig)</a:t>
            </a:r>
          </a:p>
        </p:txBody>
      </p:sp>
      <p:sp>
        <p:nvSpPr>
          <p:cNvPr id="5" name="Textplatzhalter 4">
            <a:extLst>
              <a:ext uri="{FF2B5EF4-FFF2-40B4-BE49-F238E27FC236}">
                <a16:creationId xmlns:a16="http://schemas.microsoft.com/office/drawing/2014/main" id="{9F098032-636B-400D-8090-1164B39F56FF}"/>
              </a:ext>
            </a:extLst>
          </p:cNvPr>
          <p:cNvSpPr>
            <a:spLocks noGrp="1"/>
          </p:cNvSpPr>
          <p:nvPr>
            <p:ph type="body" sz="quarter" idx="10" hasCustomPrompt="1"/>
            <p:custDataLst>
              <p:tags r:id="rId3"/>
            </p:custDataLst>
          </p:nvPr>
        </p:nvSpPr>
        <p:spPr>
          <a:xfrm>
            <a:off x="458701" y="5014704"/>
            <a:ext cx="8324727"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Foliennummernplatzhalter 6">
            <a:extLst>
              <a:ext uri="{FF2B5EF4-FFF2-40B4-BE49-F238E27FC236}">
                <a16:creationId xmlns:a16="http://schemas.microsoft.com/office/drawing/2014/main" id="{8EC7DDE1-83A1-73CE-D37F-6B2F30EC5755}"/>
              </a:ext>
            </a:extLst>
          </p:cNvPr>
          <p:cNvSpPr>
            <a:spLocks noGrp="1" noRot="1" noMove="1" noResize="1" noEditPoints="1" noAdjustHandles="1" noChangeArrowheads="1" noChangeShapeType="1"/>
          </p:cNvSpPr>
          <p:nvPr>
            <p:ph type="sldNum" sz="quarter" idx="11"/>
            <p:custDataLst>
              <p:tags r:id="rId4"/>
            </p:custDataLst>
          </p:nvPr>
        </p:nvSpPr>
        <p:spPr/>
        <p:txBody>
          <a:bodyPr/>
          <a:lstStyle/>
          <a:p>
            <a:fld id="{A8A19448-3CC3-4229-8959-125D28314A5E}" type="slidenum">
              <a:rPr lang="de-AT" smtClean="0"/>
              <a:pPr/>
              <a:t>‹#›</a:t>
            </a:fld>
            <a:endParaRPr lang="de-AT" dirty="0"/>
          </a:p>
        </p:txBody>
      </p:sp>
    </p:spTree>
    <p:extLst>
      <p:ext uri="{BB962C8B-B14F-4D97-AF65-F5344CB8AC3E}">
        <p14:creationId xmlns:p14="http://schemas.microsoft.com/office/powerpoint/2010/main" val="1946384007"/>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und Inhalt groß beige">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58702" y="1188281"/>
            <a:ext cx="9693452" cy="3826423"/>
          </a:xfrm>
          <a:prstGeom prst="rect">
            <a:avLst/>
          </a:prstGeom>
        </p:spPr>
        <p:txBody>
          <a:bodyPr/>
          <a:lstStyle>
            <a:lvl1pPr>
              <a:defRPr/>
            </a:lvl1pPr>
          </a:lstStyle>
          <a:p>
            <a:pPr lvl="0"/>
            <a:r>
              <a:rPr lang="de-AT"/>
              <a:t>Text oder anderen Inhalt einfügen</a:t>
            </a:r>
          </a:p>
          <a:p>
            <a:pPr lvl="1"/>
            <a:r>
              <a:rPr lang="de-AT"/>
              <a:t>Second </a:t>
            </a:r>
            <a:r>
              <a:rPr lang="de-AT" err="1"/>
              <a:t>level</a:t>
            </a:r>
            <a:endParaRPr lang="de-AT"/>
          </a:p>
          <a:p>
            <a:pPr lvl="2"/>
            <a:r>
              <a:rPr lang="de-AT"/>
              <a:t>Third </a:t>
            </a:r>
            <a:r>
              <a:rPr lang="de-AT" err="1"/>
              <a:t>level</a:t>
            </a:r>
            <a:endParaRPr lang="de-AT"/>
          </a:p>
          <a:p>
            <a:pPr lvl="3"/>
            <a:r>
              <a:rPr lang="de-AT" err="1"/>
              <a:t>Fourth</a:t>
            </a:r>
            <a:r>
              <a:rPr lang="de-AT"/>
              <a:t> </a:t>
            </a:r>
            <a:r>
              <a:rPr lang="de-AT" err="1"/>
              <a:t>level</a:t>
            </a:r>
            <a:endParaRPr lang="de-AT"/>
          </a:p>
          <a:p>
            <a:pPr lvl="4"/>
            <a:r>
              <a:rPr lang="de-AT" err="1"/>
              <a:t>Fifth</a:t>
            </a:r>
            <a:r>
              <a:rPr lang="de-AT"/>
              <a:t> </a:t>
            </a:r>
            <a:r>
              <a:rPr lang="de-AT" err="1"/>
              <a:t>level</a:t>
            </a:r>
            <a:endParaRPr lang="de-AT"/>
          </a:p>
        </p:txBody>
      </p:sp>
      <p:sp>
        <p:nvSpPr>
          <p:cNvPr id="4" name="Titel 3">
            <a:extLst>
              <a:ext uri="{FF2B5EF4-FFF2-40B4-BE49-F238E27FC236}">
                <a16:creationId xmlns:a16="http://schemas.microsoft.com/office/drawing/2014/main" id="{C2BB3DE5-836E-4588-8CAE-4BB41E41E554}"/>
              </a:ext>
            </a:extLst>
          </p:cNvPr>
          <p:cNvSpPr>
            <a:spLocks noGrp="1"/>
          </p:cNvSpPr>
          <p:nvPr>
            <p:ph type="title" hasCustomPrompt="1"/>
            <p:custDataLst>
              <p:tags r:id="rId2"/>
            </p:custDataLst>
          </p:nvPr>
        </p:nvSpPr>
        <p:spPr/>
        <p:txBody>
          <a:bodyPr/>
          <a:lstStyle>
            <a:lvl1pPr>
              <a:defRPr/>
            </a:lvl1pPr>
          </a:lstStyle>
          <a:p>
            <a:r>
              <a:rPr lang="de-AT"/>
              <a:t>Titel hier einfügen (nur 1-zeilig)</a:t>
            </a:r>
          </a:p>
        </p:txBody>
      </p:sp>
      <p:sp>
        <p:nvSpPr>
          <p:cNvPr id="5" name="Textplatzhalter 4">
            <a:extLst>
              <a:ext uri="{FF2B5EF4-FFF2-40B4-BE49-F238E27FC236}">
                <a16:creationId xmlns:a16="http://schemas.microsoft.com/office/drawing/2014/main" id="{9F098032-636B-400D-8090-1164B39F56FF}"/>
              </a:ext>
            </a:extLst>
          </p:cNvPr>
          <p:cNvSpPr>
            <a:spLocks noGrp="1"/>
          </p:cNvSpPr>
          <p:nvPr>
            <p:ph type="body" sz="quarter" idx="10" hasCustomPrompt="1"/>
            <p:custDataLst>
              <p:tags r:id="rId3"/>
            </p:custDataLst>
          </p:nvPr>
        </p:nvSpPr>
        <p:spPr>
          <a:xfrm>
            <a:off x="458701" y="5014704"/>
            <a:ext cx="8324727" cy="173175"/>
          </a:xfrm>
        </p:spPr>
        <p:txBody>
          <a:bodyPr anchor="b"/>
          <a:lstStyle>
            <a:lvl1pPr marL="103175" indent="-103175">
              <a:spcBef>
                <a:spcPts val="0"/>
              </a:spcBef>
              <a:buNone/>
              <a:tabLst>
                <a:tab pos="103175" algn="l"/>
              </a:tabLst>
              <a:defRPr sz="638">
                <a:solidFill>
                  <a:schemeClr val="tx1"/>
                </a:solidFill>
              </a:defRPr>
            </a:lvl1pPr>
            <a:lvl2pPr marL="204508" indent="0">
              <a:buNone/>
              <a:defRPr sz="638">
                <a:solidFill>
                  <a:schemeClr val="tx1"/>
                </a:solidFill>
              </a:defRPr>
            </a:lvl2pPr>
            <a:lvl3pPr marL="418225" indent="0">
              <a:buNone/>
              <a:defRPr sz="638">
                <a:solidFill>
                  <a:schemeClr val="tx1"/>
                </a:solidFill>
              </a:defRPr>
            </a:lvl3pPr>
            <a:lvl4pPr marL="622732" indent="0">
              <a:buNone/>
              <a:defRPr sz="638">
                <a:solidFill>
                  <a:schemeClr val="tx1"/>
                </a:solidFill>
              </a:defRPr>
            </a:lvl4pPr>
            <a:lvl5pPr marL="834608" indent="0">
              <a:buNone/>
              <a:defRPr sz="638">
                <a:solidFill>
                  <a:schemeClr val="tx1"/>
                </a:solidFill>
              </a:defRPr>
            </a:lvl5pPr>
          </a:lstStyle>
          <a:p>
            <a:pPr lvl="0"/>
            <a:r>
              <a:rPr lang="de-AT"/>
              <a:t>Platz für Quellenangaben, Fußnoten etc.</a:t>
            </a:r>
          </a:p>
        </p:txBody>
      </p:sp>
      <p:sp>
        <p:nvSpPr>
          <p:cNvPr id="7" name="Foliennummernplatzhalter 6">
            <a:extLst>
              <a:ext uri="{FF2B5EF4-FFF2-40B4-BE49-F238E27FC236}">
                <a16:creationId xmlns:a16="http://schemas.microsoft.com/office/drawing/2014/main" id="{6545455C-74BC-CD9C-C059-9B419387452B}"/>
              </a:ext>
            </a:extLst>
          </p:cNvPr>
          <p:cNvSpPr>
            <a:spLocks noGrp="1" noRot="1" noMove="1" noResize="1" noEditPoints="1" noAdjustHandles="1" noChangeArrowheads="1" noChangeShapeType="1"/>
          </p:cNvSpPr>
          <p:nvPr>
            <p:ph type="sldNum" sz="quarter" idx="11"/>
          </p:nvPr>
        </p:nvSpPr>
        <p:spPr/>
        <p:txBody>
          <a:bodyPr/>
          <a:lstStyle/>
          <a:p>
            <a:fld id="{A8A19448-3CC3-4229-8959-125D28314A5E}" type="slidenum">
              <a:rPr lang="de-AT" smtClean="0"/>
              <a:pPr/>
              <a:t>‹#›</a:t>
            </a:fld>
            <a:endParaRPr lang="de-AT"/>
          </a:p>
        </p:txBody>
      </p:sp>
    </p:spTree>
    <p:extLst>
      <p:ext uri="{BB962C8B-B14F-4D97-AF65-F5344CB8AC3E}">
        <p14:creationId xmlns:p14="http://schemas.microsoft.com/office/powerpoint/2010/main" val="903728104"/>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sclaimer">
    <p:bg bwMode="gray">
      <p:bgRef idx="1001">
        <a:schemeClr val="bg1"/>
      </p:bgRef>
    </p:bg>
    <p:spTree>
      <p:nvGrpSpPr>
        <p:cNvPr id="1" name=""/>
        <p:cNvGrpSpPr/>
        <p:nvPr/>
      </p:nvGrpSpPr>
      <p:grpSpPr>
        <a:xfrm>
          <a:off x="0" y="0"/>
          <a:ext cx="0" cy="0"/>
          <a:chOff x="0" y="0"/>
          <a:chExt cx="0" cy="0"/>
        </a:xfrm>
      </p:grpSpPr>
      <p:sp>
        <p:nvSpPr>
          <p:cNvPr id="3" name="Text Box 5">
            <a:extLst>
              <a:ext uri="{FF2B5EF4-FFF2-40B4-BE49-F238E27FC236}">
                <a16:creationId xmlns:a16="http://schemas.microsoft.com/office/drawing/2014/main" id="{59915AC5-6E58-45D6-ADE0-CF4B4E623CC7}"/>
              </a:ext>
            </a:extLst>
          </p:cNvPr>
          <p:cNvSpPr txBox="1">
            <a:spLocks noChangeArrowheads="1"/>
          </p:cNvSpPr>
          <p:nvPr>
            <p:custDataLst>
              <p:tags r:id="rId1"/>
            </p:custDataLst>
          </p:nvPr>
        </p:nvSpPr>
        <p:spPr bwMode="auto">
          <a:xfrm>
            <a:off x="458703" y="2502561"/>
            <a:ext cx="9547923" cy="2554225"/>
          </a:xfrm>
          <a:prstGeom prst="rect">
            <a:avLst/>
          </a:prstGeom>
          <a:noFill/>
          <a:ln w="9525">
            <a:noFill/>
            <a:miter lim="800000"/>
            <a:headEnd/>
            <a:tailEnd/>
          </a:ln>
        </p:spPr>
        <p:txBody>
          <a:bodyPr wrap="square" lIns="0" tIns="0" rIns="0" bIns="0">
            <a:spAutoFit/>
          </a:bodyPr>
          <a:lstStyle/>
          <a:p>
            <a:pPr defTabSz="795918">
              <a:spcAft>
                <a:spcPct val="30000"/>
              </a:spcAft>
              <a:defRPr/>
            </a:pPr>
            <a:endParaRPr lang="de-AT" sz="1071" b="0" dirty="0">
              <a:solidFill>
                <a:schemeClr val="tx1"/>
              </a:solidFill>
              <a:latin typeface="+mn-lt"/>
            </a:endParaRPr>
          </a:p>
          <a:p>
            <a:pPr defTabSz="795918">
              <a:spcAft>
                <a:spcPct val="30000"/>
              </a:spcAft>
              <a:defRPr/>
            </a:pPr>
            <a:endParaRPr lang="de-AT" sz="1071" b="0" dirty="0">
              <a:solidFill>
                <a:schemeClr val="tx1"/>
              </a:solidFill>
              <a:latin typeface="+mn-lt"/>
            </a:endParaRPr>
          </a:p>
          <a:p>
            <a:pPr defTabSz="795918">
              <a:spcAft>
                <a:spcPct val="30000"/>
              </a:spcAft>
              <a:defRPr/>
            </a:pPr>
            <a:r>
              <a:rPr lang="de-AT" sz="1071" b="0" dirty="0">
                <a:solidFill>
                  <a:schemeClr val="tx1"/>
                </a:solidFill>
                <a:latin typeface="+mn-lt"/>
              </a:rPr>
              <a:t>Copyright © 2025 </a:t>
            </a:r>
            <a:r>
              <a:rPr lang="de-AT" sz="1071" b="0" dirty="0" err="1">
                <a:solidFill>
                  <a:schemeClr val="tx1"/>
                </a:solidFill>
                <a:latin typeface="+mn-lt"/>
              </a:rPr>
              <a:t>by</a:t>
            </a:r>
            <a:r>
              <a:rPr lang="de-AT" sz="1071" b="0" dirty="0">
                <a:solidFill>
                  <a:schemeClr val="tx1"/>
                </a:solidFill>
                <a:latin typeface="+mn-lt"/>
              </a:rPr>
              <a:t> Austria Glas Recycling GmbH (AGR)</a:t>
            </a:r>
          </a:p>
          <a:p>
            <a:pPr defTabSz="795918">
              <a:spcAft>
                <a:spcPts val="0"/>
              </a:spcAft>
              <a:defRPr/>
            </a:pPr>
            <a:r>
              <a:rPr lang="de-AT" sz="1071" b="0" dirty="0">
                <a:solidFill>
                  <a:schemeClr val="tx1"/>
                </a:solidFill>
                <a:latin typeface="+mn-lt"/>
              </a:rPr>
              <a:t>Diese Präsentation einschließlich aller ihrer Teile ist geistiges Eigentum der AGR GmbH und urheberrechtlich geschützt. Alle Rechte sind vorbehalten. Durch diese Präsentation wird keine Lizenz zur Nutzung des geistigen Eigentums der AGR GmbH oder Dritter erteilt. Jede Verwertung oder Weitergabe an Dritte bedarf der vorherigen schriftlichen Zustimmung der AGR GmbH. Dies gilt insbesondere für die Vervielfältigung, Bearbeitung, Übersetzung, die Entnahme von Daten oder Abbildungen, die Wiedergabe auf fotomechanischem oder ähnlichem Weg sowie die Einspeicherung und Verarbeitung in elektronischen Systemen.</a:t>
            </a:r>
          </a:p>
          <a:p>
            <a:pPr defTabSz="795918">
              <a:spcAft>
                <a:spcPct val="30000"/>
              </a:spcAft>
              <a:defRPr/>
            </a:pPr>
            <a:endParaRPr lang="de-AT" sz="1071" b="0" dirty="0">
              <a:solidFill>
                <a:schemeClr val="tx1"/>
              </a:solidFill>
              <a:latin typeface="+mn-lt"/>
            </a:endParaRPr>
          </a:p>
          <a:p>
            <a:pPr defTabSz="795918">
              <a:spcAft>
                <a:spcPct val="30000"/>
              </a:spcAft>
              <a:defRPr/>
            </a:pPr>
            <a:r>
              <a:rPr lang="de-AT" sz="1071" b="0" dirty="0">
                <a:solidFill>
                  <a:schemeClr val="tx1"/>
                </a:solidFill>
                <a:latin typeface="+mn-lt"/>
              </a:rPr>
              <a:t>Haftungsausschluss </a:t>
            </a:r>
          </a:p>
          <a:p>
            <a:pPr defTabSz="795918">
              <a:defRPr/>
            </a:pPr>
            <a:r>
              <a:rPr lang="de-AT" sz="1071" b="0" dirty="0">
                <a:solidFill>
                  <a:schemeClr val="tx1"/>
                </a:solidFill>
                <a:latin typeface="+mn-lt"/>
              </a:rPr>
              <a:t>Die in dieser Präsentation enthaltenen Informationen und Beurteilungen beruhen auf dem Informationsstand zum Zeitpunkt der Erstellung. Jede Haftung des Verfassers für die Vollständigkeit und Richtigkeit der in dieser Präsentation enthaltenen Angaben und Bewertungen ist ausgeschlossen. Mit Aushändigung dieser Präsentation kommt kein Beratungsvertrag zwischen dem Verfasser und dem Empfänger zustande. Der Verfasser behält sich das Recht vor, diese Präsentation jederzeit zu ändern und/oder zu ergänzen. Der Verfasser übernimmt keine Verpflichtung, dem Empfänger dieser Präsentation auf Verlangen zusätzliche Informationen zur Verfügung zu stellen, diese Präsentation zu ändern oder zu ergänzen.</a:t>
            </a:r>
          </a:p>
        </p:txBody>
      </p:sp>
      <p:pic>
        <p:nvPicPr>
          <p:cNvPr id="4" name="Grafik 3">
            <a:extLst>
              <a:ext uri="{FF2B5EF4-FFF2-40B4-BE49-F238E27FC236}">
                <a16:creationId xmlns:a16="http://schemas.microsoft.com/office/drawing/2014/main" id="{A490C974-7C0E-129C-BE05-E1F0C854EDF8}"/>
              </a:ext>
            </a:extLst>
          </p:cNvPr>
          <p:cNvPicPr>
            <a:picLocks noChangeAspect="1"/>
          </p:cNvPicPr>
          <p:nvPr userDrawn="1">
            <p:custDataLst>
              <p:tags r:id="rId2"/>
            </p:custDataLst>
          </p:nvPr>
        </p:nvPicPr>
        <p:blipFill>
          <a:blip>
            <a:extLst>
              <a:ext uri="{96DAC541-7B7A-43D3-8B79-37D633B846F1}">
                <asvg:svgBlip xmlns:asvg="http://schemas.microsoft.com/office/drawing/2016/SVG/main" r:embed="rId4"/>
              </a:ext>
            </a:extLst>
          </a:blip>
          <a:stretch>
            <a:fillRect/>
          </a:stretch>
        </p:blipFill>
        <p:spPr>
          <a:xfrm>
            <a:off x="8521843" y="5087444"/>
            <a:ext cx="1634998" cy="543111"/>
          </a:xfrm>
          <a:prstGeom prst="rect">
            <a:avLst/>
          </a:prstGeom>
        </p:spPr>
      </p:pic>
    </p:spTree>
    <p:extLst>
      <p:ext uri="{BB962C8B-B14F-4D97-AF65-F5344CB8AC3E}">
        <p14:creationId xmlns:p14="http://schemas.microsoft.com/office/powerpoint/2010/main" val="20452225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95814" y="1850390"/>
            <a:ext cx="9019223" cy="321498"/>
          </a:xfrm>
          <a:prstGeom prst="rect">
            <a:avLst/>
          </a:prstGeom>
        </p:spPr>
        <p:txBody>
          <a:bodyPr wrap="square" lIns="0" tIns="0" rIns="0" bIns="0">
            <a:spAutoFit/>
          </a:bodyPr>
          <a:lstStyle>
            <a:lvl1pPr>
              <a:defRPr sz="2089" b="1" i="0">
                <a:solidFill>
                  <a:srgbClr val="252525"/>
                </a:solidFill>
                <a:latin typeface="Calibri"/>
                <a:cs typeface="Calibri"/>
              </a:defRPr>
            </a:lvl1pPr>
          </a:lstStyle>
          <a:p>
            <a:endParaRPr/>
          </a:p>
        </p:txBody>
      </p:sp>
      <p:sp>
        <p:nvSpPr>
          <p:cNvPr id="3" name="Holder 3"/>
          <p:cNvSpPr>
            <a:spLocks noGrp="1"/>
          </p:cNvSpPr>
          <p:nvPr>
            <p:ph type="subTitle" idx="4"/>
          </p:nvPr>
        </p:nvSpPr>
        <p:spPr>
          <a:xfrm>
            <a:off x="1591628" y="3342640"/>
            <a:ext cx="7427595" cy="167418"/>
          </a:xfrm>
          <a:prstGeom prst="rect">
            <a:avLst/>
          </a:prstGeom>
        </p:spPr>
        <p:txBody>
          <a:bodyPr wrap="square" lIns="0" tIns="0" rIns="0" bIns="0">
            <a:spAutoFit/>
          </a:bodyPr>
          <a:lstStyle>
            <a:lvl1pPr>
              <a:defRPr sz="1088" b="0" i="0">
                <a:solidFill>
                  <a:srgbClr val="252525"/>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defRPr sz="696" b="0" i="0">
                <a:solidFill>
                  <a:srgbClr val="252525"/>
                </a:solidFill>
                <a:latin typeface="Calibri"/>
                <a:cs typeface="Calibri"/>
              </a:defRPr>
            </a:lvl1pPr>
          </a:lstStyle>
          <a:p>
            <a:pPr marL="77370">
              <a:spcBef>
                <a:spcPts val="74"/>
              </a:spcBef>
            </a:pPr>
            <a:fld id="{81D60167-4931-47E6-BA6A-407CBD079E47}" type="slidenum">
              <a:rPr lang="en-BE" spc="-44" smtClean="0">
                <a:solidFill>
                  <a:srgbClr val="9D9D9D"/>
                </a:solidFill>
              </a:rPr>
              <a:pPr marL="77370">
                <a:spcBef>
                  <a:spcPts val="74"/>
                </a:spcBef>
              </a:pPr>
              <a:t>‹#›</a:t>
            </a:fld>
            <a:endParaRPr lang="en-BE" spc="-44" dirty="0">
              <a:solidFill>
                <a:srgbClr val="9D9D9D"/>
              </a:solidFill>
            </a:endParaRPr>
          </a:p>
        </p:txBody>
      </p:sp>
    </p:spTree>
    <p:extLst>
      <p:ext uri="{BB962C8B-B14F-4D97-AF65-F5344CB8AC3E}">
        <p14:creationId xmlns:p14="http://schemas.microsoft.com/office/powerpoint/2010/main" val="19255950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0222" y="777130"/>
            <a:ext cx="5380033" cy="321498"/>
          </a:xfrm>
        </p:spPr>
        <p:txBody>
          <a:bodyPr lIns="0" tIns="0" rIns="0" bIns="0"/>
          <a:lstStyle>
            <a:lvl1pPr>
              <a:defRPr sz="2089" b="1" i="0">
                <a:solidFill>
                  <a:srgbClr val="252525"/>
                </a:solidFill>
                <a:latin typeface="Calibri"/>
                <a:cs typeface="Calibri"/>
              </a:defRPr>
            </a:lvl1pPr>
          </a:lstStyle>
          <a:p>
            <a:endParaRPr/>
          </a:p>
        </p:txBody>
      </p:sp>
      <p:sp>
        <p:nvSpPr>
          <p:cNvPr id="3" name="Holder 3"/>
          <p:cNvSpPr>
            <a:spLocks noGrp="1"/>
          </p:cNvSpPr>
          <p:nvPr>
            <p:ph type="body" idx="1"/>
          </p:nvPr>
        </p:nvSpPr>
        <p:spPr>
          <a:xfrm>
            <a:off x="3804985" y="2641559"/>
            <a:ext cx="6381432" cy="167418"/>
          </a:xfrm>
        </p:spPr>
        <p:txBody>
          <a:bodyPr lIns="0" tIns="0" rIns="0" bIns="0"/>
          <a:lstStyle>
            <a:lvl1pPr>
              <a:defRPr sz="1088" b="0" i="0">
                <a:solidFill>
                  <a:srgbClr val="252525"/>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defRPr sz="696" b="0" i="0">
                <a:solidFill>
                  <a:srgbClr val="252525"/>
                </a:solidFill>
                <a:latin typeface="Calibri"/>
                <a:cs typeface="Calibri"/>
              </a:defRPr>
            </a:lvl1pPr>
          </a:lstStyle>
          <a:p>
            <a:pPr marL="77370">
              <a:spcBef>
                <a:spcPts val="74"/>
              </a:spcBef>
            </a:pPr>
            <a:fld id="{81D60167-4931-47E6-BA6A-407CBD079E47}" type="slidenum">
              <a:rPr lang="en-BE" spc="-44" smtClean="0">
                <a:solidFill>
                  <a:srgbClr val="9D9D9D"/>
                </a:solidFill>
              </a:rPr>
              <a:pPr marL="77370">
                <a:spcBef>
                  <a:spcPts val="74"/>
                </a:spcBef>
              </a:pPr>
              <a:t>‹#›</a:t>
            </a:fld>
            <a:endParaRPr lang="en-BE" spc="-44" dirty="0">
              <a:solidFill>
                <a:srgbClr val="9D9D9D"/>
              </a:solidFill>
            </a:endParaRPr>
          </a:p>
        </p:txBody>
      </p:sp>
    </p:spTree>
    <p:extLst>
      <p:ext uri="{BB962C8B-B14F-4D97-AF65-F5344CB8AC3E}">
        <p14:creationId xmlns:p14="http://schemas.microsoft.com/office/powerpoint/2010/main" val="18181089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80222" y="777130"/>
            <a:ext cx="5380033" cy="321498"/>
          </a:xfrm>
        </p:spPr>
        <p:txBody>
          <a:bodyPr lIns="0" tIns="0" rIns="0" bIns="0"/>
          <a:lstStyle>
            <a:lvl1pPr>
              <a:defRPr sz="2089" b="1" i="0">
                <a:solidFill>
                  <a:srgbClr val="252525"/>
                </a:solidFill>
                <a:latin typeface="Calibri"/>
                <a:cs typeface="Calibri"/>
              </a:defRPr>
            </a:lvl1pPr>
          </a:lstStyle>
          <a:p>
            <a:endParaRPr/>
          </a:p>
        </p:txBody>
      </p:sp>
      <p:sp>
        <p:nvSpPr>
          <p:cNvPr id="3" name="Holder 3"/>
          <p:cNvSpPr>
            <a:spLocks noGrp="1"/>
          </p:cNvSpPr>
          <p:nvPr>
            <p:ph sz="half" idx="2"/>
          </p:nvPr>
        </p:nvSpPr>
        <p:spPr>
          <a:xfrm>
            <a:off x="530542" y="1372870"/>
            <a:ext cx="4615720" cy="1923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464588" y="1372870"/>
            <a:ext cx="4615720" cy="1923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defRPr sz="696" b="0" i="0">
                <a:solidFill>
                  <a:srgbClr val="252525"/>
                </a:solidFill>
                <a:latin typeface="Calibri"/>
                <a:cs typeface="Calibri"/>
              </a:defRPr>
            </a:lvl1pPr>
          </a:lstStyle>
          <a:p>
            <a:pPr marL="77370">
              <a:spcBef>
                <a:spcPts val="74"/>
              </a:spcBef>
            </a:pPr>
            <a:fld id="{81D60167-4931-47E6-BA6A-407CBD079E47}" type="slidenum">
              <a:rPr lang="en-BE" spc="-44" smtClean="0">
                <a:solidFill>
                  <a:srgbClr val="9D9D9D"/>
                </a:solidFill>
              </a:rPr>
              <a:pPr marL="77370">
                <a:spcBef>
                  <a:spcPts val="74"/>
                </a:spcBef>
              </a:pPr>
              <a:t>‹#›</a:t>
            </a:fld>
            <a:endParaRPr lang="en-BE" spc="-44" dirty="0">
              <a:solidFill>
                <a:srgbClr val="9D9D9D"/>
              </a:solidFill>
            </a:endParaRPr>
          </a:p>
        </p:txBody>
      </p:sp>
    </p:spTree>
    <p:extLst>
      <p:ext uri="{BB962C8B-B14F-4D97-AF65-F5344CB8AC3E}">
        <p14:creationId xmlns:p14="http://schemas.microsoft.com/office/powerpoint/2010/main" val="4118720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80222" y="777130"/>
            <a:ext cx="5380033" cy="321498"/>
          </a:xfrm>
        </p:spPr>
        <p:txBody>
          <a:bodyPr lIns="0" tIns="0" rIns="0" bIns="0"/>
          <a:lstStyle>
            <a:lvl1pPr>
              <a:defRPr sz="2089" b="1" i="0">
                <a:solidFill>
                  <a:srgbClr val="252525"/>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defRPr sz="696" b="0" i="0">
                <a:solidFill>
                  <a:srgbClr val="252525"/>
                </a:solidFill>
                <a:latin typeface="Calibri"/>
                <a:cs typeface="Calibri"/>
              </a:defRPr>
            </a:lvl1pPr>
          </a:lstStyle>
          <a:p>
            <a:pPr marL="77370">
              <a:spcBef>
                <a:spcPts val="74"/>
              </a:spcBef>
            </a:pPr>
            <a:fld id="{81D60167-4931-47E6-BA6A-407CBD079E47}" type="slidenum">
              <a:rPr lang="en-BE" spc="-44" smtClean="0">
                <a:solidFill>
                  <a:srgbClr val="9D9D9D"/>
                </a:solidFill>
              </a:rPr>
              <a:pPr marL="77370">
                <a:spcBef>
                  <a:spcPts val="74"/>
                </a:spcBef>
              </a:pPr>
              <a:t>‹#›</a:t>
            </a:fld>
            <a:endParaRPr lang="en-BE" spc="-44" dirty="0">
              <a:solidFill>
                <a:srgbClr val="9D9D9D"/>
              </a:solidFill>
            </a:endParaRPr>
          </a:p>
        </p:txBody>
      </p:sp>
    </p:spTree>
    <p:extLst>
      <p:ext uri="{BB962C8B-B14F-4D97-AF65-F5344CB8AC3E}">
        <p14:creationId xmlns:p14="http://schemas.microsoft.com/office/powerpoint/2010/main" val="31118744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defRPr sz="696" b="0" i="0">
                <a:solidFill>
                  <a:srgbClr val="252525"/>
                </a:solidFill>
                <a:latin typeface="Calibri"/>
                <a:cs typeface="Calibri"/>
              </a:defRPr>
            </a:lvl1pPr>
          </a:lstStyle>
          <a:p>
            <a:pPr marL="77370">
              <a:spcBef>
                <a:spcPts val="74"/>
              </a:spcBef>
            </a:pPr>
            <a:fld id="{81D60167-4931-47E6-BA6A-407CBD079E47}" type="slidenum">
              <a:rPr lang="en-BE" spc="-44" smtClean="0">
                <a:solidFill>
                  <a:srgbClr val="9D9D9D"/>
                </a:solidFill>
              </a:rPr>
              <a:pPr marL="77370">
                <a:spcBef>
                  <a:spcPts val="74"/>
                </a:spcBef>
              </a:pPr>
              <a:t>‹#›</a:t>
            </a:fld>
            <a:endParaRPr lang="en-BE" spc="-44" dirty="0">
              <a:solidFill>
                <a:srgbClr val="9D9D9D"/>
              </a:solidFill>
            </a:endParaRPr>
          </a:p>
        </p:txBody>
      </p:sp>
    </p:spTree>
    <p:extLst>
      <p:ext uri="{BB962C8B-B14F-4D97-AF65-F5344CB8AC3E}">
        <p14:creationId xmlns:p14="http://schemas.microsoft.com/office/powerpoint/2010/main" val="39806075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7907" y="1236173"/>
            <a:ext cx="4509611" cy="852977"/>
          </a:xfrm>
        </p:spPr>
        <p:txBody>
          <a:bodyPr/>
          <a:lstStyle/>
          <a:p>
            <a:r>
              <a:rPr lang="en-US"/>
              <a:t>Click to edit Master title style</a:t>
            </a:r>
          </a:p>
        </p:txBody>
      </p:sp>
      <p:sp>
        <p:nvSpPr>
          <p:cNvPr id="3" name="Subtitle 2"/>
          <p:cNvSpPr>
            <a:spLocks noGrp="1"/>
          </p:cNvSpPr>
          <p:nvPr>
            <p:ph type="subTitle" idx="1"/>
          </p:nvPr>
        </p:nvSpPr>
        <p:spPr>
          <a:xfrm>
            <a:off x="795814" y="2254955"/>
            <a:ext cx="3713798" cy="1016941"/>
          </a:xfrm>
        </p:spPr>
        <p:txBody>
          <a:bodyPr/>
          <a:lstStyle>
            <a:lvl1pPr marL="0" indent="0" algn="ctr">
              <a:buNone/>
              <a:defRPr>
                <a:solidFill>
                  <a:schemeClr val="tx1">
                    <a:tint val="75000"/>
                  </a:schemeClr>
                </a:solidFill>
              </a:defRPr>
            </a:lvl1pPr>
            <a:lvl2pPr marL="265267" indent="0" algn="ctr">
              <a:buNone/>
              <a:defRPr>
                <a:solidFill>
                  <a:schemeClr val="tx1">
                    <a:tint val="75000"/>
                  </a:schemeClr>
                </a:solidFill>
              </a:defRPr>
            </a:lvl2pPr>
            <a:lvl3pPr marL="530535" indent="0" algn="ctr">
              <a:buNone/>
              <a:defRPr>
                <a:solidFill>
                  <a:schemeClr val="tx1">
                    <a:tint val="75000"/>
                  </a:schemeClr>
                </a:solidFill>
              </a:defRPr>
            </a:lvl3pPr>
            <a:lvl4pPr marL="795802" indent="0" algn="ctr">
              <a:buNone/>
              <a:defRPr>
                <a:solidFill>
                  <a:schemeClr val="tx1">
                    <a:tint val="75000"/>
                  </a:schemeClr>
                </a:solidFill>
              </a:defRPr>
            </a:lvl4pPr>
            <a:lvl5pPr marL="1061070" indent="0" algn="ctr">
              <a:buNone/>
              <a:defRPr>
                <a:solidFill>
                  <a:schemeClr val="tx1">
                    <a:tint val="75000"/>
                  </a:schemeClr>
                </a:solidFill>
              </a:defRPr>
            </a:lvl5pPr>
            <a:lvl6pPr marL="1326337" indent="0" algn="ctr">
              <a:buNone/>
              <a:defRPr>
                <a:solidFill>
                  <a:schemeClr val="tx1">
                    <a:tint val="75000"/>
                  </a:schemeClr>
                </a:solidFill>
              </a:defRPr>
            </a:lvl6pPr>
            <a:lvl7pPr marL="1591605" indent="0" algn="ctr">
              <a:buNone/>
              <a:defRPr>
                <a:solidFill>
                  <a:schemeClr val="tx1">
                    <a:tint val="75000"/>
                  </a:schemeClr>
                </a:solidFill>
              </a:defRPr>
            </a:lvl7pPr>
            <a:lvl8pPr marL="1856872" indent="0" algn="ctr">
              <a:buNone/>
              <a:defRPr>
                <a:solidFill>
                  <a:schemeClr val="tx1">
                    <a:tint val="75000"/>
                  </a:schemeClr>
                </a:solidFill>
              </a:defRPr>
            </a:lvl8pPr>
            <a:lvl9pPr marL="212214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9857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8988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9092" y="2557090"/>
            <a:ext cx="4509611" cy="790340"/>
          </a:xfrm>
        </p:spPr>
        <p:txBody>
          <a:bodyPr anchor="t"/>
          <a:lstStyle>
            <a:lvl1pPr algn="l">
              <a:defRPr sz="2321" b="1" cap="all"/>
            </a:lvl1pPr>
          </a:lstStyle>
          <a:p>
            <a:r>
              <a:rPr lang="en-US"/>
              <a:t>Click to edit Master title style</a:t>
            </a:r>
          </a:p>
        </p:txBody>
      </p:sp>
      <p:sp>
        <p:nvSpPr>
          <p:cNvPr id="3" name="Text Placeholder 2"/>
          <p:cNvSpPr>
            <a:spLocks noGrp="1"/>
          </p:cNvSpPr>
          <p:nvPr>
            <p:ph type="body" idx="1"/>
          </p:nvPr>
        </p:nvSpPr>
        <p:spPr>
          <a:xfrm>
            <a:off x="419092" y="1686611"/>
            <a:ext cx="4509611" cy="870479"/>
          </a:xfrm>
        </p:spPr>
        <p:txBody>
          <a:bodyPr anchor="b"/>
          <a:lstStyle>
            <a:lvl1pPr marL="0" indent="0">
              <a:buNone/>
              <a:defRPr sz="1160">
                <a:solidFill>
                  <a:schemeClr val="tx1">
                    <a:tint val="75000"/>
                  </a:schemeClr>
                </a:solidFill>
              </a:defRPr>
            </a:lvl1pPr>
            <a:lvl2pPr marL="265267" indent="0">
              <a:buNone/>
              <a:defRPr sz="1044">
                <a:solidFill>
                  <a:schemeClr val="tx1">
                    <a:tint val="75000"/>
                  </a:schemeClr>
                </a:solidFill>
              </a:defRPr>
            </a:lvl2pPr>
            <a:lvl3pPr marL="530535" indent="0">
              <a:buNone/>
              <a:defRPr sz="928">
                <a:solidFill>
                  <a:schemeClr val="tx1">
                    <a:tint val="75000"/>
                  </a:schemeClr>
                </a:solidFill>
              </a:defRPr>
            </a:lvl3pPr>
            <a:lvl4pPr marL="795802" indent="0">
              <a:buNone/>
              <a:defRPr sz="812">
                <a:solidFill>
                  <a:schemeClr val="tx1">
                    <a:tint val="75000"/>
                  </a:schemeClr>
                </a:solidFill>
              </a:defRPr>
            </a:lvl4pPr>
            <a:lvl5pPr marL="1061070" indent="0">
              <a:buNone/>
              <a:defRPr sz="812">
                <a:solidFill>
                  <a:schemeClr val="tx1">
                    <a:tint val="75000"/>
                  </a:schemeClr>
                </a:solidFill>
              </a:defRPr>
            </a:lvl5pPr>
            <a:lvl6pPr marL="1326337" indent="0">
              <a:buNone/>
              <a:defRPr sz="812">
                <a:solidFill>
                  <a:schemeClr val="tx1">
                    <a:tint val="75000"/>
                  </a:schemeClr>
                </a:solidFill>
              </a:defRPr>
            </a:lvl6pPr>
            <a:lvl7pPr marL="1591605" indent="0">
              <a:buNone/>
              <a:defRPr sz="812">
                <a:solidFill>
                  <a:schemeClr val="tx1">
                    <a:tint val="75000"/>
                  </a:schemeClr>
                </a:solidFill>
              </a:defRPr>
            </a:lvl7pPr>
            <a:lvl8pPr marL="1856872" indent="0">
              <a:buNone/>
              <a:defRPr sz="812">
                <a:solidFill>
                  <a:schemeClr val="tx1">
                    <a:tint val="75000"/>
                  </a:schemeClr>
                </a:solidFill>
              </a:defRPr>
            </a:lvl8pPr>
            <a:lvl9pPr marL="2122140" indent="0">
              <a:buNone/>
              <a:defRPr sz="81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5266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5271" y="928511"/>
            <a:ext cx="2343229" cy="2626176"/>
          </a:xfrm>
        </p:spPr>
        <p:txBody>
          <a:bodyPr/>
          <a:lstStyle>
            <a:lvl1pPr>
              <a:defRPr sz="1625"/>
            </a:lvl1pPr>
            <a:lvl2pPr>
              <a:defRPr sz="1392"/>
            </a:lvl2pPr>
            <a:lvl3pPr>
              <a:defRPr sz="1160"/>
            </a:lvl3pPr>
            <a:lvl4pPr>
              <a:defRPr sz="1044"/>
            </a:lvl4pPr>
            <a:lvl5pPr>
              <a:defRPr sz="1044"/>
            </a:lvl5pPr>
            <a:lvl6pPr>
              <a:defRPr sz="1044"/>
            </a:lvl6pPr>
            <a:lvl7pPr>
              <a:defRPr sz="1044"/>
            </a:lvl7pPr>
            <a:lvl8pPr>
              <a:defRPr sz="1044"/>
            </a:lvl8pPr>
            <a:lvl9pPr>
              <a:defRPr sz="10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96925" y="928511"/>
            <a:ext cx="2343229" cy="2626176"/>
          </a:xfrm>
        </p:spPr>
        <p:txBody>
          <a:bodyPr/>
          <a:lstStyle>
            <a:lvl1pPr>
              <a:defRPr sz="1625"/>
            </a:lvl1pPr>
            <a:lvl2pPr>
              <a:defRPr sz="1392"/>
            </a:lvl2pPr>
            <a:lvl3pPr>
              <a:defRPr sz="1160"/>
            </a:lvl3pPr>
            <a:lvl4pPr>
              <a:defRPr sz="1044"/>
            </a:lvl4pPr>
            <a:lvl5pPr>
              <a:defRPr sz="1044"/>
            </a:lvl5pPr>
            <a:lvl6pPr>
              <a:defRPr sz="1044"/>
            </a:lvl6pPr>
            <a:lvl7pPr>
              <a:defRPr sz="1044"/>
            </a:lvl7pPr>
            <a:lvl8pPr>
              <a:defRPr sz="1044"/>
            </a:lvl8pPr>
            <a:lvl9pPr>
              <a:defRPr sz="10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38997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65271" y="890745"/>
            <a:ext cx="2344151" cy="371220"/>
          </a:xfrm>
        </p:spPr>
        <p:txBody>
          <a:bodyPr anchor="b"/>
          <a:lstStyle>
            <a:lvl1pPr marL="0" indent="0">
              <a:buNone/>
              <a:defRPr sz="1392" b="1"/>
            </a:lvl1pPr>
            <a:lvl2pPr marL="265267" indent="0">
              <a:buNone/>
              <a:defRPr sz="1160" b="1"/>
            </a:lvl2pPr>
            <a:lvl3pPr marL="530535" indent="0">
              <a:buNone/>
              <a:defRPr sz="1044" b="1"/>
            </a:lvl3pPr>
            <a:lvl4pPr marL="795802" indent="0">
              <a:buNone/>
              <a:defRPr sz="928" b="1"/>
            </a:lvl4pPr>
            <a:lvl5pPr marL="1061070" indent="0">
              <a:buNone/>
              <a:defRPr sz="928" b="1"/>
            </a:lvl5pPr>
            <a:lvl6pPr marL="1326337" indent="0">
              <a:buNone/>
              <a:defRPr sz="928" b="1"/>
            </a:lvl6pPr>
            <a:lvl7pPr marL="1591605" indent="0">
              <a:buNone/>
              <a:defRPr sz="928" b="1"/>
            </a:lvl7pPr>
            <a:lvl8pPr marL="1856872" indent="0">
              <a:buNone/>
              <a:defRPr sz="928" b="1"/>
            </a:lvl8pPr>
            <a:lvl9pPr marL="2122140" indent="0">
              <a:buNone/>
              <a:defRPr sz="928" b="1"/>
            </a:lvl9pPr>
          </a:lstStyle>
          <a:p>
            <a:pPr lvl="0"/>
            <a:r>
              <a:rPr lang="en-US"/>
              <a:t>Click to edit Master text styles</a:t>
            </a:r>
          </a:p>
        </p:txBody>
      </p:sp>
      <p:sp>
        <p:nvSpPr>
          <p:cNvPr id="4" name="Content Placeholder 3"/>
          <p:cNvSpPr>
            <a:spLocks noGrp="1"/>
          </p:cNvSpPr>
          <p:nvPr>
            <p:ph sz="half" idx="2"/>
          </p:nvPr>
        </p:nvSpPr>
        <p:spPr>
          <a:xfrm>
            <a:off x="265271" y="1261964"/>
            <a:ext cx="2344151" cy="2292723"/>
          </a:xfrm>
        </p:spPr>
        <p:txBody>
          <a:bodyPr/>
          <a:lstStyle>
            <a:lvl1pPr>
              <a:defRPr sz="1392"/>
            </a:lvl1pPr>
            <a:lvl2pPr>
              <a:defRPr sz="1160"/>
            </a:lvl2pPr>
            <a:lvl3pPr>
              <a:defRPr sz="1044"/>
            </a:lvl3pPr>
            <a:lvl4pPr>
              <a:defRPr sz="928"/>
            </a:lvl4pPr>
            <a:lvl5pPr>
              <a:defRPr sz="928"/>
            </a:lvl5pPr>
            <a:lvl6pPr>
              <a:defRPr sz="928"/>
            </a:lvl6pPr>
            <a:lvl7pPr>
              <a:defRPr sz="928"/>
            </a:lvl7pPr>
            <a:lvl8pPr>
              <a:defRPr sz="928"/>
            </a:lvl8pPr>
            <a:lvl9pPr>
              <a:defRPr sz="92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95082" y="890745"/>
            <a:ext cx="2345072" cy="371220"/>
          </a:xfrm>
        </p:spPr>
        <p:txBody>
          <a:bodyPr anchor="b"/>
          <a:lstStyle>
            <a:lvl1pPr marL="0" indent="0">
              <a:buNone/>
              <a:defRPr sz="1392" b="1"/>
            </a:lvl1pPr>
            <a:lvl2pPr marL="265267" indent="0">
              <a:buNone/>
              <a:defRPr sz="1160" b="1"/>
            </a:lvl2pPr>
            <a:lvl3pPr marL="530535" indent="0">
              <a:buNone/>
              <a:defRPr sz="1044" b="1"/>
            </a:lvl3pPr>
            <a:lvl4pPr marL="795802" indent="0">
              <a:buNone/>
              <a:defRPr sz="928" b="1"/>
            </a:lvl4pPr>
            <a:lvl5pPr marL="1061070" indent="0">
              <a:buNone/>
              <a:defRPr sz="928" b="1"/>
            </a:lvl5pPr>
            <a:lvl6pPr marL="1326337" indent="0">
              <a:buNone/>
              <a:defRPr sz="928" b="1"/>
            </a:lvl6pPr>
            <a:lvl7pPr marL="1591605" indent="0">
              <a:buNone/>
              <a:defRPr sz="928" b="1"/>
            </a:lvl7pPr>
            <a:lvl8pPr marL="1856872" indent="0">
              <a:buNone/>
              <a:defRPr sz="928" b="1"/>
            </a:lvl8pPr>
            <a:lvl9pPr marL="2122140" indent="0">
              <a:buNone/>
              <a:defRPr sz="928" b="1"/>
            </a:lvl9pPr>
          </a:lstStyle>
          <a:p>
            <a:pPr lvl="0"/>
            <a:r>
              <a:rPr lang="en-US"/>
              <a:t>Click to edit Master text styles</a:t>
            </a:r>
          </a:p>
        </p:txBody>
      </p:sp>
      <p:sp>
        <p:nvSpPr>
          <p:cNvPr id="6" name="Content Placeholder 5"/>
          <p:cNvSpPr>
            <a:spLocks noGrp="1"/>
          </p:cNvSpPr>
          <p:nvPr>
            <p:ph sz="quarter" idx="4"/>
          </p:nvPr>
        </p:nvSpPr>
        <p:spPr>
          <a:xfrm>
            <a:off x="2695082" y="1261964"/>
            <a:ext cx="2345072" cy="2292723"/>
          </a:xfrm>
        </p:spPr>
        <p:txBody>
          <a:bodyPr/>
          <a:lstStyle>
            <a:lvl1pPr>
              <a:defRPr sz="1392"/>
            </a:lvl1pPr>
            <a:lvl2pPr>
              <a:defRPr sz="1160"/>
            </a:lvl2pPr>
            <a:lvl3pPr>
              <a:defRPr sz="1044"/>
            </a:lvl3pPr>
            <a:lvl4pPr>
              <a:defRPr sz="928"/>
            </a:lvl4pPr>
            <a:lvl5pPr>
              <a:defRPr sz="928"/>
            </a:lvl5pPr>
            <a:lvl6pPr>
              <a:defRPr sz="928"/>
            </a:lvl6pPr>
            <a:lvl7pPr>
              <a:defRPr sz="928"/>
            </a:lvl7pPr>
            <a:lvl8pPr>
              <a:defRPr sz="928"/>
            </a:lvl8pPr>
            <a:lvl9pPr>
              <a:defRPr sz="92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7634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54809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7990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5272" y="158436"/>
            <a:ext cx="1745448" cy="674276"/>
          </a:xfrm>
        </p:spPr>
        <p:txBody>
          <a:bodyPr anchor="b"/>
          <a:lstStyle>
            <a:lvl1pPr algn="l">
              <a:defRPr sz="1160" b="1"/>
            </a:lvl1pPr>
          </a:lstStyle>
          <a:p>
            <a:r>
              <a:rPr lang="en-US"/>
              <a:t>Click to edit Master title style</a:t>
            </a:r>
          </a:p>
        </p:txBody>
      </p:sp>
      <p:sp>
        <p:nvSpPr>
          <p:cNvPr id="3" name="Content Placeholder 2"/>
          <p:cNvSpPr>
            <a:spLocks noGrp="1"/>
          </p:cNvSpPr>
          <p:nvPr>
            <p:ph idx="1"/>
          </p:nvPr>
        </p:nvSpPr>
        <p:spPr>
          <a:xfrm>
            <a:off x="2074274" y="158437"/>
            <a:ext cx="2965880" cy="3396251"/>
          </a:xfrm>
        </p:spPr>
        <p:txBody>
          <a:bodyPr/>
          <a:lstStyle>
            <a:lvl1pPr>
              <a:defRPr sz="1857"/>
            </a:lvl1pPr>
            <a:lvl2pPr>
              <a:defRPr sz="1625"/>
            </a:lvl2pPr>
            <a:lvl3pPr>
              <a:defRPr sz="1392"/>
            </a:lvl3pPr>
            <a:lvl4pPr>
              <a:defRPr sz="1160"/>
            </a:lvl4pPr>
            <a:lvl5pPr>
              <a:defRPr sz="1160"/>
            </a:lvl5pPr>
            <a:lvl6pPr>
              <a:defRPr sz="1160"/>
            </a:lvl6pPr>
            <a:lvl7pPr>
              <a:defRPr sz="1160"/>
            </a:lvl7pPr>
            <a:lvl8pPr>
              <a:defRPr sz="1160"/>
            </a:lvl8pPr>
            <a:lvl9pPr>
              <a:defRPr sz="11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65272" y="832713"/>
            <a:ext cx="1745448" cy="2721975"/>
          </a:xfrm>
        </p:spPr>
        <p:txBody>
          <a:bodyPr/>
          <a:lstStyle>
            <a:lvl1pPr marL="0" indent="0">
              <a:buNone/>
              <a:defRPr sz="812"/>
            </a:lvl1pPr>
            <a:lvl2pPr marL="265267" indent="0">
              <a:buNone/>
              <a:defRPr sz="696"/>
            </a:lvl2pPr>
            <a:lvl3pPr marL="530535" indent="0">
              <a:buNone/>
              <a:defRPr sz="580"/>
            </a:lvl3pPr>
            <a:lvl4pPr marL="795802" indent="0">
              <a:buNone/>
              <a:defRPr sz="522"/>
            </a:lvl4pPr>
            <a:lvl5pPr marL="1061070" indent="0">
              <a:buNone/>
              <a:defRPr sz="522"/>
            </a:lvl5pPr>
            <a:lvl6pPr marL="1326337" indent="0">
              <a:buNone/>
              <a:defRPr sz="522"/>
            </a:lvl6pPr>
            <a:lvl7pPr marL="1591605" indent="0">
              <a:buNone/>
              <a:defRPr sz="522"/>
            </a:lvl7pPr>
            <a:lvl8pPr marL="1856872" indent="0">
              <a:buNone/>
              <a:defRPr sz="522"/>
            </a:lvl8pPr>
            <a:lvl9pPr marL="2122140" indent="0">
              <a:buNone/>
              <a:defRPr sz="52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92800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900" y="2785533"/>
            <a:ext cx="3183255" cy="328848"/>
          </a:xfrm>
        </p:spPr>
        <p:txBody>
          <a:bodyPr anchor="b"/>
          <a:lstStyle>
            <a:lvl1pPr algn="l">
              <a:defRPr sz="1160" b="1"/>
            </a:lvl1pPr>
          </a:lstStyle>
          <a:p>
            <a:r>
              <a:rPr lang="en-US"/>
              <a:t>Click to edit Master title style</a:t>
            </a:r>
          </a:p>
        </p:txBody>
      </p:sp>
      <p:sp>
        <p:nvSpPr>
          <p:cNvPr id="3" name="Picture Placeholder 2"/>
          <p:cNvSpPr>
            <a:spLocks noGrp="1"/>
          </p:cNvSpPr>
          <p:nvPr>
            <p:ph type="pic" idx="1"/>
          </p:nvPr>
        </p:nvSpPr>
        <p:spPr>
          <a:xfrm>
            <a:off x="1039900" y="355561"/>
            <a:ext cx="3183255" cy="2387600"/>
          </a:xfrm>
        </p:spPr>
        <p:txBody>
          <a:bodyPr/>
          <a:lstStyle>
            <a:lvl1pPr marL="0" indent="0">
              <a:buNone/>
              <a:defRPr sz="1857"/>
            </a:lvl1pPr>
            <a:lvl2pPr marL="265267" indent="0">
              <a:buNone/>
              <a:defRPr sz="1625"/>
            </a:lvl2pPr>
            <a:lvl3pPr marL="530535" indent="0">
              <a:buNone/>
              <a:defRPr sz="1392"/>
            </a:lvl3pPr>
            <a:lvl4pPr marL="795802" indent="0">
              <a:buNone/>
              <a:defRPr sz="1160"/>
            </a:lvl4pPr>
            <a:lvl5pPr marL="1061070" indent="0">
              <a:buNone/>
              <a:defRPr sz="1160"/>
            </a:lvl5pPr>
            <a:lvl6pPr marL="1326337" indent="0">
              <a:buNone/>
              <a:defRPr sz="1160"/>
            </a:lvl6pPr>
            <a:lvl7pPr marL="1591605" indent="0">
              <a:buNone/>
              <a:defRPr sz="1160"/>
            </a:lvl7pPr>
            <a:lvl8pPr marL="1856872" indent="0">
              <a:buNone/>
              <a:defRPr sz="1160"/>
            </a:lvl8pPr>
            <a:lvl9pPr marL="2122140" indent="0">
              <a:buNone/>
              <a:defRPr sz="1160"/>
            </a:lvl9pPr>
          </a:lstStyle>
          <a:p>
            <a:endParaRPr lang="en-US"/>
          </a:p>
        </p:txBody>
      </p:sp>
      <p:sp>
        <p:nvSpPr>
          <p:cNvPr id="4" name="Text Placeholder 3"/>
          <p:cNvSpPr>
            <a:spLocks noGrp="1"/>
          </p:cNvSpPr>
          <p:nvPr>
            <p:ph type="body" sz="half" idx="2"/>
          </p:nvPr>
        </p:nvSpPr>
        <p:spPr>
          <a:xfrm>
            <a:off x="1039900" y="3114381"/>
            <a:ext cx="3183255" cy="467019"/>
          </a:xfrm>
        </p:spPr>
        <p:txBody>
          <a:bodyPr/>
          <a:lstStyle>
            <a:lvl1pPr marL="0" indent="0">
              <a:buNone/>
              <a:defRPr sz="812"/>
            </a:lvl1pPr>
            <a:lvl2pPr marL="265267" indent="0">
              <a:buNone/>
              <a:defRPr sz="696"/>
            </a:lvl2pPr>
            <a:lvl3pPr marL="530535" indent="0">
              <a:buNone/>
              <a:defRPr sz="580"/>
            </a:lvl3pPr>
            <a:lvl4pPr marL="795802" indent="0">
              <a:buNone/>
              <a:defRPr sz="522"/>
            </a:lvl4pPr>
            <a:lvl5pPr marL="1061070" indent="0">
              <a:buNone/>
              <a:defRPr sz="522"/>
            </a:lvl5pPr>
            <a:lvl6pPr marL="1326337" indent="0">
              <a:buNone/>
              <a:defRPr sz="522"/>
            </a:lvl6pPr>
            <a:lvl7pPr marL="1591605" indent="0">
              <a:buNone/>
              <a:defRPr sz="522"/>
            </a:lvl7pPr>
            <a:lvl8pPr marL="1856872" indent="0">
              <a:buNone/>
              <a:defRPr sz="522"/>
            </a:lvl8pPr>
            <a:lvl9pPr marL="2122140" indent="0">
              <a:buNone/>
              <a:defRPr sz="52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74530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66157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46433" y="159358"/>
            <a:ext cx="1193721" cy="33953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65271" y="159358"/>
            <a:ext cx="3492738" cy="33953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64527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6" name="Picture 15" descr="A picture containing person, outdoor, young, woman&#10;&#10;Description automatically generated">
            <a:extLst>
              <a:ext uri="{FF2B5EF4-FFF2-40B4-BE49-F238E27FC236}">
                <a16:creationId xmlns:a16="http://schemas.microsoft.com/office/drawing/2014/main" id="{C204F194-DA42-2D42-8059-0CC4D9B4B8F7}"/>
              </a:ext>
            </a:extLst>
          </p:cNvPr>
          <p:cNvPicPr>
            <a:picLocks noChangeAspect="1"/>
          </p:cNvPicPr>
          <p:nvPr userDrawn="1"/>
        </p:nvPicPr>
        <p:blipFill rotWithShape="1">
          <a:blip r:embed="rId2"/>
          <a:srcRect l="40" t="9361" r="9320"/>
          <a:stretch/>
        </p:blipFill>
        <p:spPr>
          <a:xfrm>
            <a:off x="4712" y="0"/>
            <a:ext cx="10601426" cy="5969000"/>
          </a:xfrm>
          <a:prstGeom prst="rect">
            <a:avLst/>
          </a:prstGeom>
        </p:spPr>
      </p:pic>
      <p:sp>
        <p:nvSpPr>
          <p:cNvPr id="6" name="Rectangle 5">
            <a:extLst>
              <a:ext uri="{FF2B5EF4-FFF2-40B4-BE49-F238E27FC236}">
                <a16:creationId xmlns:a16="http://schemas.microsoft.com/office/drawing/2014/main" id="{3970C61B-039F-354A-9EF7-D5A4D9238DE8}"/>
              </a:ext>
            </a:extLst>
          </p:cNvPr>
          <p:cNvSpPr/>
          <p:nvPr userDrawn="1"/>
        </p:nvSpPr>
        <p:spPr>
          <a:xfrm>
            <a:off x="126869" y="103810"/>
            <a:ext cx="10368646" cy="5755614"/>
          </a:xfrm>
          <a:prstGeom prst="rect">
            <a:avLst/>
          </a:prstGeom>
          <a:gradFill>
            <a:gsLst>
              <a:gs pos="51000">
                <a:srgbClr val="9BCEA4">
                  <a:alpha val="56000"/>
                </a:srgbClr>
              </a:gs>
              <a:gs pos="0">
                <a:srgbClr val="B8D590">
                  <a:alpha val="55000"/>
                </a:srgbClr>
              </a:gs>
              <a:gs pos="99000">
                <a:srgbClr val="4DBDC6">
                  <a:alpha val="5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7" name="Oval 6">
            <a:extLst>
              <a:ext uri="{FF2B5EF4-FFF2-40B4-BE49-F238E27FC236}">
                <a16:creationId xmlns:a16="http://schemas.microsoft.com/office/drawing/2014/main" id="{4EB90065-ACBD-AB44-90D8-44F8211CFDEE}"/>
              </a:ext>
            </a:extLst>
          </p:cNvPr>
          <p:cNvSpPr/>
          <p:nvPr userDrawn="1"/>
        </p:nvSpPr>
        <p:spPr>
          <a:xfrm>
            <a:off x="729560" y="763613"/>
            <a:ext cx="4441478" cy="44417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0" name="Oval 9">
            <a:extLst>
              <a:ext uri="{FF2B5EF4-FFF2-40B4-BE49-F238E27FC236}">
                <a16:creationId xmlns:a16="http://schemas.microsoft.com/office/drawing/2014/main" id="{D190FB7B-B44C-884B-94E6-CA0F3FD954F6}"/>
              </a:ext>
            </a:extLst>
          </p:cNvPr>
          <p:cNvSpPr/>
          <p:nvPr userDrawn="1"/>
        </p:nvSpPr>
        <p:spPr>
          <a:xfrm>
            <a:off x="1000941" y="4049087"/>
            <a:ext cx="935803" cy="935865"/>
          </a:xfrm>
          <a:prstGeom prst="ellipse">
            <a:avLst/>
          </a:prstGeom>
          <a:solidFill>
            <a:srgbClr val="7AC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solidFill>
                <a:srgbClr val="7AC6B6"/>
              </a:solidFill>
            </a:endParaRPr>
          </a:p>
        </p:txBody>
      </p:sp>
      <p:sp>
        <p:nvSpPr>
          <p:cNvPr id="11" name="Oval 10">
            <a:extLst>
              <a:ext uri="{FF2B5EF4-FFF2-40B4-BE49-F238E27FC236}">
                <a16:creationId xmlns:a16="http://schemas.microsoft.com/office/drawing/2014/main" id="{418978B1-17AE-544E-AA42-EF0A0C26A13D}"/>
              </a:ext>
            </a:extLst>
          </p:cNvPr>
          <p:cNvSpPr/>
          <p:nvPr userDrawn="1"/>
        </p:nvSpPr>
        <p:spPr>
          <a:xfrm>
            <a:off x="1464330" y="5148612"/>
            <a:ext cx="438551" cy="438581"/>
          </a:xfrm>
          <a:prstGeom prst="ellipse">
            <a:avLst/>
          </a:prstGeom>
          <a:solidFill>
            <a:srgbClr val="94D4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2" name="Oval 11">
            <a:extLst>
              <a:ext uri="{FF2B5EF4-FFF2-40B4-BE49-F238E27FC236}">
                <a16:creationId xmlns:a16="http://schemas.microsoft.com/office/drawing/2014/main" id="{FB0D61A2-DF1B-4049-AFD2-6DD6098F44FF}"/>
              </a:ext>
            </a:extLst>
          </p:cNvPr>
          <p:cNvSpPr/>
          <p:nvPr userDrawn="1"/>
        </p:nvSpPr>
        <p:spPr>
          <a:xfrm>
            <a:off x="2024358" y="4607299"/>
            <a:ext cx="240366" cy="240382"/>
          </a:xfrm>
          <a:prstGeom prst="ellipse">
            <a:avLst/>
          </a:prstGeom>
          <a:solidFill>
            <a:srgbClr val="B8D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4" name="Title 1">
            <a:extLst>
              <a:ext uri="{FF2B5EF4-FFF2-40B4-BE49-F238E27FC236}">
                <a16:creationId xmlns:a16="http://schemas.microsoft.com/office/drawing/2014/main" id="{46061A2A-D2D0-BE48-9A8B-BEDE7ADE5B46}"/>
              </a:ext>
            </a:extLst>
          </p:cNvPr>
          <p:cNvSpPr>
            <a:spLocks noGrp="1"/>
          </p:cNvSpPr>
          <p:nvPr>
            <p:ph type="title" hasCustomPrompt="1"/>
          </p:nvPr>
        </p:nvSpPr>
        <p:spPr>
          <a:xfrm>
            <a:off x="1015137" y="2084080"/>
            <a:ext cx="3922225" cy="1526913"/>
          </a:xfrm>
        </p:spPr>
        <p:txBody>
          <a:bodyPr anchor="b">
            <a:normAutofit/>
          </a:bodyPr>
          <a:lstStyle>
            <a:lvl1pPr algn="ctr">
              <a:defRPr sz="4700" b="1" i="0">
                <a:latin typeface="Roboto Black" panose="02000000000000000000" pitchFamily="2" charset="0"/>
                <a:ea typeface="Roboto Black" panose="02000000000000000000" pitchFamily="2" charset="0"/>
                <a:cs typeface="Roboto Black" panose="02000000000000000000" pitchFamily="2" charset="0"/>
              </a:defRPr>
            </a:lvl1pPr>
          </a:lstStyle>
          <a:p>
            <a:r>
              <a:rPr lang="en-US"/>
              <a:t>Presentation title here</a:t>
            </a:r>
            <a:endParaRPr lang="en-NL"/>
          </a:p>
        </p:txBody>
      </p:sp>
      <p:sp>
        <p:nvSpPr>
          <p:cNvPr id="19" name="Text Placeholder 2">
            <a:extLst>
              <a:ext uri="{FF2B5EF4-FFF2-40B4-BE49-F238E27FC236}">
                <a16:creationId xmlns:a16="http://schemas.microsoft.com/office/drawing/2014/main" id="{D4867118-0B3B-BB45-9334-6D6A6D7A2ADA}"/>
              </a:ext>
            </a:extLst>
          </p:cNvPr>
          <p:cNvSpPr>
            <a:spLocks noGrp="1"/>
          </p:cNvSpPr>
          <p:nvPr>
            <p:ph type="body" idx="1" hasCustomPrompt="1"/>
          </p:nvPr>
        </p:nvSpPr>
        <p:spPr>
          <a:xfrm>
            <a:off x="1015137" y="3659200"/>
            <a:ext cx="3922225" cy="367201"/>
          </a:xfrm>
        </p:spPr>
        <p:txBody>
          <a:bodyPr anchor="t">
            <a:normAutofit/>
          </a:bodyPr>
          <a:lstStyle>
            <a:lvl1pPr marL="0" indent="0" algn="ctr">
              <a:buNone/>
              <a:defRPr sz="2089" b="0" i="0">
                <a:solidFill>
                  <a:srgbClr val="7AC6B6"/>
                </a:solidFill>
                <a:latin typeface="Roboto Light" panose="02000000000000000000" pitchFamily="2" charset="0"/>
                <a:ea typeface="Roboto Light" panose="02000000000000000000" pitchFamily="2" charset="0"/>
                <a:cs typeface="Roboto Light"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SUBTITLE</a:t>
            </a:r>
          </a:p>
        </p:txBody>
      </p:sp>
      <p:sp>
        <p:nvSpPr>
          <p:cNvPr id="20" name="Text Placeholder 19">
            <a:extLst>
              <a:ext uri="{FF2B5EF4-FFF2-40B4-BE49-F238E27FC236}">
                <a16:creationId xmlns:a16="http://schemas.microsoft.com/office/drawing/2014/main" id="{5E9DF0EE-9A4D-D545-926F-6EDB6062A999}"/>
              </a:ext>
            </a:extLst>
          </p:cNvPr>
          <p:cNvSpPr>
            <a:spLocks noGrp="1"/>
          </p:cNvSpPr>
          <p:nvPr>
            <p:ph type="body" sz="quarter" idx="11" hasCustomPrompt="1"/>
          </p:nvPr>
        </p:nvSpPr>
        <p:spPr>
          <a:xfrm>
            <a:off x="1041154" y="4178698"/>
            <a:ext cx="846352" cy="653955"/>
          </a:xfrm>
        </p:spPr>
        <p:txBody>
          <a:bodyPr>
            <a:normAutofit/>
          </a:bodyPr>
          <a:lstStyle>
            <a:lvl1pPr marL="0" indent="0" algn="ctr">
              <a:lnSpc>
                <a:spcPct val="150000"/>
              </a:lnSpc>
              <a:buFont typeface="Arial" panose="020B0604020202020204" pitchFamily="34" charset="0"/>
              <a:buNone/>
              <a:defRPr sz="870" b="0" i="0" spc="261">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397901" indent="0">
              <a:buFont typeface="Arial" panose="020B0604020202020204" pitchFamily="34" charset="0"/>
              <a:buNone/>
              <a:defRPr sz="957"/>
            </a:lvl2pPr>
            <a:lvl3pPr marL="795802" indent="0">
              <a:buFont typeface="Arial" panose="020B0604020202020204" pitchFamily="34" charset="0"/>
              <a:buNone/>
              <a:defRPr sz="957"/>
            </a:lvl3pPr>
            <a:lvl4pPr marL="1193703" indent="0">
              <a:buFont typeface="Arial" panose="020B0604020202020204" pitchFamily="34" charset="0"/>
              <a:buNone/>
              <a:defRPr sz="957"/>
            </a:lvl4pPr>
            <a:lvl5pPr marL="1591605" indent="0">
              <a:buFont typeface="Arial" panose="020B0604020202020204" pitchFamily="34" charset="0"/>
              <a:buNone/>
              <a:defRPr sz="957"/>
            </a:lvl5pPr>
          </a:lstStyle>
          <a:p>
            <a:pPr lvl="0"/>
            <a:r>
              <a:rPr lang="en-US"/>
              <a:t>INSERT DATE HERE</a:t>
            </a:r>
          </a:p>
        </p:txBody>
      </p:sp>
    </p:spTree>
    <p:extLst>
      <p:ext uri="{BB962C8B-B14F-4D97-AF65-F5344CB8AC3E}">
        <p14:creationId xmlns:p14="http://schemas.microsoft.com/office/powerpoint/2010/main" val="4562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BE7426E-BA30-B544-8F51-69D7EA664176}"/>
              </a:ext>
            </a:extLst>
          </p:cNvPr>
          <p:cNvPicPr>
            <a:picLocks noChangeAspect="1"/>
          </p:cNvPicPr>
          <p:nvPr userDrawn="1"/>
        </p:nvPicPr>
        <p:blipFill>
          <a:blip r:embed="rId2"/>
          <a:stretch>
            <a:fillRect/>
          </a:stretch>
        </p:blipFill>
        <p:spPr>
          <a:xfrm rot="1553005">
            <a:off x="2607168" y="-782946"/>
            <a:ext cx="7903734" cy="5104169"/>
          </a:xfrm>
          <a:prstGeom prst="rect">
            <a:avLst/>
          </a:prstGeom>
        </p:spPr>
      </p:pic>
      <p:sp>
        <p:nvSpPr>
          <p:cNvPr id="13" name="Oval 12">
            <a:extLst>
              <a:ext uri="{FF2B5EF4-FFF2-40B4-BE49-F238E27FC236}">
                <a16:creationId xmlns:a16="http://schemas.microsoft.com/office/drawing/2014/main" id="{38D1365C-F93E-4547-9AB7-EBD63DF08C79}"/>
              </a:ext>
            </a:extLst>
          </p:cNvPr>
          <p:cNvSpPr/>
          <p:nvPr userDrawn="1"/>
        </p:nvSpPr>
        <p:spPr>
          <a:xfrm>
            <a:off x="9152944" y="-886190"/>
            <a:ext cx="1519686" cy="1519787"/>
          </a:xfrm>
          <a:prstGeom prst="ellipse">
            <a:avLst/>
          </a:prstGeom>
          <a:solidFill>
            <a:srgbClr val="94D4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4" name="Oval 13">
            <a:extLst>
              <a:ext uri="{FF2B5EF4-FFF2-40B4-BE49-F238E27FC236}">
                <a16:creationId xmlns:a16="http://schemas.microsoft.com/office/drawing/2014/main" id="{8481DA04-0BC1-2F46-A64A-03502BD2088C}"/>
              </a:ext>
            </a:extLst>
          </p:cNvPr>
          <p:cNvSpPr/>
          <p:nvPr userDrawn="1"/>
        </p:nvSpPr>
        <p:spPr>
          <a:xfrm>
            <a:off x="7898878" y="472245"/>
            <a:ext cx="331189" cy="331211"/>
          </a:xfrm>
          <a:prstGeom prst="ellipse">
            <a:avLst/>
          </a:prstGeom>
          <a:solidFill>
            <a:srgbClr val="4DB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5" name="Oval 14">
            <a:extLst>
              <a:ext uri="{FF2B5EF4-FFF2-40B4-BE49-F238E27FC236}">
                <a16:creationId xmlns:a16="http://schemas.microsoft.com/office/drawing/2014/main" id="{EBC73E25-75F7-8244-BEA6-901B90138159}"/>
              </a:ext>
            </a:extLst>
          </p:cNvPr>
          <p:cNvSpPr/>
          <p:nvPr userDrawn="1"/>
        </p:nvSpPr>
        <p:spPr>
          <a:xfrm>
            <a:off x="5401188" y="4556579"/>
            <a:ext cx="331189" cy="331211"/>
          </a:xfrm>
          <a:prstGeom prst="ellipse">
            <a:avLst/>
          </a:prstGeom>
          <a:solidFill>
            <a:srgbClr val="B8D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8" name="Picture Placeholder 17">
            <a:extLst>
              <a:ext uri="{FF2B5EF4-FFF2-40B4-BE49-F238E27FC236}">
                <a16:creationId xmlns:a16="http://schemas.microsoft.com/office/drawing/2014/main" id="{512ADEF6-5452-5747-8DD2-3D94592198E8}"/>
              </a:ext>
            </a:extLst>
          </p:cNvPr>
          <p:cNvSpPr>
            <a:spLocks noGrp="1"/>
          </p:cNvSpPr>
          <p:nvPr>
            <p:ph type="pic" sz="quarter" idx="10"/>
          </p:nvPr>
        </p:nvSpPr>
        <p:spPr>
          <a:xfrm>
            <a:off x="6249894" y="1325261"/>
            <a:ext cx="3692112" cy="3689919"/>
          </a:xfrm>
          <a:prstGeom prst="ellipse">
            <a:avLst/>
          </a:prstGeom>
        </p:spPr>
        <p:txBody>
          <a:bodyPr/>
          <a:lstStyle/>
          <a:p>
            <a:endParaRPr lang="en-NL"/>
          </a:p>
        </p:txBody>
      </p:sp>
      <p:sp>
        <p:nvSpPr>
          <p:cNvPr id="20" name="Text Placeholder 19">
            <a:extLst>
              <a:ext uri="{FF2B5EF4-FFF2-40B4-BE49-F238E27FC236}">
                <a16:creationId xmlns:a16="http://schemas.microsoft.com/office/drawing/2014/main" id="{680D2A0F-A25A-444E-AB06-D11E48438A28}"/>
              </a:ext>
            </a:extLst>
          </p:cNvPr>
          <p:cNvSpPr>
            <a:spLocks noGrp="1"/>
          </p:cNvSpPr>
          <p:nvPr>
            <p:ph type="body" sz="quarter" idx="11"/>
          </p:nvPr>
        </p:nvSpPr>
        <p:spPr>
          <a:xfrm>
            <a:off x="869237" y="1838801"/>
            <a:ext cx="3922225" cy="2624853"/>
          </a:xfrm>
        </p:spPr>
        <p:txBody>
          <a:bodyPr>
            <a:normAutofit/>
          </a:bodyPr>
          <a:lstStyle>
            <a:lvl1pPr marL="0" indent="0">
              <a:buFont typeface="Arial" panose="020B0604020202020204" pitchFamily="34" charset="0"/>
              <a:buNone/>
              <a:defRPr sz="957"/>
            </a:lvl1pPr>
            <a:lvl2pPr marL="397901" indent="0">
              <a:buFont typeface="Arial" panose="020B0604020202020204" pitchFamily="34" charset="0"/>
              <a:buNone/>
              <a:defRPr sz="957"/>
            </a:lvl2pPr>
            <a:lvl3pPr marL="795802" indent="0">
              <a:buFont typeface="Arial" panose="020B0604020202020204" pitchFamily="34" charset="0"/>
              <a:buNone/>
              <a:defRPr sz="957"/>
            </a:lvl3pPr>
            <a:lvl4pPr marL="1193703" indent="0">
              <a:buFont typeface="Arial" panose="020B0604020202020204" pitchFamily="34" charset="0"/>
              <a:buNone/>
              <a:defRPr sz="957"/>
            </a:lvl4pPr>
            <a:lvl5pPr marL="1591605" indent="0">
              <a:buFont typeface="Arial" panose="020B0604020202020204" pitchFamily="34" charset="0"/>
              <a:buNone/>
              <a:defRPr sz="957"/>
            </a:lvl5pPr>
          </a:lstStyle>
          <a:p>
            <a:pPr lvl="0"/>
            <a:r>
              <a:rPr lang="en-US"/>
              <a:t>Click to edit Master text styles</a:t>
            </a:r>
          </a:p>
        </p:txBody>
      </p:sp>
      <p:sp>
        <p:nvSpPr>
          <p:cNvPr id="21" name="Text Placeholder 2">
            <a:extLst>
              <a:ext uri="{FF2B5EF4-FFF2-40B4-BE49-F238E27FC236}">
                <a16:creationId xmlns:a16="http://schemas.microsoft.com/office/drawing/2014/main" id="{F0EC6C56-922D-B346-A468-378EAC391A63}"/>
              </a:ext>
            </a:extLst>
          </p:cNvPr>
          <p:cNvSpPr>
            <a:spLocks noGrp="1"/>
          </p:cNvSpPr>
          <p:nvPr>
            <p:ph type="body" idx="1" hasCustomPrompt="1"/>
          </p:nvPr>
        </p:nvSpPr>
        <p:spPr>
          <a:xfrm>
            <a:off x="869238" y="1400674"/>
            <a:ext cx="3922225" cy="432897"/>
          </a:xfrm>
        </p:spPr>
        <p:txBody>
          <a:bodyPr anchor="b">
            <a:normAutofit/>
          </a:bodyPr>
          <a:lstStyle>
            <a:lvl1pPr marL="0" indent="0">
              <a:buNone/>
              <a:defRPr sz="1741" b="0" i="0">
                <a:solidFill>
                  <a:srgbClr val="7AC6B6"/>
                </a:solidFill>
                <a:latin typeface="Roboto Black" panose="02000000000000000000" pitchFamily="2" charset="0"/>
                <a:ea typeface="Roboto Black" panose="02000000000000000000" pitchFamily="2" charset="0"/>
                <a:cs typeface="Roboto Black"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subtitle</a:t>
            </a:r>
          </a:p>
        </p:txBody>
      </p:sp>
      <p:sp>
        <p:nvSpPr>
          <p:cNvPr id="22" name="Title 1">
            <a:extLst>
              <a:ext uri="{FF2B5EF4-FFF2-40B4-BE49-F238E27FC236}">
                <a16:creationId xmlns:a16="http://schemas.microsoft.com/office/drawing/2014/main" id="{A9EB1A9D-6140-C444-AAE1-0D1FF2E23F2C}"/>
              </a:ext>
            </a:extLst>
          </p:cNvPr>
          <p:cNvSpPr>
            <a:spLocks noGrp="1"/>
          </p:cNvSpPr>
          <p:nvPr>
            <p:ph type="title" hasCustomPrompt="1"/>
          </p:nvPr>
        </p:nvSpPr>
        <p:spPr>
          <a:xfrm>
            <a:off x="869237" y="309144"/>
            <a:ext cx="3922225" cy="1153731"/>
          </a:xfrm>
        </p:spPr>
        <p:txBody>
          <a:bodyPr anchor="b">
            <a:normAutofit/>
          </a:bodyPr>
          <a:lstStyle>
            <a:lvl1pPr>
              <a:defRPr sz="3481"/>
            </a:lvl1pPr>
          </a:lstStyle>
          <a:p>
            <a:r>
              <a:rPr lang="en-US"/>
              <a:t>Title here</a:t>
            </a:r>
            <a:endParaRPr lang="en-NL"/>
          </a:p>
        </p:txBody>
      </p:sp>
      <p:sp>
        <p:nvSpPr>
          <p:cNvPr id="12" name="Oval 11">
            <a:extLst>
              <a:ext uri="{FF2B5EF4-FFF2-40B4-BE49-F238E27FC236}">
                <a16:creationId xmlns:a16="http://schemas.microsoft.com/office/drawing/2014/main" id="{22F669A6-9B2B-B648-83F0-F779AD7E2295}"/>
              </a:ext>
            </a:extLst>
          </p:cNvPr>
          <p:cNvSpPr/>
          <p:nvPr userDrawn="1"/>
        </p:nvSpPr>
        <p:spPr>
          <a:xfrm>
            <a:off x="9173524" y="4040956"/>
            <a:ext cx="935803" cy="935865"/>
          </a:xfrm>
          <a:prstGeom prst="ellipse">
            <a:avLst/>
          </a:prstGeom>
          <a:solidFill>
            <a:srgbClr val="B8D59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Tree>
    <p:extLst>
      <p:ext uri="{BB962C8B-B14F-4D97-AF65-F5344CB8AC3E}">
        <p14:creationId xmlns:p14="http://schemas.microsoft.com/office/powerpoint/2010/main" val="12745584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680D2A0F-A25A-444E-AB06-D11E48438A28}"/>
              </a:ext>
            </a:extLst>
          </p:cNvPr>
          <p:cNvSpPr>
            <a:spLocks noGrp="1"/>
          </p:cNvSpPr>
          <p:nvPr>
            <p:ph type="body" sz="quarter" idx="11"/>
          </p:nvPr>
        </p:nvSpPr>
        <p:spPr>
          <a:xfrm>
            <a:off x="869237" y="1842222"/>
            <a:ext cx="8310963" cy="2624853"/>
          </a:xfrm>
        </p:spPr>
        <p:txBody>
          <a:bodyPr numCol="2" spcCol="360000">
            <a:normAutofit/>
          </a:bodyPr>
          <a:lstStyle>
            <a:lvl1pPr marL="0" indent="0">
              <a:buFont typeface="Arial" panose="020B0604020202020204" pitchFamily="34" charset="0"/>
              <a:buNone/>
              <a:defRPr sz="957"/>
            </a:lvl1pPr>
            <a:lvl2pPr marL="397901" indent="0">
              <a:buFont typeface="Arial" panose="020B0604020202020204" pitchFamily="34" charset="0"/>
              <a:buNone/>
              <a:defRPr sz="957"/>
            </a:lvl2pPr>
            <a:lvl3pPr marL="795802" indent="0">
              <a:buFont typeface="Arial" panose="020B0604020202020204" pitchFamily="34" charset="0"/>
              <a:buNone/>
              <a:defRPr sz="957"/>
            </a:lvl3pPr>
            <a:lvl4pPr marL="1193703" indent="0">
              <a:buFont typeface="Arial" panose="020B0604020202020204" pitchFamily="34" charset="0"/>
              <a:buNone/>
              <a:defRPr sz="957"/>
            </a:lvl4pPr>
            <a:lvl5pPr marL="1591605" indent="0">
              <a:buFont typeface="Arial" panose="020B0604020202020204" pitchFamily="34" charset="0"/>
              <a:buNone/>
              <a:defRPr sz="957"/>
            </a:lvl5pPr>
          </a:lstStyle>
          <a:p>
            <a:pPr>
              <a:lnSpc>
                <a:spcPct val="150000"/>
              </a:lnSpc>
            </a:pPr>
            <a:endParaRPr lang="en-NL" sz="957">
              <a:latin typeface="Roboto" panose="02000000000000000000" pitchFamily="2" charset="0"/>
              <a:ea typeface="Roboto" panose="02000000000000000000" pitchFamily="2" charset="0"/>
              <a:cs typeface="Roboto" panose="02000000000000000000" pitchFamily="2" charset="0"/>
            </a:endParaRPr>
          </a:p>
        </p:txBody>
      </p:sp>
      <p:sp>
        <p:nvSpPr>
          <p:cNvPr id="21" name="Text Placeholder 2">
            <a:extLst>
              <a:ext uri="{FF2B5EF4-FFF2-40B4-BE49-F238E27FC236}">
                <a16:creationId xmlns:a16="http://schemas.microsoft.com/office/drawing/2014/main" id="{F0EC6C56-922D-B346-A468-378EAC391A63}"/>
              </a:ext>
            </a:extLst>
          </p:cNvPr>
          <p:cNvSpPr>
            <a:spLocks noGrp="1"/>
          </p:cNvSpPr>
          <p:nvPr>
            <p:ph type="body" idx="1" hasCustomPrompt="1"/>
          </p:nvPr>
        </p:nvSpPr>
        <p:spPr>
          <a:xfrm>
            <a:off x="869238" y="1400674"/>
            <a:ext cx="3922225" cy="432897"/>
          </a:xfrm>
        </p:spPr>
        <p:txBody>
          <a:bodyPr anchor="b">
            <a:normAutofit/>
          </a:bodyPr>
          <a:lstStyle>
            <a:lvl1pPr marL="0" indent="0">
              <a:buNone/>
              <a:defRPr sz="1741" b="0" i="0">
                <a:solidFill>
                  <a:srgbClr val="7AC6B6"/>
                </a:solidFill>
                <a:latin typeface="Roboto Black" panose="02000000000000000000" pitchFamily="2" charset="0"/>
                <a:ea typeface="Roboto Black" panose="02000000000000000000" pitchFamily="2" charset="0"/>
                <a:cs typeface="Roboto Black"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subtitle</a:t>
            </a:r>
          </a:p>
        </p:txBody>
      </p:sp>
      <p:sp>
        <p:nvSpPr>
          <p:cNvPr id="22" name="Title 1">
            <a:extLst>
              <a:ext uri="{FF2B5EF4-FFF2-40B4-BE49-F238E27FC236}">
                <a16:creationId xmlns:a16="http://schemas.microsoft.com/office/drawing/2014/main" id="{A9EB1A9D-6140-C444-AAE1-0D1FF2E23F2C}"/>
              </a:ext>
            </a:extLst>
          </p:cNvPr>
          <p:cNvSpPr>
            <a:spLocks noGrp="1"/>
          </p:cNvSpPr>
          <p:nvPr>
            <p:ph type="title" hasCustomPrompt="1"/>
          </p:nvPr>
        </p:nvSpPr>
        <p:spPr>
          <a:xfrm>
            <a:off x="869237" y="309144"/>
            <a:ext cx="3922225" cy="1153731"/>
          </a:xfrm>
        </p:spPr>
        <p:txBody>
          <a:bodyPr anchor="b">
            <a:normAutofit/>
          </a:bodyPr>
          <a:lstStyle>
            <a:lvl1pPr>
              <a:defRPr sz="3481"/>
            </a:lvl1pPr>
          </a:lstStyle>
          <a:p>
            <a:r>
              <a:rPr lang="en-US"/>
              <a:t>Title here</a:t>
            </a:r>
            <a:endParaRPr lang="en-NL"/>
          </a:p>
        </p:txBody>
      </p:sp>
      <p:sp>
        <p:nvSpPr>
          <p:cNvPr id="19" name="Oval 18">
            <a:extLst>
              <a:ext uri="{FF2B5EF4-FFF2-40B4-BE49-F238E27FC236}">
                <a16:creationId xmlns:a16="http://schemas.microsoft.com/office/drawing/2014/main" id="{7F174E68-9AC8-3E43-B018-CF52D29FDEA6}"/>
              </a:ext>
            </a:extLst>
          </p:cNvPr>
          <p:cNvSpPr/>
          <p:nvPr userDrawn="1"/>
        </p:nvSpPr>
        <p:spPr>
          <a:xfrm>
            <a:off x="8570269" y="1341777"/>
            <a:ext cx="935803" cy="935865"/>
          </a:xfrm>
          <a:prstGeom prst="ellipse">
            <a:avLst/>
          </a:prstGeom>
          <a:solidFill>
            <a:srgbClr val="B8D5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23" name="Oval 22">
            <a:extLst>
              <a:ext uri="{FF2B5EF4-FFF2-40B4-BE49-F238E27FC236}">
                <a16:creationId xmlns:a16="http://schemas.microsoft.com/office/drawing/2014/main" id="{837B70C9-A508-6C44-AA9F-DBCE23CA34B0}"/>
              </a:ext>
            </a:extLst>
          </p:cNvPr>
          <p:cNvSpPr/>
          <p:nvPr userDrawn="1"/>
        </p:nvSpPr>
        <p:spPr>
          <a:xfrm>
            <a:off x="9152944" y="-886190"/>
            <a:ext cx="1519686" cy="1519787"/>
          </a:xfrm>
          <a:prstGeom prst="ellipse">
            <a:avLst/>
          </a:prstGeom>
          <a:solidFill>
            <a:srgbClr val="94D4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24" name="Oval 23">
            <a:extLst>
              <a:ext uri="{FF2B5EF4-FFF2-40B4-BE49-F238E27FC236}">
                <a16:creationId xmlns:a16="http://schemas.microsoft.com/office/drawing/2014/main" id="{DD0622E6-C61E-DF4E-B130-F507DE4382E6}"/>
              </a:ext>
            </a:extLst>
          </p:cNvPr>
          <p:cNvSpPr/>
          <p:nvPr userDrawn="1"/>
        </p:nvSpPr>
        <p:spPr>
          <a:xfrm>
            <a:off x="7898878" y="472245"/>
            <a:ext cx="331189" cy="331211"/>
          </a:xfrm>
          <a:prstGeom prst="ellipse">
            <a:avLst/>
          </a:prstGeom>
          <a:solidFill>
            <a:srgbClr val="4DB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25" name="Oval 24">
            <a:extLst>
              <a:ext uri="{FF2B5EF4-FFF2-40B4-BE49-F238E27FC236}">
                <a16:creationId xmlns:a16="http://schemas.microsoft.com/office/drawing/2014/main" id="{B0D01AC3-EE17-E442-A161-822494D50EB2}"/>
              </a:ext>
            </a:extLst>
          </p:cNvPr>
          <p:cNvSpPr/>
          <p:nvPr userDrawn="1"/>
        </p:nvSpPr>
        <p:spPr>
          <a:xfrm>
            <a:off x="9340476" y="4864469"/>
            <a:ext cx="331189" cy="331211"/>
          </a:xfrm>
          <a:prstGeom prst="ellipse">
            <a:avLst/>
          </a:prstGeom>
          <a:solidFill>
            <a:srgbClr val="7AC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Tree>
    <p:extLst>
      <p:ext uri="{BB962C8B-B14F-4D97-AF65-F5344CB8AC3E}">
        <p14:creationId xmlns:p14="http://schemas.microsoft.com/office/powerpoint/2010/main" val="23575784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680D2A0F-A25A-444E-AB06-D11E48438A28}"/>
              </a:ext>
            </a:extLst>
          </p:cNvPr>
          <p:cNvSpPr>
            <a:spLocks noGrp="1"/>
          </p:cNvSpPr>
          <p:nvPr>
            <p:ph type="body" sz="quarter" idx="11"/>
          </p:nvPr>
        </p:nvSpPr>
        <p:spPr>
          <a:xfrm>
            <a:off x="869237" y="1838801"/>
            <a:ext cx="3922225" cy="2624853"/>
          </a:xfrm>
        </p:spPr>
        <p:txBody>
          <a:bodyPr>
            <a:normAutofit/>
          </a:bodyPr>
          <a:lstStyle>
            <a:lvl1pPr marL="0" indent="0">
              <a:buFont typeface="Arial" panose="020B0604020202020204" pitchFamily="34" charset="0"/>
              <a:buNone/>
              <a:defRPr sz="957"/>
            </a:lvl1pPr>
            <a:lvl2pPr marL="397901" indent="0">
              <a:buFont typeface="Arial" panose="020B0604020202020204" pitchFamily="34" charset="0"/>
              <a:buNone/>
              <a:defRPr sz="957"/>
            </a:lvl2pPr>
            <a:lvl3pPr marL="795802" indent="0">
              <a:buFont typeface="Arial" panose="020B0604020202020204" pitchFamily="34" charset="0"/>
              <a:buNone/>
              <a:defRPr sz="957"/>
            </a:lvl3pPr>
            <a:lvl4pPr marL="1193703" indent="0">
              <a:buFont typeface="Arial" panose="020B0604020202020204" pitchFamily="34" charset="0"/>
              <a:buNone/>
              <a:defRPr sz="957"/>
            </a:lvl4pPr>
            <a:lvl5pPr marL="1591605" indent="0">
              <a:buFont typeface="Arial" panose="020B0604020202020204" pitchFamily="34" charset="0"/>
              <a:buNone/>
              <a:defRPr sz="957"/>
            </a:lvl5pPr>
          </a:lstStyle>
          <a:p>
            <a:pPr lvl="0"/>
            <a:r>
              <a:rPr lang="en-US"/>
              <a:t>Click to edit Master text styles</a:t>
            </a:r>
          </a:p>
        </p:txBody>
      </p:sp>
      <p:sp>
        <p:nvSpPr>
          <p:cNvPr id="21" name="Text Placeholder 2">
            <a:extLst>
              <a:ext uri="{FF2B5EF4-FFF2-40B4-BE49-F238E27FC236}">
                <a16:creationId xmlns:a16="http://schemas.microsoft.com/office/drawing/2014/main" id="{F0EC6C56-922D-B346-A468-378EAC391A63}"/>
              </a:ext>
            </a:extLst>
          </p:cNvPr>
          <p:cNvSpPr>
            <a:spLocks noGrp="1"/>
          </p:cNvSpPr>
          <p:nvPr>
            <p:ph type="body" idx="1" hasCustomPrompt="1"/>
          </p:nvPr>
        </p:nvSpPr>
        <p:spPr>
          <a:xfrm>
            <a:off x="869238" y="1400674"/>
            <a:ext cx="3922225" cy="432897"/>
          </a:xfrm>
        </p:spPr>
        <p:txBody>
          <a:bodyPr anchor="b">
            <a:normAutofit/>
          </a:bodyPr>
          <a:lstStyle>
            <a:lvl1pPr marL="0" indent="0">
              <a:buNone/>
              <a:defRPr sz="1741" b="0" i="0">
                <a:solidFill>
                  <a:srgbClr val="7AC6B6"/>
                </a:solidFill>
                <a:latin typeface="Roboto Black" panose="02000000000000000000" pitchFamily="2" charset="0"/>
                <a:ea typeface="Roboto Black" panose="02000000000000000000" pitchFamily="2" charset="0"/>
                <a:cs typeface="Roboto Black"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subtitle</a:t>
            </a:r>
          </a:p>
        </p:txBody>
      </p:sp>
      <p:sp>
        <p:nvSpPr>
          <p:cNvPr id="22" name="Title 1">
            <a:extLst>
              <a:ext uri="{FF2B5EF4-FFF2-40B4-BE49-F238E27FC236}">
                <a16:creationId xmlns:a16="http://schemas.microsoft.com/office/drawing/2014/main" id="{A9EB1A9D-6140-C444-AAE1-0D1FF2E23F2C}"/>
              </a:ext>
            </a:extLst>
          </p:cNvPr>
          <p:cNvSpPr>
            <a:spLocks noGrp="1"/>
          </p:cNvSpPr>
          <p:nvPr>
            <p:ph type="title" hasCustomPrompt="1"/>
          </p:nvPr>
        </p:nvSpPr>
        <p:spPr>
          <a:xfrm>
            <a:off x="869237" y="309144"/>
            <a:ext cx="3922225" cy="1153731"/>
          </a:xfrm>
        </p:spPr>
        <p:txBody>
          <a:bodyPr anchor="b">
            <a:normAutofit/>
          </a:bodyPr>
          <a:lstStyle>
            <a:lvl1pPr>
              <a:defRPr sz="3481"/>
            </a:lvl1pPr>
          </a:lstStyle>
          <a:p>
            <a:r>
              <a:rPr lang="en-US"/>
              <a:t>Title here</a:t>
            </a:r>
            <a:endParaRPr lang="en-NL"/>
          </a:p>
        </p:txBody>
      </p:sp>
      <p:sp>
        <p:nvSpPr>
          <p:cNvPr id="18" name="Picture Placeholder 17">
            <a:extLst>
              <a:ext uri="{FF2B5EF4-FFF2-40B4-BE49-F238E27FC236}">
                <a16:creationId xmlns:a16="http://schemas.microsoft.com/office/drawing/2014/main" id="{512ADEF6-5452-5747-8DD2-3D94592198E8}"/>
              </a:ext>
            </a:extLst>
          </p:cNvPr>
          <p:cNvSpPr>
            <a:spLocks noGrp="1"/>
          </p:cNvSpPr>
          <p:nvPr>
            <p:ph type="pic" sz="quarter" idx="10"/>
          </p:nvPr>
        </p:nvSpPr>
        <p:spPr>
          <a:xfrm>
            <a:off x="5358688" y="719917"/>
            <a:ext cx="4577194" cy="4574474"/>
          </a:xfrm>
          <a:prstGeom prst="ellipse">
            <a:avLst/>
          </a:prstGeom>
        </p:spPr>
        <p:txBody>
          <a:bodyPr/>
          <a:lstStyle/>
          <a:p>
            <a:endParaRPr lang="en-NL"/>
          </a:p>
        </p:txBody>
      </p:sp>
      <p:sp>
        <p:nvSpPr>
          <p:cNvPr id="29" name="Oval 28">
            <a:extLst>
              <a:ext uri="{FF2B5EF4-FFF2-40B4-BE49-F238E27FC236}">
                <a16:creationId xmlns:a16="http://schemas.microsoft.com/office/drawing/2014/main" id="{C9884BF1-7956-A746-8B84-B40C3D7EB382}"/>
              </a:ext>
            </a:extLst>
          </p:cNvPr>
          <p:cNvSpPr/>
          <p:nvPr userDrawn="1"/>
        </p:nvSpPr>
        <p:spPr>
          <a:xfrm>
            <a:off x="8863216" y="5128787"/>
            <a:ext cx="331189" cy="331211"/>
          </a:xfrm>
          <a:prstGeom prst="ellipse">
            <a:avLst/>
          </a:prstGeom>
          <a:solidFill>
            <a:srgbClr val="7AC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28" name="Oval 27">
            <a:extLst>
              <a:ext uri="{FF2B5EF4-FFF2-40B4-BE49-F238E27FC236}">
                <a16:creationId xmlns:a16="http://schemas.microsoft.com/office/drawing/2014/main" id="{388F0ED6-7EFD-C646-B927-3888EBE21C09}"/>
              </a:ext>
            </a:extLst>
          </p:cNvPr>
          <p:cNvSpPr/>
          <p:nvPr userDrawn="1"/>
        </p:nvSpPr>
        <p:spPr>
          <a:xfrm>
            <a:off x="9028811" y="4170712"/>
            <a:ext cx="852737" cy="852794"/>
          </a:xfrm>
          <a:prstGeom prst="ellipse">
            <a:avLst/>
          </a:prstGeom>
          <a:solidFill>
            <a:srgbClr val="B8D59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Tree>
    <p:extLst>
      <p:ext uri="{BB962C8B-B14F-4D97-AF65-F5344CB8AC3E}">
        <p14:creationId xmlns:p14="http://schemas.microsoft.com/office/powerpoint/2010/main" val="32454758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0" name="Picture 19" descr="A picture containing person, outdoor, young, woman&#10;&#10;Description automatically generated">
            <a:extLst>
              <a:ext uri="{FF2B5EF4-FFF2-40B4-BE49-F238E27FC236}">
                <a16:creationId xmlns:a16="http://schemas.microsoft.com/office/drawing/2014/main" id="{968101B4-4792-064F-BD74-CA8784EE7FCA}"/>
              </a:ext>
            </a:extLst>
          </p:cNvPr>
          <p:cNvPicPr>
            <a:picLocks noChangeAspect="1"/>
          </p:cNvPicPr>
          <p:nvPr userDrawn="1"/>
        </p:nvPicPr>
        <p:blipFill>
          <a:blip r:embed="rId2"/>
          <a:stretch>
            <a:fillRect/>
          </a:stretch>
        </p:blipFill>
        <p:spPr>
          <a:xfrm>
            <a:off x="4712" y="0"/>
            <a:ext cx="10601426" cy="5969000"/>
          </a:xfrm>
          <a:prstGeom prst="rect">
            <a:avLst/>
          </a:prstGeom>
        </p:spPr>
      </p:pic>
      <p:sp>
        <p:nvSpPr>
          <p:cNvPr id="14" name="Picture Placeholder 13">
            <a:extLst>
              <a:ext uri="{FF2B5EF4-FFF2-40B4-BE49-F238E27FC236}">
                <a16:creationId xmlns:a16="http://schemas.microsoft.com/office/drawing/2014/main" id="{6DB2122A-0F3D-9D46-966B-652AFF8386F6}"/>
              </a:ext>
            </a:extLst>
          </p:cNvPr>
          <p:cNvSpPr>
            <a:spLocks noGrp="1"/>
          </p:cNvSpPr>
          <p:nvPr>
            <p:ph type="pic" sz="quarter" idx="10"/>
          </p:nvPr>
        </p:nvSpPr>
        <p:spPr>
          <a:xfrm>
            <a:off x="0" y="0"/>
            <a:ext cx="10610850" cy="5969000"/>
          </a:xfrm>
        </p:spPr>
        <p:txBody>
          <a:bodyPr/>
          <a:lstStyle/>
          <a:p>
            <a:endParaRPr lang="en-NL"/>
          </a:p>
        </p:txBody>
      </p:sp>
      <p:pic>
        <p:nvPicPr>
          <p:cNvPr id="7" name="Picture 6" descr="A picture containing light&#10;&#10;Description automatically generated">
            <a:extLst>
              <a:ext uri="{FF2B5EF4-FFF2-40B4-BE49-F238E27FC236}">
                <a16:creationId xmlns:a16="http://schemas.microsoft.com/office/drawing/2014/main" id="{E7C67106-DAFC-4C49-A35B-27B71D034BCA}"/>
              </a:ext>
            </a:extLst>
          </p:cNvPr>
          <p:cNvPicPr>
            <a:picLocks noChangeAspect="1"/>
          </p:cNvPicPr>
          <p:nvPr userDrawn="1"/>
        </p:nvPicPr>
        <p:blipFill>
          <a:blip r:embed="rId3">
            <a:alphaModFix amt="40000"/>
          </a:blip>
          <a:stretch>
            <a:fillRect/>
          </a:stretch>
        </p:blipFill>
        <p:spPr>
          <a:xfrm>
            <a:off x="0" y="0"/>
            <a:ext cx="10610853" cy="5969001"/>
          </a:xfrm>
          <a:prstGeom prst="rect">
            <a:avLst/>
          </a:prstGeom>
        </p:spPr>
      </p:pic>
      <p:sp>
        <p:nvSpPr>
          <p:cNvPr id="8" name="Oval 7">
            <a:extLst>
              <a:ext uri="{FF2B5EF4-FFF2-40B4-BE49-F238E27FC236}">
                <a16:creationId xmlns:a16="http://schemas.microsoft.com/office/drawing/2014/main" id="{EF5982B8-E92D-8C41-811F-1401EECF2FEC}"/>
              </a:ext>
            </a:extLst>
          </p:cNvPr>
          <p:cNvSpPr/>
          <p:nvPr userDrawn="1"/>
        </p:nvSpPr>
        <p:spPr>
          <a:xfrm>
            <a:off x="481688" y="491195"/>
            <a:ext cx="4960730" cy="49610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15" name="Title 1">
            <a:extLst>
              <a:ext uri="{FF2B5EF4-FFF2-40B4-BE49-F238E27FC236}">
                <a16:creationId xmlns:a16="http://schemas.microsoft.com/office/drawing/2014/main" id="{9A86247F-F994-E143-8CF9-72297FC10218}"/>
              </a:ext>
            </a:extLst>
          </p:cNvPr>
          <p:cNvSpPr>
            <a:spLocks noGrp="1"/>
          </p:cNvSpPr>
          <p:nvPr>
            <p:ph type="title" hasCustomPrompt="1"/>
          </p:nvPr>
        </p:nvSpPr>
        <p:spPr>
          <a:xfrm>
            <a:off x="999348" y="615052"/>
            <a:ext cx="3922225" cy="1153731"/>
          </a:xfrm>
        </p:spPr>
        <p:txBody>
          <a:bodyPr anchor="b">
            <a:normAutofit/>
          </a:bodyPr>
          <a:lstStyle>
            <a:lvl1pPr algn="ctr">
              <a:defRPr sz="3481"/>
            </a:lvl1pPr>
          </a:lstStyle>
          <a:p>
            <a:r>
              <a:rPr lang="en-US"/>
              <a:t>Title here</a:t>
            </a:r>
            <a:endParaRPr lang="en-NL"/>
          </a:p>
        </p:txBody>
      </p:sp>
      <p:sp>
        <p:nvSpPr>
          <p:cNvPr id="16" name="Text Placeholder 2">
            <a:extLst>
              <a:ext uri="{FF2B5EF4-FFF2-40B4-BE49-F238E27FC236}">
                <a16:creationId xmlns:a16="http://schemas.microsoft.com/office/drawing/2014/main" id="{B0AEDA8F-4533-F244-B209-3F7264D7FCDF}"/>
              </a:ext>
            </a:extLst>
          </p:cNvPr>
          <p:cNvSpPr>
            <a:spLocks noGrp="1"/>
          </p:cNvSpPr>
          <p:nvPr>
            <p:ph type="body" idx="1" hasCustomPrompt="1"/>
          </p:nvPr>
        </p:nvSpPr>
        <p:spPr>
          <a:xfrm>
            <a:off x="999348" y="1810707"/>
            <a:ext cx="3922225" cy="432897"/>
          </a:xfrm>
        </p:spPr>
        <p:txBody>
          <a:bodyPr anchor="t">
            <a:normAutofit/>
          </a:bodyPr>
          <a:lstStyle>
            <a:lvl1pPr marL="0" indent="0" algn="ctr">
              <a:buNone/>
              <a:defRPr sz="1741" b="0" i="0">
                <a:solidFill>
                  <a:srgbClr val="7AC6B6"/>
                </a:solidFill>
                <a:latin typeface="Roboto Black" panose="02000000000000000000" pitchFamily="2" charset="0"/>
                <a:ea typeface="Roboto Black" panose="02000000000000000000" pitchFamily="2" charset="0"/>
                <a:cs typeface="Roboto Black"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subtitle</a:t>
            </a:r>
          </a:p>
        </p:txBody>
      </p:sp>
      <p:sp>
        <p:nvSpPr>
          <p:cNvPr id="18" name="Text Placeholder 19">
            <a:extLst>
              <a:ext uri="{FF2B5EF4-FFF2-40B4-BE49-F238E27FC236}">
                <a16:creationId xmlns:a16="http://schemas.microsoft.com/office/drawing/2014/main" id="{04A0ED59-73EE-B047-B326-D2D581C8716D}"/>
              </a:ext>
            </a:extLst>
          </p:cNvPr>
          <p:cNvSpPr>
            <a:spLocks noGrp="1"/>
          </p:cNvSpPr>
          <p:nvPr>
            <p:ph type="body" sz="quarter" idx="11"/>
          </p:nvPr>
        </p:nvSpPr>
        <p:spPr>
          <a:xfrm>
            <a:off x="989864" y="2243604"/>
            <a:ext cx="3931709" cy="2624853"/>
          </a:xfrm>
        </p:spPr>
        <p:txBody>
          <a:bodyPr>
            <a:normAutofit/>
          </a:bodyPr>
          <a:lstStyle>
            <a:lvl1pPr marL="0" indent="0">
              <a:buFont typeface="Arial" panose="020B0604020202020204" pitchFamily="34" charset="0"/>
              <a:buNone/>
              <a:defRPr sz="957"/>
            </a:lvl1pPr>
            <a:lvl2pPr marL="397901" indent="0">
              <a:buFont typeface="Arial" panose="020B0604020202020204" pitchFamily="34" charset="0"/>
              <a:buNone/>
              <a:defRPr sz="957"/>
            </a:lvl2pPr>
            <a:lvl3pPr marL="795802" indent="0">
              <a:buFont typeface="Arial" panose="020B0604020202020204" pitchFamily="34" charset="0"/>
              <a:buNone/>
              <a:defRPr sz="957"/>
            </a:lvl3pPr>
            <a:lvl4pPr marL="1193703" indent="0">
              <a:buFont typeface="Arial" panose="020B0604020202020204" pitchFamily="34" charset="0"/>
              <a:buNone/>
              <a:defRPr sz="957"/>
            </a:lvl4pPr>
            <a:lvl5pPr marL="1591605" indent="0">
              <a:buFont typeface="Arial" panose="020B0604020202020204" pitchFamily="34" charset="0"/>
              <a:buNone/>
              <a:defRPr sz="957"/>
            </a:lvl5pPr>
          </a:lstStyle>
          <a:p>
            <a:pPr lvl="0"/>
            <a:r>
              <a:rPr lang="en-US"/>
              <a:t>Click to edit Master text styles</a:t>
            </a:r>
          </a:p>
        </p:txBody>
      </p:sp>
    </p:spTree>
    <p:extLst>
      <p:ext uri="{BB962C8B-B14F-4D97-AF65-F5344CB8AC3E}">
        <p14:creationId xmlns:p14="http://schemas.microsoft.com/office/powerpoint/2010/main" val="16488717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0" name="Picture 19" descr="A picture containing person, outdoor, young, woman&#10;&#10;Description automatically generated">
            <a:extLst>
              <a:ext uri="{FF2B5EF4-FFF2-40B4-BE49-F238E27FC236}">
                <a16:creationId xmlns:a16="http://schemas.microsoft.com/office/drawing/2014/main" id="{968101B4-4792-064F-BD74-CA8784EE7FCA}"/>
              </a:ext>
            </a:extLst>
          </p:cNvPr>
          <p:cNvPicPr>
            <a:picLocks noChangeAspect="1"/>
          </p:cNvPicPr>
          <p:nvPr userDrawn="1"/>
        </p:nvPicPr>
        <p:blipFill>
          <a:blip r:embed="rId2"/>
          <a:stretch>
            <a:fillRect/>
          </a:stretch>
        </p:blipFill>
        <p:spPr>
          <a:xfrm>
            <a:off x="4712" y="0"/>
            <a:ext cx="10601426" cy="5969000"/>
          </a:xfrm>
          <a:prstGeom prst="rect">
            <a:avLst/>
          </a:prstGeom>
        </p:spPr>
      </p:pic>
      <p:sp>
        <p:nvSpPr>
          <p:cNvPr id="14" name="Picture Placeholder 13">
            <a:extLst>
              <a:ext uri="{FF2B5EF4-FFF2-40B4-BE49-F238E27FC236}">
                <a16:creationId xmlns:a16="http://schemas.microsoft.com/office/drawing/2014/main" id="{6DB2122A-0F3D-9D46-966B-652AFF8386F6}"/>
              </a:ext>
            </a:extLst>
          </p:cNvPr>
          <p:cNvSpPr>
            <a:spLocks noGrp="1"/>
          </p:cNvSpPr>
          <p:nvPr>
            <p:ph type="pic" sz="quarter" idx="10"/>
          </p:nvPr>
        </p:nvSpPr>
        <p:spPr>
          <a:xfrm>
            <a:off x="0" y="0"/>
            <a:ext cx="10610850" cy="5969000"/>
          </a:xfrm>
        </p:spPr>
        <p:txBody>
          <a:bodyPr/>
          <a:lstStyle/>
          <a:p>
            <a:endParaRPr lang="en-NL"/>
          </a:p>
        </p:txBody>
      </p:sp>
      <p:pic>
        <p:nvPicPr>
          <p:cNvPr id="7" name="Picture 6" descr="A picture containing light&#10;&#10;Description automatically generated">
            <a:extLst>
              <a:ext uri="{FF2B5EF4-FFF2-40B4-BE49-F238E27FC236}">
                <a16:creationId xmlns:a16="http://schemas.microsoft.com/office/drawing/2014/main" id="{E7C67106-DAFC-4C49-A35B-27B71D034BCA}"/>
              </a:ext>
            </a:extLst>
          </p:cNvPr>
          <p:cNvPicPr>
            <a:picLocks noChangeAspect="1"/>
          </p:cNvPicPr>
          <p:nvPr userDrawn="1"/>
        </p:nvPicPr>
        <p:blipFill>
          <a:blip r:embed="rId3">
            <a:alphaModFix amt="40000"/>
          </a:blip>
          <a:stretch>
            <a:fillRect/>
          </a:stretch>
        </p:blipFill>
        <p:spPr>
          <a:xfrm>
            <a:off x="0" y="0"/>
            <a:ext cx="10610853" cy="5969001"/>
          </a:xfrm>
          <a:prstGeom prst="rect">
            <a:avLst/>
          </a:prstGeom>
        </p:spPr>
      </p:pic>
      <p:sp>
        <p:nvSpPr>
          <p:cNvPr id="19" name="Oval 18">
            <a:extLst>
              <a:ext uri="{FF2B5EF4-FFF2-40B4-BE49-F238E27FC236}">
                <a16:creationId xmlns:a16="http://schemas.microsoft.com/office/drawing/2014/main" id="{7EBE92CE-E8BE-5E44-8E5A-8B3C0A895674}"/>
              </a:ext>
            </a:extLst>
          </p:cNvPr>
          <p:cNvSpPr/>
          <p:nvPr userDrawn="1"/>
        </p:nvSpPr>
        <p:spPr>
          <a:xfrm>
            <a:off x="5170069" y="491195"/>
            <a:ext cx="4960730" cy="49610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567"/>
          </a:p>
        </p:txBody>
      </p:sp>
      <p:sp>
        <p:nvSpPr>
          <p:cNvPr id="21" name="Title 1">
            <a:extLst>
              <a:ext uri="{FF2B5EF4-FFF2-40B4-BE49-F238E27FC236}">
                <a16:creationId xmlns:a16="http://schemas.microsoft.com/office/drawing/2014/main" id="{19D43AD7-4B21-A842-A125-896B07A04957}"/>
              </a:ext>
            </a:extLst>
          </p:cNvPr>
          <p:cNvSpPr txBox="1">
            <a:spLocks/>
          </p:cNvSpPr>
          <p:nvPr userDrawn="1"/>
        </p:nvSpPr>
        <p:spPr>
          <a:xfrm>
            <a:off x="5687729" y="615052"/>
            <a:ext cx="3922225" cy="1153731"/>
          </a:xfrm>
          <a:prstGeom prst="rect">
            <a:avLst/>
          </a:prstGeom>
        </p:spPr>
        <p:txBody>
          <a:bodyPr vert="horz" lIns="79581" tIns="39791" rIns="79581" bIns="39791" rtlCol="0" anchor="b">
            <a:normAutofit/>
          </a:bodyPr>
          <a:lstStyle>
            <a:lvl1pPr algn="ctr" defTabSz="914400" rtl="0" eaLnBrk="1" latinLnBrk="0" hangingPunct="1">
              <a:lnSpc>
                <a:spcPct val="90000"/>
              </a:lnSpc>
              <a:spcBef>
                <a:spcPct val="0"/>
              </a:spcBef>
              <a:buNone/>
              <a:defRPr sz="40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stStyle>
          <a:p>
            <a:endParaRPr lang="en-NL" sz="3481"/>
          </a:p>
        </p:txBody>
      </p:sp>
      <p:sp>
        <p:nvSpPr>
          <p:cNvPr id="22" name="Text Placeholder 2">
            <a:extLst>
              <a:ext uri="{FF2B5EF4-FFF2-40B4-BE49-F238E27FC236}">
                <a16:creationId xmlns:a16="http://schemas.microsoft.com/office/drawing/2014/main" id="{C346FACD-ACDD-FC40-A305-993272405BD8}"/>
              </a:ext>
            </a:extLst>
          </p:cNvPr>
          <p:cNvSpPr>
            <a:spLocks noGrp="1"/>
          </p:cNvSpPr>
          <p:nvPr>
            <p:ph type="body" idx="12" hasCustomPrompt="1"/>
          </p:nvPr>
        </p:nvSpPr>
        <p:spPr>
          <a:xfrm>
            <a:off x="5687729" y="1810707"/>
            <a:ext cx="3922225" cy="432897"/>
          </a:xfrm>
        </p:spPr>
        <p:txBody>
          <a:bodyPr anchor="t">
            <a:normAutofit/>
          </a:bodyPr>
          <a:lstStyle>
            <a:lvl1pPr marL="0" indent="0" algn="ctr">
              <a:buNone/>
              <a:defRPr sz="1741" b="0" i="0">
                <a:solidFill>
                  <a:srgbClr val="7AC6B6"/>
                </a:solidFill>
                <a:latin typeface="Roboto Black" panose="02000000000000000000" pitchFamily="2" charset="0"/>
                <a:ea typeface="Roboto Black" panose="02000000000000000000" pitchFamily="2" charset="0"/>
                <a:cs typeface="Roboto Black"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subtitle</a:t>
            </a:r>
          </a:p>
        </p:txBody>
      </p:sp>
      <p:sp>
        <p:nvSpPr>
          <p:cNvPr id="23" name="Text Placeholder 19">
            <a:extLst>
              <a:ext uri="{FF2B5EF4-FFF2-40B4-BE49-F238E27FC236}">
                <a16:creationId xmlns:a16="http://schemas.microsoft.com/office/drawing/2014/main" id="{EAD12A11-4DC8-A342-9D5A-1854FA4CAFBB}"/>
              </a:ext>
            </a:extLst>
          </p:cNvPr>
          <p:cNvSpPr>
            <a:spLocks noGrp="1"/>
          </p:cNvSpPr>
          <p:nvPr>
            <p:ph type="body" sz="quarter" idx="13"/>
          </p:nvPr>
        </p:nvSpPr>
        <p:spPr>
          <a:xfrm>
            <a:off x="5678246" y="2243604"/>
            <a:ext cx="3931709" cy="2624853"/>
          </a:xfrm>
        </p:spPr>
        <p:txBody>
          <a:bodyPr>
            <a:normAutofit/>
          </a:bodyPr>
          <a:lstStyle>
            <a:lvl1pPr marL="0" indent="0">
              <a:buFont typeface="Arial" panose="020B0604020202020204" pitchFamily="34" charset="0"/>
              <a:buNone/>
              <a:defRPr sz="957"/>
            </a:lvl1pPr>
            <a:lvl2pPr marL="397901" indent="0">
              <a:buFont typeface="Arial" panose="020B0604020202020204" pitchFamily="34" charset="0"/>
              <a:buNone/>
              <a:defRPr sz="957"/>
            </a:lvl2pPr>
            <a:lvl3pPr marL="795802" indent="0">
              <a:buFont typeface="Arial" panose="020B0604020202020204" pitchFamily="34" charset="0"/>
              <a:buNone/>
              <a:defRPr sz="957"/>
            </a:lvl3pPr>
            <a:lvl4pPr marL="1193703" indent="0">
              <a:buFont typeface="Arial" panose="020B0604020202020204" pitchFamily="34" charset="0"/>
              <a:buNone/>
              <a:defRPr sz="957"/>
            </a:lvl4pPr>
            <a:lvl5pPr marL="1591605" indent="0">
              <a:buFont typeface="Arial" panose="020B0604020202020204" pitchFamily="34" charset="0"/>
              <a:buNone/>
              <a:defRPr sz="957"/>
            </a:lvl5pPr>
          </a:lstStyle>
          <a:p>
            <a:pPr lvl="0"/>
            <a:r>
              <a:rPr lang="en-US"/>
              <a:t>Click to edit Master text styles</a:t>
            </a:r>
          </a:p>
        </p:txBody>
      </p:sp>
    </p:spTree>
    <p:extLst>
      <p:ext uri="{BB962C8B-B14F-4D97-AF65-F5344CB8AC3E}">
        <p14:creationId xmlns:p14="http://schemas.microsoft.com/office/powerpoint/2010/main" val="17254569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1C3B-FAD9-9640-8540-959C4B21D3B7}"/>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84C7FA9B-7218-2743-A293-E09E1260DB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048DA889-2F08-E84D-B429-FF0BCC7398F7}"/>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5" name="Footer Placeholder 4">
            <a:extLst>
              <a:ext uri="{FF2B5EF4-FFF2-40B4-BE49-F238E27FC236}">
                <a16:creationId xmlns:a16="http://schemas.microsoft.com/office/drawing/2014/main" id="{F38CA621-CD57-F84A-8326-BA593689AA1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E9363A0-0852-6B45-8F9F-D973D41D96BC}"/>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31300513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82A73-A002-BC42-889F-612703748F92}"/>
              </a:ext>
            </a:extLst>
          </p:cNvPr>
          <p:cNvSpPr>
            <a:spLocks noGrp="1"/>
          </p:cNvSpPr>
          <p:nvPr>
            <p:ph type="title"/>
          </p:nvPr>
        </p:nvSpPr>
        <p:spPr>
          <a:xfrm>
            <a:off x="723970" y="1488106"/>
            <a:ext cx="9151858" cy="2482938"/>
          </a:xfrm>
        </p:spPr>
        <p:txBody>
          <a:bodyPr anchor="b"/>
          <a:lstStyle>
            <a:lvl1pPr>
              <a:defRPr sz="5222"/>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E5B098C2-327E-0E44-9A47-75403220A507}"/>
              </a:ext>
            </a:extLst>
          </p:cNvPr>
          <p:cNvSpPr>
            <a:spLocks noGrp="1"/>
          </p:cNvSpPr>
          <p:nvPr>
            <p:ph type="body" idx="1"/>
          </p:nvPr>
        </p:nvSpPr>
        <p:spPr>
          <a:xfrm>
            <a:off x="723970" y="3994533"/>
            <a:ext cx="9151858" cy="1305718"/>
          </a:xfrm>
        </p:spPr>
        <p:txBody>
          <a:bodyPr/>
          <a:lstStyle>
            <a:lvl1pPr marL="0" indent="0">
              <a:buNone/>
              <a:defRPr sz="2089">
                <a:solidFill>
                  <a:schemeClr val="tx1">
                    <a:tint val="75000"/>
                  </a:schemeClr>
                </a:solidFill>
              </a:defRPr>
            </a:lvl1pPr>
            <a:lvl2pPr marL="397901" indent="0">
              <a:buNone/>
              <a:defRPr sz="1741">
                <a:solidFill>
                  <a:schemeClr val="tx1">
                    <a:tint val="75000"/>
                  </a:schemeClr>
                </a:solidFill>
              </a:defRPr>
            </a:lvl2pPr>
            <a:lvl3pPr marL="795802" indent="0">
              <a:buNone/>
              <a:defRPr sz="1567">
                <a:solidFill>
                  <a:schemeClr val="tx1">
                    <a:tint val="75000"/>
                  </a:schemeClr>
                </a:solidFill>
              </a:defRPr>
            </a:lvl3pPr>
            <a:lvl4pPr marL="1193703" indent="0">
              <a:buNone/>
              <a:defRPr sz="1392">
                <a:solidFill>
                  <a:schemeClr val="tx1">
                    <a:tint val="75000"/>
                  </a:schemeClr>
                </a:solidFill>
              </a:defRPr>
            </a:lvl4pPr>
            <a:lvl5pPr marL="1591605" indent="0">
              <a:buNone/>
              <a:defRPr sz="1392">
                <a:solidFill>
                  <a:schemeClr val="tx1">
                    <a:tint val="75000"/>
                  </a:schemeClr>
                </a:solidFill>
              </a:defRPr>
            </a:lvl5pPr>
            <a:lvl6pPr marL="1989506" indent="0">
              <a:buNone/>
              <a:defRPr sz="1392">
                <a:solidFill>
                  <a:schemeClr val="tx1">
                    <a:tint val="75000"/>
                  </a:schemeClr>
                </a:solidFill>
              </a:defRPr>
            </a:lvl6pPr>
            <a:lvl7pPr marL="2387407" indent="0">
              <a:buNone/>
              <a:defRPr sz="1392">
                <a:solidFill>
                  <a:schemeClr val="tx1">
                    <a:tint val="75000"/>
                  </a:schemeClr>
                </a:solidFill>
              </a:defRPr>
            </a:lvl7pPr>
            <a:lvl8pPr marL="2785308" indent="0">
              <a:buNone/>
              <a:defRPr sz="1392">
                <a:solidFill>
                  <a:schemeClr val="tx1">
                    <a:tint val="75000"/>
                  </a:schemeClr>
                </a:solidFill>
              </a:defRPr>
            </a:lvl8pPr>
            <a:lvl9pPr marL="3183209" indent="0">
              <a:buNone/>
              <a:defRPr sz="1392">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EB9923-2A43-A447-B45F-83A4F56A7BA2}"/>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5" name="Footer Placeholder 4">
            <a:extLst>
              <a:ext uri="{FF2B5EF4-FFF2-40B4-BE49-F238E27FC236}">
                <a16:creationId xmlns:a16="http://schemas.microsoft.com/office/drawing/2014/main" id="{F0F39D39-1BFD-8E4B-B508-9B27CB3BBEE5}"/>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523ECCD2-DD4D-8442-8CFE-AB0EE9C514ED}"/>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33358737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14DF-1644-EE4E-B3D9-F3D17840F8E0}"/>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2515EC7D-C731-A840-98C1-B246EAEB3F7F}"/>
              </a:ext>
            </a:extLst>
          </p:cNvPr>
          <p:cNvSpPr>
            <a:spLocks noGrp="1"/>
          </p:cNvSpPr>
          <p:nvPr>
            <p:ph sz="half" idx="1"/>
          </p:nvPr>
        </p:nvSpPr>
        <p:spPr>
          <a:xfrm>
            <a:off x="729496" y="1588970"/>
            <a:ext cx="4509611" cy="3787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E5DE694F-BC8F-AA47-8446-97AF1AA59927}"/>
              </a:ext>
            </a:extLst>
          </p:cNvPr>
          <p:cNvSpPr>
            <a:spLocks noGrp="1"/>
          </p:cNvSpPr>
          <p:nvPr>
            <p:ph sz="half" idx="2"/>
          </p:nvPr>
        </p:nvSpPr>
        <p:spPr>
          <a:xfrm>
            <a:off x="5371743" y="1588970"/>
            <a:ext cx="4509611" cy="3787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CA6244F7-314D-9D42-A2A5-D0EDDCF04F5A}"/>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6" name="Footer Placeholder 5">
            <a:extLst>
              <a:ext uri="{FF2B5EF4-FFF2-40B4-BE49-F238E27FC236}">
                <a16:creationId xmlns:a16="http://schemas.microsoft.com/office/drawing/2014/main" id="{17708B84-50E8-A248-AAB3-12FA51497DFB}"/>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DAB0BD6E-9680-0D43-B61A-CEC01438C471}"/>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8296050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1D27-7828-3C4D-A8A2-94F0774B6D10}"/>
              </a:ext>
            </a:extLst>
          </p:cNvPr>
          <p:cNvSpPr>
            <a:spLocks noGrp="1"/>
          </p:cNvSpPr>
          <p:nvPr>
            <p:ph type="title"/>
          </p:nvPr>
        </p:nvSpPr>
        <p:spPr>
          <a:xfrm>
            <a:off x="730878" y="317794"/>
            <a:ext cx="9151858" cy="1153731"/>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5C048220-1289-D941-A87D-1B5CF7627DDC}"/>
              </a:ext>
            </a:extLst>
          </p:cNvPr>
          <p:cNvSpPr>
            <a:spLocks noGrp="1"/>
          </p:cNvSpPr>
          <p:nvPr>
            <p:ph type="body" idx="1"/>
          </p:nvPr>
        </p:nvSpPr>
        <p:spPr>
          <a:xfrm>
            <a:off x="730879" y="1463234"/>
            <a:ext cx="4488886" cy="717109"/>
          </a:xfrm>
        </p:spPr>
        <p:txBody>
          <a:bodyPr anchor="b"/>
          <a:lstStyle>
            <a:lvl1pPr marL="0" indent="0">
              <a:buNone/>
              <a:defRPr sz="2089" b="0" i="0">
                <a:latin typeface="Roboto Black" panose="02000000000000000000" pitchFamily="2" charset="0"/>
                <a:ea typeface="Roboto Black" panose="02000000000000000000" pitchFamily="2" charset="0"/>
                <a:cs typeface="Roboto Black" panose="02000000000000000000" pitchFamily="2" charset="0"/>
              </a:defRPr>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Master text styles</a:t>
            </a:r>
          </a:p>
        </p:txBody>
      </p:sp>
      <p:sp>
        <p:nvSpPr>
          <p:cNvPr id="4" name="Content Placeholder 3">
            <a:extLst>
              <a:ext uri="{FF2B5EF4-FFF2-40B4-BE49-F238E27FC236}">
                <a16:creationId xmlns:a16="http://schemas.microsoft.com/office/drawing/2014/main" id="{16B24847-A056-7845-8790-1FE4BE297DFC}"/>
              </a:ext>
            </a:extLst>
          </p:cNvPr>
          <p:cNvSpPr>
            <a:spLocks noGrp="1"/>
          </p:cNvSpPr>
          <p:nvPr>
            <p:ph sz="half" idx="2"/>
          </p:nvPr>
        </p:nvSpPr>
        <p:spPr>
          <a:xfrm>
            <a:off x="730879" y="2180343"/>
            <a:ext cx="4488886" cy="320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9616F866-1858-DE48-82C4-DBDB92A358C9}"/>
              </a:ext>
            </a:extLst>
          </p:cNvPr>
          <p:cNvSpPr>
            <a:spLocks noGrp="1"/>
          </p:cNvSpPr>
          <p:nvPr>
            <p:ph type="body" sz="quarter" idx="3"/>
          </p:nvPr>
        </p:nvSpPr>
        <p:spPr>
          <a:xfrm>
            <a:off x="5371743" y="1463234"/>
            <a:ext cx="4510993" cy="717109"/>
          </a:xfrm>
        </p:spPr>
        <p:txBody>
          <a:bodyPr anchor="b"/>
          <a:lstStyle>
            <a:lvl1pPr marL="0" indent="0">
              <a:buNone/>
              <a:defRPr sz="2089" b="1"/>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Master text styles</a:t>
            </a:r>
          </a:p>
        </p:txBody>
      </p:sp>
      <p:sp>
        <p:nvSpPr>
          <p:cNvPr id="6" name="Content Placeholder 5">
            <a:extLst>
              <a:ext uri="{FF2B5EF4-FFF2-40B4-BE49-F238E27FC236}">
                <a16:creationId xmlns:a16="http://schemas.microsoft.com/office/drawing/2014/main" id="{F77BBF25-5431-D940-BEA7-F3013E3CC328}"/>
              </a:ext>
            </a:extLst>
          </p:cNvPr>
          <p:cNvSpPr>
            <a:spLocks noGrp="1"/>
          </p:cNvSpPr>
          <p:nvPr>
            <p:ph sz="quarter" idx="4"/>
          </p:nvPr>
        </p:nvSpPr>
        <p:spPr>
          <a:xfrm>
            <a:off x="5371743" y="2180343"/>
            <a:ext cx="4510993" cy="320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56CD4A4-9205-DC4A-A187-BE5C4636F6F2}"/>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8" name="Footer Placeholder 7">
            <a:extLst>
              <a:ext uri="{FF2B5EF4-FFF2-40B4-BE49-F238E27FC236}">
                <a16:creationId xmlns:a16="http://schemas.microsoft.com/office/drawing/2014/main" id="{4422FA51-CB46-ED4E-9270-006F1511E016}"/>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736F9635-36C9-2747-A49E-10C5F9D4F8D7}"/>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18123705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24AD7-B831-084F-A178-07EEA51CC4AB}"/>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169C6441-36A2-CB41-83D1-808166C1D126}"/>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4" name="Footer Placeholder 3">
            <a:extLst>
              <a:ext uri="{FF2B5EF4-FFF2-40B4-BE49-F238E27FC236}">
                <a16:creationId xmlns:a16="http://schemas.microsoft.com/office/drawing/2014/main" id="{30553CF2-302D-8C42-8B46-962E15124BD8}"/>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1338791E-1DF8-D545-B1A5-5FE917B73930}"/>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32346089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7AB078-3619-594A-B323-B1D4F789836C}"/>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3" name="Footer Placeholder 2">
            <a:extLst>
              <a:ext uri="{FF2B5EF4-FFF2-40B4-BE49-F238E27FC236}">
                <a16:creationId xmlns:a16="http://schemas.microsoft.com/office/drawing/2014/main" id="{6AD95CC2-CBD8-B84B-A343-83EF6611581A}"/>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90FCD56D-7530-2D47-A3D2-91C364708F50}"/>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523890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E72F0-B88D-9048-BA6D-2755C7710AA1}"/>
              </a:ext>
            </a:extLst>
          </p:cNvPr>
          <p:cNvSpPr>
            <a:spLocks noGrp="1"/>
          </p:cNvSpPr>
          <p:nvPr>
            <p:ph type="title"/>
          </p:nvPr>
        </p:nvSpPr>
        <p:spPr>
          <a:xfrm>
            <a:off x="730878" y="397933"/>
            <a:ext cx="3422275" cy="1392767"/>
          </a:xfrm>
        </p:spPr>
        <p:txBody>
          <a:bodyPr anchor="b"/>
          <a:lstStyle>
            <a:lvl1pPr>
              <a:defRPr sz="2785"/>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CA0D457-C49E-EB4D-A8E0-E1AB19DF12DE}"/>
              </a:ext>
            </a:extLst>
          </p:cNvPr>
          <p:cNvSpPr>
            <a:spLocks noGrp="1"/>
          </p:cNvSpPr>
          <p:nvPr>
            <p:ph idx="1"/>
          </p:nvPr>
        </p:nvSpPr>
        <p:spPr>
          <a:xfrm>
            <a:off x="4510993" y="859426"/>
            <a:ext cx="5371743" cy="4241859"/>
          </a:xfrm>
        </p:spPr>
        <p:txBody>
          <a:bodyPr/>
          <a:lstStyle>
            <a:lvl1pPr>
              <a:defRPr sz="2785"/>
            </a:lvl1pPr>
            <a:lvl2pPr>
              <a:defRPr sz="2437"/>
            </a:lvl2pPr>
            <a:lvl3pPr>
              <a:defRPr sz="2089"/>
            </a:lvl3pPr>
            <a:lvl4pPr>
              <a:defRPr sz="1741"/>
            </a:lvl4pPr>
            <a:lvl5pPr>
              <a:defRPr sz="1741"/>
            </a:lvl5pPr>
            <a:lvl6pPr>
              <a:defRPr sz="1741"/>
            </a:lvl6pPr>
            <a:lvl7pPr>
              <a:defRPr sz="1741"/>
            </a:lvl7pPr>
            <a:lvl8pPr>
              <a:defRPr sz="1741"/>
            </a:lvl8pPr>
            <a:lvl9pPr>
              <a:defRPr sz="1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B31DDD26-EE4B-1846-B32B-1F6B2C31D23D}"/>
              </a:ext>
            </a:extLst>
          </p:cNvPr>
          <p:cNvSpPr>
            <a:spLocks noGrp="1"/>
          </p:cNvSpPr>
          <p:nvPr>
            <p:ph type="body" sz="half" idx="2"/>
          </p:nvPr>
        </p:nvSpPr>
        <p:spPr>
          <a:xfrm>
            <a:off x="730878" y="1790700"/>
            <a:ext cx="3422275" cy="3317493"/>
          </a:xfrm>
        </p:spPr>
        <p:txBody>
          <a:bodyPr/>
          <a:lstStyle>
            <a:lvl1pPr marL="0" indent="0">
              <a:buNone/>
              <a:defRPr sz="1392"/>
            </a:lvl1pPr>
            <a:lvl2pPr marL="397901" indent="0">
              <a:buNone/>
              <a:defRPr sz="1218"/>
            </a:lvl2pPr>
            <a:lvl3pPr marL="795802" indent="0">
              <a:buNone/>
              <a:defRPr sz="1044"/>
            </a:lvl3pPr>
            <a:lvl4pPr marL="1193703" indent="0">
              <a:buNone/>
              <a:defRPr sz="870"/>
            </a:lvl4pPr>
            <a:lvl5pPr marL="1591605" indent="0">
              <a:buNone/>
              <a:defRPr sz="870"/>
            </a:lvl5pPr>
            <a:lvl6pPr marL="1989506" indent="0">
              <a:buNone/>
              <a:defRPr sz="870"/>
            </a:lvl6pPr>
            <a:lvl7pPr marL="2387407" indent="0">
              <a:buNone/>
              <a:defRPr sz="870"/>
            </a:lvl7pPr>
            <a:lvl8pPr marL="2785308" indent="0">
              <a:buNone/>
              <a:defRPr sz="870"/>
            </a:lvl8pPr>
            <a:lvl9pPr marL="3183209" indent="0">
              <a:buNone/>
              <a:defRPr sz="870"/>
            </a:lvl9pPr>
          </a:lstStyle>
          <a:p>
            <a:pPr lvl="0"/>
            <a:r>
              <a:rPr lang="en-US"/>
              <a:t>Click to edit Master text styles</a:t>
            </a:r>
          </a:p>
        </p:txBody>
      </p:sp>
      <p:sp>
        <p:nvSpPr>
          <p:cNvPr id="5" name="Date Placeholder 4">
            <a:extLst>
              <a:ext uri="{FF2B5EF4-FFF2-40B4-BE49-F238E27FC236}">
                <a16:creationId xmlns:a16="http://schemas.microsoft.com/office/drawing/2014/main" id="{1EB222FE-2E20-1F46-A6B1-577B3DBA8492}"/>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6" name="Footer Placeholder 5">
            <a:extLst>
              <a:ext uri="{FF2B5EF4-FFF2-40B4-BE49-F238E27FC236}">
                <a16:creationId xmlns:a16="http://schemas.microsoft.com/office/drawing/2014/main" id="{20BE154B-814C-AC4D-9AE0-02B605F7B0CC}"/>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6E362D2D-79DD-F54B-A5F1-C0D57D6F9C2C}"/>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26496680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B063-D07A-C04B-921D-B5B4A865E5B1}"/>
              </a:ext>
            </a:extLst>
          </p:cNvPr>
          <p:cNvSpPr>
            <a:spLocks noGrp="1"/>
          </p:cNvSpPr>
          <p:nvPr>
            <p:ph type="title"/>
          </p:nvPr>
        </p:nvSpPr>
        <p:spPr>
          <a:xfrm>
            <a:off x="730878" y="397933"/>
            <a:ext cx="3422275" cy="1392767"/>
          </a:xfrm>
        </p:spPr>
        <p:txBody>
          <a:bodyPr anchor="b"/>
          <a:lstStyle>
            <a:lvl1pPr>
              <a:defRPr sz="2785"/>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47DDF633-5421-E74A-B534-EE5BE5E5F5BB}"/>
              </a:ext>
            </a:extLst>
          </p:cNvPr>
          <p:cNvSpPr>
            <a:spLocks noGrp="1"/>
          </p:cNvSpPr>
          <p:nvPr>
            <p:ph type="pic" idx="1"/>
          </p:nvPr>
        </p:nvSpPr>
        <p:spPr>
          <a:xfrm>
            <a:off x="4510993" y="859426"/>
            <a:ext cx="5371743" cy="4241859"/>
          </a:xfrm>
        </p:spPr>
        <p:txBody>
          <a:bodyPr/>
          <a:lstStyle>
            <a:lvl1pPr marL="0" indent="0">
              <a:buNone/>
              <a:defRPr sz="2785"/>
            </a:lvl1pPr>
            <a:lvl2pPr marL="397901" indent="0">
              <a:buNone/>
              <a:defRPr sz="2437"/>
            </a:lvl2pPr>
            <a:lvl3pPr marL="795802" indent="0">
              <a:buNone/>
              <a:defRPr sz="2089"/>
            </a:lvl3pPr>
            <a:lvl4pPr marL="1193703" indent="0">
              <a:buNone/>
              <a:defRPr sz="1741"/>
            </a:lvl4pPr>
            <a:lvl5pPr marL="1591605" indent="0">
              <a:buNone/>
              <a:defRPr sz="1741"/>
            </a:lvl5pPr>
            <a:lvl6pPr marL="1989506" indent="0">
              <a:buNone/>
              <a:defRPr sz="1741"/>
            </a:lvl6pPr>
            <a:lvl7pPr marL="2387407" indent="0">
              <a:buNone/>
              <a:defRPr sz="1741"/>
            </a:lvl7pPr>
            <a:lvl8pPr marL="2785308" indent="0">
              <a:buNone/>
              <a:defRPr sz="1741"/>
            </a:lvl8pPr>
            <a:lvl9pPr marL="3183209" indent="0">
              <a:buNone/>
              <a:defRPr sz="1741"/>
            </a:lvl9pPr>
          </a:lstStyle>
          <a:p>
            <a:endParaRPr lang="en-NL"/>
          </a:p>
        </p:txBody>
      </p:sp>
      <p:sp>
        <p:nvSpPr>
          <p:cNvPr id="4" name="Text Placeholder 3">
            <a:extLst>
              <a:ext uri="{FF2B5EF4-FFF2-40B4-BE49-F238E27FC236}">
                <a16:creationId xmlns:a16="http://schemas.microsoft.com/office/drawing/2014/main" id="{2C0681B8-2A8A-A044-96A3-B32662540DF0}"/>
              </a:ext>
            </a:extLst>
          </p:cNvPr>
          <p:cNvSpPr>
            <a:spLocks noGrp="1"/>
          </p:cNvSpPr>
          <p:nvPr>
            <p:ph type="body" sz="half" idx="2"/>
          </p:nvPr>
        </p:nvSpPr>
        <p:spPr>
          <a:xfrm>
            <a:off x="730878" y="1790700"/>
            <a:ext cx="3422275" cy="3317493"/>
          </a:xfrm>
        </p:spPr>
        <p:txBody>
          <a:bodyPr/>
          <a:lstStyle>
            <a:lvl1pPr marL="0" indent="0">
              <a:buNone/>
              <a:defRPr sz="1392"/>
            </a:lvl1pPr>
            <a:lvl2pPr marL="397901" indent="0">
              <a:buNone/>
              <a:defRPr sz="1218"/>
            </a:lvl2pPr>
            <a:lvl3pPr marL="795802" indent="0">
              <a:buNone/>
              <a:defRPr sz="1044"/>
            </a:lvl3pPr>
            <a:lvl4pPr marL="1193703" indent="0">
              <a:buNone/>
              <a:defRPr sz="870"/>
            </a:lvl4pPr>
            <a:lvl5pPr marL="1591605" indent="0">
              <a:buNone/>
              <a:defRPr sz="870"/>
            </a:lvl5pPr>
            <a:lvl6pPr marL="1989506" indent="0">
              <a:buNone/>
              <a:defRPr sz="870"/>
            </a:lvl6pPr>
            <a:lvl7pPr marL="2387407" indent="0">
              <a:buNone/>
              <a:defRPr sz="870"/>
            </a:lvl7pPr>
            <a:lvl8pPr marL="2785308" indent="0">
              <a:buNone/>
              <a:defRPr sz="870"/>
            </a:lvl8pPr>
            <a:lvl9pPr marL="3183209" indent="0">
              <a:buNone/>
              <a:defRPr sz="870"/>
            </a:lvl9pPr>
          </a:lstStyle>
          <a:p>
            <a:pPr lvl="0"/>
            <a:r>
              <a:rPr lang="en-US"/>
              <a:t>Click to edit Master text styles</a:t>
            </a:r>
          </a:p>
        </p:txBody>
      </p:sp>
      <p:sp>
        <p:nvSpPr>
          <p:cNvPr id="5" name="Date Placeholder 4">
            <a:extLst>
              <a:ext uri="{FF2B5EF4-FFF2-40B4-BE49-F238E27FC236}">
                <a16:creationId xmlns:a16="http://schemas.microsoft.com/office/drawing/2014/main" id="{823495F3-E540-4748-B39C-99E4567BD07C}"/>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6" name="Footer Placeholder 5">
            <a:extLst>
              <a:ext uri="{FF2B5EF4-FFF2-40B4-BE49-F238E27FC236}">
                <a16:creationId xmlns:a16="http://schemas.microsoft.com/office/drawing/2014/main" id="{EA67ECA3-6EC3-3B4B-82CD-808D70F83061}"/>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E8B8E17-30B6-E248-9E67-C637DB659808}"/>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39827722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42CD6-0118-194B-9EBD-49C77167B177}"/>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797425F-700E-0E43-9953-A47D92D040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20C4F02E-6AFE-9446-963B-D40CAE2B36E2}"/>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5" name="Footer Placeholder 4">
            <a:extLst>
              <a:ext uri="{FF2B5EF4-FFF2-40B4-BE49-F238E27FC236}">
                <a16:creationId xmlns:a16="http://schemas.microsoft.com/office/drawing/2014/main" id="{7FA93911-B502-2949-96A1-277B38A1AD5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C4EB8EC-8088-2849-89DE-782B2DDD7D79}"/>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14516648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D1A6A0-2C26-CC41-B161-CFC945E4C785}"/>
              </a:ext>
            </a:extLst>
          </p:cNvPr>
          <p:cNvSpPr>
            <a:spLocks noGrp="1"/>
          </p:cNvSpPr>
          <p:nvPr>
            <p:ph type="title" orient="vert"/>
          </p:nvPr>
        </p:nvSpPr>
        <p:spPr>
          <a:xfrm>
            <a:off x="7593389" y="317794"/>
            <a:ext cx="2287965" cy="5058452"/>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13B73DB3-EC4B-3D4D-902A-7B7ADF66B2F7}"/>
              </a:ext>
            </a:extLst>
          </p:cNvPr>
          <p:cNvSpPr>
            <a:spLocks noGrp="1"/>
          </p:cNvSpPr>
          <p:nvPr>
            <p:ph type="body" orient="vert" idx="1"/>
          </p:nvPr>
        </p:nvSpPr>
        <p:spPr>
          <a:xfrm>
            <a:off x="729496" y="317794"/>
            <a:ext cx="6731258" cy="50584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22E3D9A1-D992-294E-BCDC-7665BB359177}"/>
              </a:ext>
            </a:extLst>
          </p:cNvPr>
          <p:cNvSpPr>
            <a:spLocks noGrp="1"/>
          </p:cNvSpPr>
          <p:nvPr>
            <p:ph type="dt" sz="half" idx="10"/>
          </p:nvPr>
        </p:nvSpPr>
        <p:spPr/>
        <p:txBody>
          <a:bodyPr/>
          <a:lstStyle/>
          <a:p>
            <a:fld id="{CB6FD5DE-4B79-DD44-8133-B4F598B1BB1A}" type="datetimeFigureOut">
              <a:rPr lang="en-NL" smtClean="0"/>
              <a:t>09/25/2026</a:t>
            </a:fld>
            <a:endParaRPr lang="en-NL"/>
          </a:p>
        </p:txBody>
      </p:sp>
      <p:sp>
        <p:nvSpPr>
          <p:cNvPr id="5" name="Footer Placeholder 4">
            <a:extLst>
              <a:ext uri="{FF2B5EF4-FFF2-40B4-BE49-F238E27FC236}">
                <a16:creationId xmlns:a16="http://schemas.microsoft.com/office/drawing/2014/main" id="{D75F39B6-984A-3545-909E-336290327455}"/>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18C2CBE-1D5C-0E47-A679-9C1D96D24162}"/>
              </a:ext>
            </a:extLst>
          </p:cNvPr>
          <p:cNvSpPr>
            <a:spLocks noGrp="1"/>
          </p:cNvSpPr>
          <p:nvPr>
            <p:ph type="sldNum" sz="quarter" idx="12"/>
          </p:nvPr>
        </p:nvSpPr>
        <p:spPr/>
        <p:txBody>
          <a:bodyPr/>
          <a:lstStyle/>
          <a:p>
            <a:fld id="{2B26BEA0-32E6-0541-B9A8-1D1249A5823C}" type="slidenum">
              <a:rPr lang="en-NL" smtClean="0"/>
              <a:t>‹#›</a:t>
            </a:fld>
            <a:endParaRPr lang="en-NL"/>
          </a:p>
        </p:txBody>
      </p:sp>
    </p:spTree>
    <p:extLst>
      <p:ext uri="{BB962C8B-B14F-4D97-AF65-F5344CB8AC3E}">
        <p14:creationId xmlns:p14="http://schemas.microsoft.com/office/powerpoint/2010/main" val="10761743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Content slide - 2 Images left">
    <p:spTree>
      <p:nvGrpSpPr>
        <p:cNvPr id="1" name=""/>
        <p:cNvGrpSpPr/>
        <p:nvPr/>
      </p:nvGrpSpPr>
      <p:grpSpPr>
        <a:xfrm>
          <a:off x="0" y="0"/>
          <a:ext cx="0" cy="0"/>
          <a:chOff x="0" y="0"/>
          <a:chExt cx="0" cy="0"/>
        </a:xfrm>
      </p:grpSpPr>
      <p:sp>
        <p:nvSpPr>
          <p:cNvPr id="12" name="Shape 2"/>
          <p:cNvSpPr/>
          <p:nvPr userDrawn="1"/>
        </p:nvSpPr>
        <p:spPr>
          <a:xfrm>
            <a:off x="3563862" y="501742"/>
            <a:ext cx="6604221" cy="4857766"/>
          </a:xfrm>
          <a:prstGeom prst="rect">
            <a:avLst/>
          </a:prstGeom>
          <a:solidFill>
            <a:srgbClr val="FFFFFF"/>
          </a:solidFill>
          <a:ln w="12700">
            <a:miter lim="400000"/>
          </a:ln>
          <a:effectLst>
            <a:outerShdw blurRad="190500" dist="8455" dir="5400000" rotWithShape="0">
              <a:srgbClr val="000000">
                <a:alpha val="33251"/>
              </a:srgbClr>
            </a:outerShdw>
          </a:effectLst>
        </p:spPr>
        <p:txBody>
          <a:bodyPr lIns="44212" tIns="44212" rIns="44212" bIns="44212" anchor="ctr"/>
          <a:lstStyle/>
          <a:p>
            <a:pPr defTabSz="397901">
              <a:defRPr sz="1200">
                <a:solidFill>
                  <a:srgbClr val="404040"/>
                </a:solidFill>
              </a:defRPr>
            </a:pPr>
            <a:endParaRPr sz="1044"/>
          </a:p>
        </p:txBody>
      </p:sp>
      <p:sp>
        <p:nvSpPr>
          <p:cNvPr id="4" name="Picture Placeholder 3"/>
          <p:cNvSpPr>
            <a:spLocks noGrp="1"/>
          </p:cNvSpPr>
          <p:nvPr>
            <p:ph type="pic" sz="quarter" idx="10"/>
          </p:nvPr>
        </p:nvSpPr>
        <p:spPr>
          <a:xfrm>
            <a:off x="466987" y="501742"/>
            <a:ext cx="3096874" cy="2457913"/>
          </a:xfrm>
          <a:prstGeom prst="rect">
            <a:avLst/>
          </a:prstGeom>
        </p:spPr>
        <p:txBody>
          <a:bodyPr/>
          <a:lstStyle>
            <a:lvl1pPr>
              <a:defRPr>
                <a:solidFill>
                  <a:schemeClr val="accent3"/>
                </a:solidFill>
              </a:defRPr>
            </a:lvl1pPr>
          </a:lstStyle>
          <a:p>
            <a:endParaRPr lang="nl-NL"/>
          </a:p>
        </p:txBody>
      </p:sp>
      <p:sp>
        <p:nvSpPr>
          <p:cNvPr id="7" name="Picture Placeholder 3"/>
          <p:cNvSpPr>
            <a:spLocks noGrp="1"/>
          </p:cNvSpPr>
          <p:nvPr>
            <p:ph type="pic" sz="quarter" idx="12"/>
          </p:nvPr>
        </p:nvSpPr>
        <p:spPr>
          <a:xfrm>
            <a:off x="466987" y="2959654"/>
            <a:ext cx="3096874" cy="2399853"/>
          </a:xfrm>
          <a:prstGeom prst="rect">
            <a:avLst/>
          </a:prstGeom>
        </p:spPr>
        <p:txBody>
          <a:bodyPr/>
          <a:lstStyle>
            <a:lvl1pPr>
              <a:defRPr>
                <a:solidFill>
                  <a:schemeClr val="accent3"/>
                </a:solidFill>
              </a:defRPr>
            </a:lvl1pPr>
          </a:lstStyle>
          <a:p>
            <a:endParaRPr lang="nl-NL"/>
          </a:p>
        </p:txBody>
      </p:sp>
      <p:sp>
        <p:nvSpPr>
          <p:cNvPr id="9" name="Title 1"/>
          <p:cNvSpPr>
            <a:spLocks noGrp="1"/>
          </p:cNvSpPr>
          <p:nvPr>
            <p:ph type="title" hasCustomPrompt="1"/>
          </p:nvPr>
        </p:nvSpPr>
        <p:spPr>
          <a:xfrm>
            <a:off x="4065570" y="865848"/>
            <a:ext cx="5449594" cy="1105803"/>
          </a:xfrm>
          <a:prstGeom prst="rect">
            <a:avLst/>
          </a:prstGeom>
          <a:ln>
            <a:noFill/>
          </a:ln>
        </p:spPr>
        <p:style>
          <a:lnRef idx="2">
            <a:schemeClr val="accent2"/>
          </a:lnRef>
          <a:fillRef idx="1">
            <a:schemeClr val="lt1"/>
          </a:fillRef>
          <a:effectRef idx="0">
            <a:schemeClr val="accent2"/>
          </a:effectRef>
          <a:fontRef idx="none"/>
        </p:style>
        <p:txBody>
          <a:bodyPr anchor="b"/>
          <a:lstStyle>
            <a:lvl1pPr>
              <a:defRPr sz="2785">
                <a:solidFill>
                  <a:schemeClr val="accent3"/>
                </a:solidFill>
              </a:defRPr>
            </a:lvl1pPr>
          </a:lstStyle>
          <a:p>
            <a:r>
              <a:rPr lang="en-US"/>
              <a:t>CLICK TO EDIT MASTER TITLE STYLE</a:t>
            </a:r>
            <a:endParaRPr lang="nl-NL"/>
          </a:p>
        </p:txBody>
      </p:sp>
      <p:sp>
        <p:nvSpPr>
          <p:cNvPr id="10" name="Text Placeholder 10"/>
          <p:cNvSpPr>
            <a:spLocks noGrp="1"/>
          </p:cNvSpPr>
          <p:nvPr>
            <p:ph type="body" sz="quarter" idx="11"/>
          </p:nvPr>
        </p:nvSpPr>
        <p:spPr>
          <a:xfrm>
            <a:off x="4066111" y="2195553"/>
            <a:ext cx="5449114" cy="2821429"/>
          </a:xfrm>
          <a:prstGeom prst="rect">
            <a:avLst/>
          </a:prstGeom>
        </p:spPr>
        <p:txBody>
          <a:bodyPr/>
          <a:lstStyle>
            <a:lvl1pPr>
              <a:defRPr sz="1480">
                <a:solidFill>
                  <a:schemeClr val="accent3"/>
                </a:solidFill>
              </a:defRPr>
            </a:lvl1pPr>
            <a:lvl2pPr>
              <a:defRPr sz="1305">
                <a:solidFill>
                  <a:schemeClr val="accent3"/>
                </a:solidFill>
              </a:defRPr>
            </a:lvl2pPr>
            <a:lvl3pPr>
              <a:defRPr sz="1044">
                <a:solidFill>
                  <a:schemeClr val="accent3"/>
                </a:solidFill>
              </a:defRPr>
            </a:lvl3pPr>
            <a:lvl4pPr>
              <a:defRPr sz="870">
                <a:solidFill>
                  <a:schemeClr val="accent3"/>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554822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95814" y="1850390"/>
            <a:ext cx="9019223" cy="446404"/>
          </a:xfrm>
          <a:prstGeom prst="rect">
            <a:avLst/>
          </a:prstGeom>
        </p:spPr>
        <p:txBody>
          <a:bodyPr wrap="square" lIns="0" tIns="0" rIns="0" bIns="0">
            <a:spAutoFit/>
          </a:bodyPr>
          <a:lstStyle>
            <a:lvl1pPr>
              <a:defRPr sz="2901" b="1" i="0">
                <a:solidFill>
                  <a:schemeClr val="tx1"/>
                </a:solidFill>
                <a:latin typeface="Roboto"/>
                <a:cs typeface="Roboto"/>
              </a:defRPr>
            </a:lvl1pPr>
          </a:lstStyle>
          <a:p>
            <a:endParaRPr/>
          </a:p>
        </p:txBody>
      </p:sp>
      <p:sp>
        <p:nvSpPr>
          <p:cNvPr id="3" name="Holder 3"/>
          <p:cNvSpPr>
            <a:spLocks noGrp="1"/>
          </p:cNvSpPr>
          <p:nvPr>
            <p:ph type="subTitle" idx="4"/>
          </p:nvPr>
        </p:nvSpPr>
        <p:spPr>
          <a:xfrm>
            <a:off x="1591628" y="3342640"/>
            <a:ext cx="742759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205423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71865" y="339929"/>
            <a:ext cx="9867121" cy="446404"/>
          </a:xfrm>
        </p:spPr>
        <p:txBody>
          <a:bodyPr lIns="0" tIns="0" rIns="0" bIns="0"/>
          <a:lstStyle>
            <a:lvl1pPr>
              <a:defRPr sz="2901" b="1" i="0">
                <a:solidFill>
                  <a:schemeClr val="tx1"/>
                </a:solidFill>
                <a:latin typeface="Roboto"/>
                <a:cs typeface="Roboto"/>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360617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71865" y="339929"/>
            <a:ext cx="9867121" cy="446404"/>
          </a:xfrm>
        </p:spPr>
        <p:txBody>
          <a:bodyPr lIns="0" tIns="0" rIns="0" bIns="0"/>
          <a:lstStyle>
            <a:lvl1pPr>
              <a:defRPr sz="2901" b="1" i="0">
                <a:solidFill>
                  <a:schemeClr val="tx1"/>
                </a:solidFill>
                <a:latin typeface="Roboto"/>
                <a:cs typeface="Roboto"/>
              </a:defRPr>
            </a:lvl1pPr>
          </a:lstStyle>
          <a:p>
            <a:endParaRPr/>
          </a:p>
        </p:txBody>
      </p:sp>
      <p:sp>
        <p:nvSpPr>
          <p:cNvPr id="3" name="Holder 3"/>
          <p:cNvSpPr>
            <a:spLocks noGrp="1"/>
          </p:cNvSpPr>
          <p:nvPr>
            <p:ph sz="half" idx="2"/>
          </p:nvPr>
        </p:nvSpPr>
        <p:spPr>
          <a:xfrm>
            <a:off x="530542" y="1372870"/>
            <a:ext cx="46157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464588" y="1372870"/>
            <a:ext cx="46157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212125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
            <a:ext cx="10610850" cy="5968999"/>
          </a:xfrm>
          <a:prstGeom prst="rect">
            <a:avLst/>
          </a:prstGeom>
        </p:spPr>
      </p:pic>
      <p:sp>
        <p:nvSpPr>
          <p:cNvPr id="17" name="bg object 17"/>
          <p:cNvSpPr/>
          <p:nvPr/>
        </p:nvSpPr>
        <p:spPr>
          <a:xfrm>
            <a:off x="194421" y="195459"/>
            <a:ext cx="10218838" cy="5578436"/>
          </a:xfrm>
          <a:custGeom>
            <a:avLst/>
            <a:gdLst/>
            <a:ahLst/>
            <a:cxnLst/>
            <a:rect l="l" t="t" r="r" b="b"/>
            <a:pathLst>
              <a:path w="17612360" h="9613900">
                <a:moveTo>
                  <a:pt x="17611918" y="9613328"/>
                </a:moveTo>
                <a:lnTo>
                  <a:pt x="0" y="9613328"/>
                </a:lnTo>
                <a:lnTo>
                  <a:pt x="0" y="0"/>
                </a:lnTo>
                <a:lnTo>
                  <a:pt x="17611918" y="0"/>
                </a:lnTo>
                <a:lnTo>
                  <a:pt x="17611918" y="9613328"/>
                </a:lnTo>
                <a:close/>
              </a:path>
            </a:pathLst>
          </a:custGeom>
          <a:solidFill>
            <a:srgbClr val="94D4ED">
              <a:alpha val="50000"/>
            </a:srgbClr>
          </a:solidFill>
        </p:spPr>
        <p:txBody>
          <a:bodyPr wrap="square" lIns="0" tIns="0" rIns="0" bIns="0" rtlCol="0"/>
          <a:lstStyle/>
          <a:p>
            <a:endParaRPr sz="1044"/>
          </a:p>
        </p:txBody>
      </p:sp>
      <p:sp>
        <p:nvSpPr>
          <p:cNvPr id="18" name="bg object 18"/>
          <p:cNvSpPr/>
          <p:nvPr/>
        </p:nvSpPr>
        <p:spPr>
          <a:xfrm>
            <a:off x="194421" y="202497"/>
            <a:ext cx="5578065" cy="5571067"/>
          </a:xfrm>
          <a:custGeom>
            <a:avLst/>
            <a:gdLst/>
            <a:ahLst/>
            <a:cxnLst/>
            <a:rect l="l" t="t" r="r" b="b"/>
            <a:pathLst>
              <a:path w="9613900" h="9601200">
                <a:moveTo>
                  <a:pt x="5191370" y="12700"/>
                </a:moveTo>
                <a:lnTo>
                  <a:pt x="4421959" y="12700"/>
                </a:lnTo>
                <a:lnTo>
                  <a:pt x="4469615" y="0"/>
                </a:lnTo>
                <a:lnTo>
                  <a:pt x="5143713" y="0"/>
                </a:lnTo>
                <a:lnTo>
                  <a:pt x="5191370" y="12700"/>
                </a:lnTo>
                <a:close/>
              </a:path>
              <a:path w="9613900" h="9601200">
                <a:moveTo>
                  <a:pt x="5333550" y="25400"/>
                </a:moveTo>
                <a:lnTo>
                  <a:pt x="4279779" y="25400"/>
                </a:lnTo>
                <a:lnTo>
                  <a:pt x="4327038" y="12700"/>
                </a:lnTo>
                <a:lnTo>
                  <a:pt x="5286290" y="12700"/>
                </a:lnTo>
                <a:lnTo>
                  <a:pt x="5333550" y="25400"/>
                </a:lnTo>
                <a:close/>
              </a:path>
              <a:path w="9613900" h="9601200">
                <a:moveTo>
                  <a:pt x="5427656" y="38100"/>
                </a:moveTo>
                <a:lnTo>
                  <a:pt x="4185672" y="38100"/>
                </a:lnTo>
                <a:lnTo>
                  <a:pt x="4232656" y="25400"/>
                </a:lnTo>
                <a:lnTo>
                  <a:pt x="5380672" y="25400"/>
                </a:lnTo>
                <a:lnTo>
                  <a:pt x="5427656" y="38100"/>
                </a:lnTo>
                <a:close/>
              </a:path>
              <a:path w="9613900" h="9601200">
                <a:moveTo>
                  <a:pt x="5521197" y="50800"/>
                </a:moveTo>
                <a:lnTo>
                  <a:pt x="4092131" y="50800"/>
                </a:lnTo>
                <a:lnTo>
                  <a:pt x="4138830" y="38100"/>
                </a:lnTo>
                <a:lnTo>
                  <a:pt x="5474498" y="38100"/>
                </a:lnTo>
                <a:lnTo>
                  <a:pt x="5521197" y="50800"/>
                </a:lnTo>
                <a:close/>
              </a:path>
              <a:path w="9613900" h="9601200">
                <a:moveTo>
                  <a:pt x="5614155" y="63500"/>
                </a:moveTo>
                <a:lnTo>
                  <a:pt x="3999173" y="63500"/>
                </a:lnTo>
                <a:lnTo>
                  <a:pt x="4045578" y="50800"/>
                </a:lnTo>
                <a:lnTo>
                  <a:pt x="5567750" y="50800"/>
                </a:lnTo>
                <a:lnTo>
                  <a:pt x="5614155" y="63500"/>
                </a:lnTo>
                <a:close/>
              </a:path>
              <a:path w="9613900" h="9601200">
                <a:moveTo>
                  <a:pt x="5798250" y="101600"/>
                </a:moveTo>
                <a:lnTo>
                  <a:pt x="3815078" y="101600"/>
                </a:lnTo>
                <a:lnTo>
                  <a:pt x="3952918" y="63500"/>
                </a:lnTo>
                <a:lnTo>
                  <a:pt x="5660410" y="63500"/>
                </a:lnTo>
                <a:lnTo>
                  <a:pt x="5798250" y="101600"/>
                </a:lnTo>
                <a:close/>
              </a:path>
              <a:path w="9613900" h="9601200">
                <a:moveTo>
                  <a:pt x="5843881" y="9499600"/>
                </a:moveTo>
                <a:lnTo>
                  <a:pt x="3769447" y="9499600"/>
                </a:lnTo>
                <a:lnTo>
                  <a:pt x="3191753" y="9334500"/>
                </a:lnTo>
                <a:lnTo>
                  <a:pt x="3148586" y="9309100"/>
                </a:lnTo>
                <a:lnTo>
                  <a:pt x="3062835" y="9283700"/>
                </a:lnTo>
                <a:lnTo>
                  <a:pt x="3020254" y="9258300"/>
                </a:lnTo>
                <a:lnTo>
                  <a:pt x="2935693" y="9232900"/>
                </a:lnTo>
                <a:lnTo>
                  <a:pt x="2893718" y="9207500"/>
                </a:lnTo>
                <a:lnTo>
                  <a:pt x="2851949" y="9194800"/>
                </a:lnTo>
                <a:lnTo>
                  <a:pt x="2810389" y="9169400"/>
                </a:lnTo>
                <a:lnTo>
                  <a:pt x="2769040" y="9156700"/>
                </a:lnTo>
                <a:lnTo>
                  <a:pt x="2727903" y="9131300"/>
                </a:lnTo>
                <a:lnTo>
                  <a:pt x="2686982" y="9118600"/>
                </a:lnTo>
                <a:lnTo>
                  <a:pt x="2646279" y="9093200"/>
                </a:lnTo>
                <a:lnTo>
                  <a:pt x="2605795" y="9080500"/>
                </a:lnTo>
                <a:lnTo>
                  <a:pt x="2525496" y="9029700"/>
                </a:lnTo>
                <a:lnTo>
                  <a:pt x="2485686" y="9017000"/>
                </a:lnTo>
                <a:lnTo>
                  <a:pt x="2328753" y="8915400"/>
                </a:lnTo>
                <a:lnTo>
                  <a:pt x="2290109" y="8902700"/>
                </a:lnTo>
                <a:lnTo>
                  <a:pt x="2137954" y="8801100"/>
                </a:lnTo>
                <a:lnTo>
                  <a:pt x="1989784" y="8699500"/>
                </a:lnTo>
                <a:lnTo>
                  <a:pt x="1917237" y="8648700"/>
                </a:lnTo>
                <a:lnTo>
                  <a:pt x="1881356" y="8610600"/>
                </a:lnTo>
                <a:lnTo>
                  <a:pt x="1775311" y="8534400"/>
                </a:lnTo>
                <a:lnTo>
                  <a:pt x="1740503" y="8509000"/>
                </a:lnTo>
                <a:lnTo>
                  <a:pt x="1705968" y="8470900"/>
                </a:lnTo>
                <a:lnTo>
                  <a:pt x="1637728" y="8420100"/>
                </a:lnTo>
                <a:lnTo>
                  <a:pt x="1604027" y="8382000"/>
                </a:lnTo>
                <a:lnTo>
                  <a:pt x="1570610" y="8356600"/>
                </a:lnTo>
                <a:lnTo>
                  <a:pt x="1537477" y="8318500"/>
                </a:lnTo>
                <a:lnTo>
                  <a:pt x="1472075" y="8267700"/>
                </a:lnTo>
                <a:lnTo>
                  <a:pt x="1439810" y="8229600"/>
                </a:lnTo>
                <a:lnTo>
                  <a:pt x="1407839" y="8204200"/>
                </a:lnTo>
                <a:lnTo>
                  <a:pt x="1376164" y="8166100"/>
                </a:lnTo>
                <a:lnTo>
                  <a:pt x="1344788" y="8140700"/>
                </a:lnTo>
                <a:lnTo>
                  <a:pt x="1313712" y="8102600"/>
                </a:lnTo>
                <a:lnTo>
                  <a:pt x="1282939" y="8064500"/>
                </a:lnTo>
                <a:lnTo>
                  <a:pt x="1252471" y="8039100"/>
                </a:lnTo>
                <a:lnTo>
                  <a:pt x="1222310" y="8001000"/>
                </a:lnTo>
                <a:lnTo>
                  <a:pt x="1192459" y="7975600"/>
                </a:lnTo>
                <a:lnTo>
                  <a:pt x="1162920" y="7937500"/>
                </a:lnTo>
                <a:lnTo>
                  <a:pt x="1133695" y="7899400"/>
                </a:lnTo>
                <a:lnTo>
                  <a:pt x="1104786" y="7861300"/>
                </a:lnTo>
                <a:lnTo>
                  <a:pt x="1076195" y="7835900"/>
                </a:lnTo>
                <a:lnTo>
                  <a:pt x="1047926" y="7797800"/>
                </a:lnTo>
                <a:lnTo>
                  <a:pt x="1019979" y="7759700"/>
                </a:lnTo>
                <a:lnTo>
                  <a:pt x="992358" y="7721600"/>
                </a:lnTo>
                <a:lnTo>
                  <a:pt x="965064" y="7696200"/>
                </a:lnTo>
                <a:lnTo>
                  <a:pt x="938100" y="7658100"/>
                </a:lnTo>
                <a:lnTo>
                  <a:pt x="911468" y="7620000"/>
                </a:lnTo>
                <a:lnTo>
                  <a:pt x="885170" y="7581900"/>
                </a:lnTo>
                <a:lnTo>
                  <a:pt x="859209" y="7543800"/>
                </a:lnTo>
                <a:lnTo>
                  <a:pt x="833586" y="7505700"/>
                </a:lnTo>
                <a:lnTo>
                  <a:pt x="808304" y="7467600"/>
                </a:lnTo>
                <a:lnTo>
                  <a:pt x="783366" y="7429500"/>
                </a:lnTo>
                <a:lnTo>
                  <a:pt x="758773" y="7391400"/>
                </a:lnTo>
                <a:lnTo>
                  <a:pt x="734528" y="7353300"/>
                </a:lnTo>
                <a:lnTo>
                  <a:pt x="710632" y="7315200"/>
                </a:lnTo>
                <a:lnTo>
                  <a:pt x="687089" y="7277100"/>
                </a:lnTo>
                <a:lnTo>
                  <a:pt x="663901" y="7239000"/>
                </a:lnTo>
                <a:lnTo>
                  <a:pt x="641069" y="7200900"/>
                </a:lnTo>
                <a:lnTo>
                  <a:pt x="618595" y="7162800"/>
                </a:lnTo>
                <a:lnTo>
                  <a:pt x="596484" y="7124700"/>
                </a:lnTo>
                <a:lnTo>
                  <a:pt x="574735" y="7086600"/>
                </a:lnTo>
                <a:lnTo>
                  <a:pt x="553352" y="7035800"/>
                </a:lnTo>
                <a:lnTo>
                  <a:pt x="532337" y="6997700"/>
                </a:lnTo>
                <a:lnTo>
                  <a:pt x="511692" y="6959600"/>
                </a:lnTo>
                <a:lnTo>
                  <a:pt x="491420" y="6921500"/>
                </a:lnTo>
                <a:lnTo>
                  <a:pt x="471522" y="6883400"/>
                </a:lnTo>
                <a:lnTo>
                  <a:pt x="452001" y="6832600"/>
                </a:lnTo>
                <a:lnTo>
                  <a:pt x="432859" y="6794500"/>
                </a:lnTo>
                <a:lnTo>
                  <a:pt x="414099" y="6756400"/>
                </a:lnTo>
                <a:lnTo>
                  <a:pt x="395722" y="6718300"/>
                </a:lnTo>
                <a:lnTo>
                  <a:pt x="377731" y="6667500"/>
                </a:lnTo>
                <a:lnTo>
                  <a:pt x="360128" y="6629400"/>
                </a:lnTo>
                <a:lnTo>
                  <a:pt x="342915" y="6591300"/>
                </a:lnTo>
                <a:lnTo>
                  <a:pt x="326095" y="6540500"/>
                </a:lnTo>
                <a:lnTo>
                  <a:pt x="309670" y="6502400"/>
                </a:lnTo>
                <a:lnTo>
                  <a:pt x="293642" y="6464300"/>
                </a:lnTo>
                <a:lnTo>
                  <a:pt x="278013" y="6413500"/>
                </a:lnTo>
                <a:lnTo>
                  <a:pt x="262786" y="6375400"/>
                </a:lnTo>
                <a:lnTo>
                  <a:pt x="247962" y="6324600"/>
                </a:lnTo>
                <a:lnTo>
                  <a:pt x="233545" y="6286500"/>
                </a:lnTo>
                <a:lnTo>
                  <a:pt x="219536" y="6235700"/>
                </a:lnTo>
                <a:lnTo>
                  <a:pt x="205937" y="6197600"/>
                </a:lnTo>
                <a:lnTo>
                  <a:pt x="192751" y="6146800"/>
                </a:lnTo>
                <a:lnTo>
                  <a:pt x="179980" y="6108700"/>
                </a:lnTo>
                <a:lnTo>
                  <a:pt x="167627" y="6057900"/>
                </a:lnTo>
                <a:lnTo>
                  <a:pt x="155693" y="6019800"/>
                </a:lnTo>
                <a:lnTo>
                  <a:pt x="144180" y="5969000"/>
                </a:lnTo>
                <a:lnTo>
                  <a:pt x="133092" y="5930900"/>
                </a:lnTo>
                <a:lnTo>
                  <a:pt x="122430" y="5880100"/>
                </a:lnTo>
                <a:lnTo>
                  <a:pt x="112196" y="5842000"/>
                </a:lnTo>
                <a:lnTo>
                  <a:pt x="102393" y="5791200"/>
                </a:lnTo>
                <a:lnTo>
                  <a:pt x="93023" y="5740400"/>
                </a:lnTo>
                <a:lnTo>
                  <a:pt x="84088" y="5702300"/>
                </a:lnTo>
                <a:lnTo>
                  <a:pt x="75591" y="5651500"/>
                </a:lnTo>
                <a:lnTo>
                  <a:pt x="67533" y="5613400"/>
                </a:lnTo>
                <a:lnTo>
                  <a:pt x="59918" y="5562600"/>
                </a:lnTo>
                <a:lnTo>
                  <a:pt x="52746" y="5511800"/>
                </a:lnTo>
                <a:lnTo>
                  <a:pt x="46021" y="5473700"/>
                </a:lnTo>
                <a:lnTo>
                  <a:pt x="39744" y="5422900"/>
                </a:lnTo>
                <a:lnTo>
                  <a:pt x="33919" y="5372100"/>
                </a:lnTo>
                <a:lnTo>
                  <a:pt x="28546" y="5334000"/>
                </a:lnTo>
                <a:lnTo>
                  <a:pt x="23629" y="5283200"/>
                </a:lnTo>
                <a:lnTo>
                  <a:pt x="19170" y="5232400"/>
                </a:lnTo>
                <a:lnTo>
                  <a:pt x="15170" y="5181600"/>
                </a:lnTo>
                <a:lnTo>
                  <a:pt x="11633" y="5143500"/>
                </a:lnTo>
                <a:lnTo>
                  <a:pt x="8560" y="5092700"/>
                </a:lnTo>
                <a:lnTo>
                  <a:pt x="5954" y="5041900"/>
                </a:lnTo>
                <a:lnTo>
                  <a:pt x="3816" y="4991100"/>
                </a:lnTo>
                <a:lnTo>
                  <a:pt x="2150" y="4940300"/>
                </a:lnTo>
                <a:lnTo>
                  <a:pt x="957" y="4902200"/>
                </a:lnTo>
                <a:lnTo>
                  <a:pt x="239" y="4851400"/>
                </a:lnTo>
                <a:lnTo>
                  <a:pt x="0" y="4800600"/>
                </a:lnTo>
                <a:lnTo>
                  <a:pt x="239" y="4749800"/>
                </a:lnTo>
                <a:lnTo>
                  <a:pt x="957" y="4699000"/>
                </a:lnTo>
                <a:lnTo>
                  <a:pt x="2150" y="4660900"/>
                </a:lnTo>
                <a:lnTo>
                  <a:pt x="3816" y="4610100"/>
                </a:lnTo>
                <a:lnTo>
                  <a:pt x="5954" y="4559300"/>
                </a:lnTo>
                <a:lnTo>
                  <a:pt x="8560" y="4508500"/>
                </a:lnTo>
                <a:lnTo>
                  <a:pt x="11633" y="4457700"/>
                </a:lnTo>
                <a:lnTo>
                  <a:pt x="15170" y="4419600"/>
                </a:lnTo>
                <a:lnTo>
                  <a:pt x="19170" y="4368800"/>
                </a:lnTo>
                <a:lnTo>
                  <a:pt x="23629" y="4318000"/>
                </a:lnTo>
                <a:lnTo>
                  <a:pt x="28546" y="4279900"/>
                </a:lnTo>
                <a:lnTo>
                  <a:pt x="33919" y="4229100"/>
                </a:lnTo>
                <a:lnTo>
                  <a:pt x="39744" y="4178300"/>
                </a:lnTo>
                <a:lnTo>
                  <a:pt x="46021" y="4127500"/>
                </a:lnTo>
                <a:lnTo>
                  <a:pt x="52746" y="4089400"/>
                </a:lnTo>
                <a:lnTo>
                  <a:pt x="59918" y="4038600"/>
                </a:lnTo>
                <a:lnTo>
                  <a:pt x="67533" y="3987800"/>
                </a:lnTo>
                <a:lnTo>
                  <a:pt x="75591" y="3949700"/>
                </a:lnTo>
                <a:lnTo>
                  <a:pt x="84088" y="3898900"/>
                </a:lnTo>
                <a:lnTo>
                  <a:pt x="93023" y="3860800"/>
                </a:lnTo>
                <a:lnTo>
                  <a:pt x="102393" y="3810000"/>
                </a:lnTo>
                <a:lnTo>
                  <a:pt x="112196" y="3759200"/>
                </a:lnTo>
                <a:lnTo>
                  <a:pt x="122430" y="3721100"/>
                </a:lnTo>
                <a:lnTo>
                  <a:pt x="133092" y="3670300"/>
                </a:lnTo>
                <a:lnTo>
                  <a:pt x="144180" y="3632200"/>
                </a:lnTo>
                <a:lnTo>
                  <a:pt x="155693" y="3581400"/>
                </a:lnTo>
                <a:lnTo>
                  <a:pt x="167627" y="3543300"/>
                </a:lnTo>
                <a:lnTo>
                  <a:pt x="179980" y="3492500"/>
                </a:lnTo>
                <a:lnTo>
                  <a:pt x="192751" y="3454400"/>
                </a:lnTo>
                <a:lnTo>
                  <a:pt x="205937" y="3403600"/>
                </a:lnTo>
                <a:lnTo>
                  <a:pt x="219536" y="3365500"/>
                </a:lnTo>
                <a:lnTo>
                  <a:pt x="233545" y="3314700"/>
                </a:lnTo>
                <a:lnTo>
                  <a:pt x="247962" y="3276600"/>
                </a:lnTo>
                <a:lnTo>
                  <a:pt x="262786" y="3225800"/>
                </a:lnTo>
                <a:lnTo>
                  <a:pt x="278013" y="3187700"/>
                </a:lnTo>
                <a:lnTo>
                  <a:pt x="293642" y="3136900"/>
                </a:lnTo>
                <a:lnTo>
                  <a:pt x="309670" y="3098800"/>
                </a:lnTo>
                <a:lnTo>
                  <a:pt x="326095" y="3060700"/>
                </a:lnTo>
                <a:lnTo>
                  <a:pt x="342915" y="3009900"/>
                </a:lnTo>
                <a:lnTo>
                  <a:pt x="360128" y="2971800"/>
                </a:lnTo>
                <a:lnTo>
                  <a:pt x="377731" y="2933700"/>
                </a:lnTo>
                <a:lnTo>
                  <a:pt x="395722" y="2882900"/>
                </a:lnTo>
                <a:lnTo>
                  <a:pt x="414099" y="2844800"/>
                </a:lnTo>
                <a:lnTo>
                  <a:pt x="432859" y="2806700"/>
                </a:lnTo>
                <a:lnTo>
                  <a:pt x="452001" y="2768600"/>
                </a:lnTo>
                <a:lnTo>
                  <a:pt x="471522" y="2717800"/>
                </a:lnTo>
                <a:lnTo>
                  <a:pt x="491420" y="2679700"/>
                </a:lnTo>
                <a:lnTo>
                  <a:pt x="511692" y="2641600"/>
                </a:lnTo>
                <a:lnTo>
                  <a:pt x="532337" y="2603500"/>
                </a:lnTo>
                <a:lnTo>
                  <a:pt x="553352" y="2565400"/>
                </a:lnTo>
                <a:lnTo>
                  <a:pt x="574735" y="2514600"/>
                </a:lnTo>
                <a:lnTo>
                  <a:pt x="596484" y="2476500"/>
                </a:lnTo>
                <a:lnTo>
                  <a:pt x="618595" y="2438400"/>
                </a:lnTo>
                <a:lnTo>
                  <a:pt x="641069" y="2400300"/>
                </a:lnTo>
                <a:lnTo>
                  <a:pt x="663901" y="2362200"/>
                </a:lnTo>
                <a:lnTo>
                  <a:pt x="687089" y="2324100"/>
                </a:lnTo>
                <a:lnTo>
                  <a:pt x="710632" y="2286000"/>
                </a:lnTo>
                <a:lnTo>
                  <a:pt x="734528" y="2247900"/>
                </a:lnTo>
                <a:lnTo>
                  <a:pt x="758773" y="2209800"/>
                </a:lnTo>
                <a:lnTo>
                  <a:pt x="783366" y="2171700"/>
                </a:lnTo>
                <a:lnTo>
                  <a:pt x="808304" y="2133600"/>
                </a:lnTo>
                <a:lnTo>
                  <a:pt x="833586" y="2095500"/>
                </a:lnTo>
                <a:lnTo>
                  <a:pt x="859209" y="2057400"/>
                </a:lnTo>
                <a:lnTo>
                  <a:pt x="885170" y="2019300"/>
                </a:lnTo>
                <a:lnTo>
                  <a:pt x="911468" y="1981200"/>
                </a:lnTo>
                <a:lnTo>
                  <a:pt x="938100" y="1943100"/>
                </a:lnTo>
                <a:lnTo>
                  <a:pt x="965064" y="1917700"/>
                </a:lnTo>
                <a:lnTo>
                  <a:pt x="992358" y="1879600"/>
                </a:lnTo>
                <a:lnTo>
                  <a:pt x="1019979" y="1841500"/>
                </a:lnTo>
                <a:lnTo>
                  <a:pt x="1047926" y="1803400"/>
                </a:lnTo>
                <a:lnTo>
                  <a:pt x="1076195" y="1765300"/>
                </a:lnTo>
                <a:lnTo>
                  <a:pt x="1104786" y="1739900"/>
                </a:lnTo>
                <a:lnTo>
                  <a:pt x="1133695" y="1701800"/>
                </a:lnTo>
                <a:lnTo>
                  <a:pt x="1162920" y="1663700"/>
                </a:lnTo>
                <a:lnTo>
                  <a:pt x="1192459" y="1625600"/>
                </a:lnTo>
                <a:lnTo>
                  <a:pt x="1222310" y="1600200"/>
                </a:lnTo>
                <a:lnTo>
                  <a:pt x="1252471" y="1562100"/>
                </a:lnTo>
                <a:lnTo>
                  <a:pt x="1282939" y="1536700"/>
                </a:lnTo>
                <a:lnTo>
                  <a:pt x="1313712" y="1498600"/>
                </a:lnTo>
                <a:lnTo>
                  <a:pt x="1344788" y="1460500"/>
                </a:lnTo>
                <a:lnTo>
                  <a:pt x="1376164" y="1435100"/>
                </a:lnTo>
                <a:lnTo>
                  <a:pt x="1407839" y="1397000"/>
                </a:lnTo>
                <a:lnTo>
                  <a:pt x="1439810" y="1371600"/>
                </a:lnTo>
                <a:lnTo>
                  <a:pt x="1472075" y="1333500"/>
                </a:lnTo>
                <a:lnTo>
                  <a:pt x="1537477" y="1282700"/>
                </a:lnTo>
                <a:lnTo>
                  <a:pt x="1570610" y="1244600"/>
                </a:lnTo>
                <a:lnTo>
                  <a:pt x="1604027" y="1219200"/>
                </a:lnTo>
                <a:lnTo>
                  <a:pt x="1637728" y="1181100"/>
                </a:lnTo>
                <a:lnTo>
                  <a:pt x="1740503" y="1104900"/>
                </a:lnTo>
                <a:lnTo>
                  <a:pt x="1775311" y="1066800"/>
                </a:lnTo>
                <a:lnTo>
                  <a:pt x="1881356" y="990600"/>
                </a:lnTo>
                <a:lnTo>
                  <a:pt x="1917237" y="965200"/>
                </a:lnTo>
                <a:lnTo>
                  <a:pt x="1953380" y="927100"/>
                </a:lnTo>
                <a:lnTo>
                  <a:pt x="2100533" y="825500"/>
                </a:lnTo>
                <a:lnTo>
                  <a:pt x="2251705" y="723900"/>
                </a:lnTo>
                <a:lnTo>
                  <a:pt x="2290109" y="711200"/>
                </a:lnTo>
                <a:lnTo>
                  <a:pt x="2446104" y="609600"/>
                </a:lnTo>
                <a:lnTo>
                  <a:pt x="2485686" y="596900"/>
                </a:lnTo>
                <a:lnTo>
                  <a:pt x="2605795" y="520700"/>
                </a:lnTo>
                <a:lnTo>
                  <a:pt x="2646279" y="508000"/>
                </a:lnTo>
                <a:lnTo>
                  <a:pt x="2686982" y="482600"/>
                </a:lnTo>
                <a:lnTo>
                  <a:pt x="2727903" y="469900"/>
                </a:lnTo>
                <a:lnTo>
                  <a:pt x="2769040" y="444500"/>
                </a:lnTo>
                <a:lnTo>
                  <a:pt x="2810389" y="431800"/>
                </a:lnTo>
                <a:lnTo>
                  <a:pt x="2851949" y="406400"/>
                </a:lnTo>
                <a:lnTo>
                  <a:pt x="2893718" y="393700"/>
                </a:lnTo>
                <a:lnTo>
                  <a:pt x="2935693" y="368300"/>
                </a:lnTo>
                <a:lnTo>
                  <a:pt x="3020254" y="342900"/>
                </a:lnTo>
                <a:lnTo>
                  <a:pt x="3062835" y="317500"/>
                </a:lnTo>
                <a:lnTo>
                  <a:pt x="3148586" y="292100"/>
                </a:lnTo>
                <a:lnTo>
                  <a:pt x="3191753" y="266700"/>
                </a:lnTo>
                <a:lnTo>
                  <a:pt x="3769447" y="101600"/>
                </a:lnTo>
                <a:lnTo>
                  <a:pt x="5843881" y="101600"/>
                </a:lnTo>
                <a:lnTo>
                  <a:pt x="6421576" y="266700"/>
                </a:lnTo>
                <a:lnTo>
                  <a:pt x="6464742" y="292100"/>
                </a:lnTo>
                <a:lnTo>
                  <a:pt x="6550493" y="317500"/>
                </a:lnTo>
                <a:lnTo>
                  <a:pt x="6593074" y="342900"/>
                </a:lnTo>
                <a:lnTo>
                  <a:pt x="6677635" y="368300"/>
                </a:lnTo>
                <a:lnTo>
                  <a:pt x="6719610" y="393700"/>
                </a:lnTo>
                <a:lnTo>
                  <a:pt x="6761379" y="406400"/>
                </a:lnTo>
                <a:lnTo>
                  <a:pt x="6802939" y="431800"/>
                </a:lnTo>
                <a:lnTo>
                  <a:pt x="6844289" y="444500"/>
                </a:lnTo>
                <a:lnTo>
                  <a:pt x="6885425" y="469900"/>
                </a:lnTo>
                <a:lnTo>
                  <a:pt x="6926346" y="482600"/>
                </a:lnTo>
                <a:lnTo>
                  <a:pt x="6967049" y="508000"/>
                </a:lnTo>
                <a:lnTo>
                  <a:pt x="7007533" y="520700"/>
                </a:lnTo>
                <a:lnTo>
                  <a:pt x="7127642" y="596900"/>
                </a:lnTo>
                <a:lnTo>
                  <a:pt x="7167224" y="609600"/>
                </a:lnTo>
                <a:lnTo>
                  <a:pt x="7323219" y="711200"/>
                </a:lnTo>
                <a:lnTo>
                  <a:pt x="7361623" y="723900"/>
                </a:lnTo>
                <a:lnTo>
                  <a:pt x="7512795" y="825500"/>
                </a:lnTo>
                <a:lnTo>
                  <a:pt x="7659948" y="927100"/>
                </a:lnTo>
                <a:lnTo>
                  <a:pt x="7696091" y="965200"/>
                </a:lnTo>
                <a:lnTo>
                  <a:pt x="7731972" y="990600"/>
                </a:lnTo>
                <a:lnTo>
                  <a:pt x="7838017" y="1066800"/>
                </a:lnTo>
                <a:lnTo>
                  <a:pt x="7872826" y="1104900"/>
                </a:lnTo>
                <a:lnTo>
                  <a:pt x="7975600" y="1181100"/>
                </a:lnTo>
                <a:lnTo>
                  <a:pt x="8009301" y="1219200"/>
                </a:lnTo>
                <a:lnTo>
                  <a:pt x="8042718" y="1244600"/>
                </a:lnTo>
                <a:lnTo>
                  <a:pt x="8075851" y="1282700"/>
                </a:lnTo>
                <a:lnTo>
                  <a:pt x="8141253" y="1333500"/>
                </a:lnTo>
                <a:lnTo>
                  <a:pt x="8173518" y="1371600"/>
                </a:lnTo>
                <a:lnTo>
                  <a:pt x="8205489" y="1397000"/>
                </a:lnTo>
                <a:lnTo>
                  <a:pt x="8237164" y="1435100"/>
                </a:lnTo>
                <a:lnTo>
                  <a:pt x="8268540" y="1460500"/>
                </a:lnTo>
                <a:lnTo>
                  <a:pt x="8299616" y="1498600"/>
                </a:lnTo>
                <a:lnTo>
                  <a:pt x="8330389" y="1536700"/>
                </a:lnTo>
                <a:lnTo>
                  <a:pt x="8360857" y="1562100"/>
                </a:lnTo>
                <a:lnTo>
                  <a:pt x="8391018" y="1600200"/>
                </a:lnTo>
                <a:lnTo>
                  <a:pt x="8420869" y="1625600"/>
                </a:lnTo>
                <a:lnTo>
                  <a:pt x="8450408" y="1663700"/>
                </a:lnTo>
                <a:lnTo>
                  <a:pt x="8479634" y="1701800"/>
                </a:lnTo>
                <a:lnTo>
                  <a:pt x="8508543" y="1739900"/>
                </a:lnTo>
                <a:lnTo>
                  <a:pt x="8537133" y="1765300"/>
                </a:lnTo>
                <a:lnTo>
                  <a:pt x="8565403" y="1803400"/>
                </a:lnTo>
                <a:lnTo>
                  <a:pt x="8593349" y="1841500"/>
                </a:lnTo>
                <a:lnTo>
                  <a:pt x="8620970" y="1879600"/>
                </a:lnTo>
                <a:lnTo>
                  <a:pt x="8648264" y="1917700"/>
                </a:lnTo>
                <a:lnTo>
                  <a:pt x="8675228" y="1943100"/>
                </a:lnTo>
                <a:lnTo>
                  <a:pt x="8701860" y="1981200"/>
                </a:lnTo>
                <a:lnTo>
                  <a:pt x="8728158" y="2019300"/>
                </a:lnTo>
                <a:lnTo>
                  <a:pt x="8754120" y="2057400"/>
                </a:lnTo>
                <a:lnTo>
                  <a:pt x="8779742" y="2095500"/>
                </a:lnTo>
                <a:lnTo>
                  <a:pt x="8805024" y="2133600"/>
                </a:lnTo>
                <a:lnTo>
                  <a:pt x="8829962" y="2171700"/>
                </a:lnTo>
                <a:lnTo>
                  <a:pt x="8854555" y="2209800"/>
                </a:lnTo>
                <a:lnTo>
                  <a:pt x="8878801" y="2247900"/>
                </a:lnTo>
                <a:lnTo>
                  <a:pt x="8902696" y="2286000"/>
                </a:lnTo>
                <a:lnTo>
                  <a:pt x="8926239" y="2324100"/>
                </a:lnTo>
                <a:lnTo>
                  <a:pt x="8949428" y="2362200"/>
                </a:lnTo>
                <a:lnTo>
                  <a:pt x="8972260" y="2400300"/>
                </a:lnTo>
                <a:lnTo>
                  <a:pt x="8994733" y="2438400"/>
                </a:lnTo>
                <a:lnTo>
                  <a:pt x="9016845" y="2476500"/>
                </a:lnTo>
                <a:lnTo>
                  <a:pt x="9038593" y="2514600"/>
                </a:lnTo>
                <a:lnTo>
                  <a:pt x="9059976" y="2565400"/>
                </a:lnTo>
                <a:lnTo>
                  <a:pt x="9080991" y="2603500"/>
                </a:lnTo>
                <a:lnTo>
                  <a:pt x="9101636" y="2641600"/>
                </a:lnTo>
                <a:lnTo>
                  <a:pt x="9121908" y="2679700"/>
                </a:lnTo>
                <a:lnTo>
                  <a:pt x="9141806" y="2717800"/>
                </a:lnTo>
                <a:lnTo>
                  <a:pt x="9161327" y="2768600"/>
                </a:lnTo>
                <a:lnTo>
                  <a:pt x="9180469" y="2806700"/>
                </a:lnTo>
                <a:lnTo>
                  <a:pt x="9199229" y="2844800"/>
                </a:lnTo>
                <a:lnTo>
                  <a:pt x="9217606" y="2882900"/>
                </a:lnTo>
                <a:lnTo>
                  <a:pt x="9235597" y="2933700"/>
                </a:lnTo>
                <a:lnTo>
                  <a:pt x="9253200" y="2971800"/>
                </a:lnTo>
                <a:lnTo>
                  <a:pt x="9270413" y="3009900"/>
                </a:lnTo>
                <a:lnTo>
                  <a:pt x="9287233" y="3060700"/>
                </a:lnTo>
                <a:lnTo>
                  <a:pt x="9303658" y="3098800"/>
                </a:lnTo>
                <a:lnTo>
                  <a:pt x="9319686" y="3136900"/>
                </a:lnTo>
                <a:lnTo>
                  <a:pt x="9335315" y="3187700"/>
                </a:lnTo>
                <a:lnTo>
                  <a:pt x="9350542" y="3225800"/>
                </a:lnTo>
                <a:lnTo>
                  <a:pt x="9365366" y="3276600"/>
                </a:lnTo>
                <a:lnTo>
                  <a:pt x="9379783" y="3314700"/>
                </a:lnTo>
                <a:lnTo>
                  <a:pt x="9393792" y="3365500"/>
                </a:lnTo>
                <a:lnTo>
                  <a:pt x="9407391" y="3403600"/>
                </a:lnTo>
                <a:lnTo>
                  <a:pt x="9420577" y="3454400"/>
                </a:lnTo>
                <a:lnTo>
                  <a:pt x="9433348" y="3492500"/>
                </a:lnTo>
                <a:lnTo>
                  <a:pt x="9445701" y="3543300"/>
                </a:lnTo>
                <a:lnTo>
                  <a:pt x="9457636" y="3581400"/>
                </a:lnTo>
                <a:lnTo>
                  <a:pt x="9469148" y="3632200"/>
                </a:lnTo>
                <a:lnTo>
                  <a:pt x="9480236" y="3670300"/>
                </a:lnTo>
                <a:lnTo>
                  <a:pt x="9490898" y="3721100"/>
                </a:lnTo>
                <a:lnTo>
                  <a:pt x="9501132" y="3759200"/>
                </a:lnTo>
                <a:lnTo>
                  <a:pt x="9510935" y="3810000"/>
                </a:lnTo>
                <a:lnTo>
                  <a:pt x="9520305" y="3860800"/>
                </a:lnTo>
                <a:lnTo>
                  <a:pt x="9529240" y="3898900"/>
                </a:lnTo>
                <a:lnTo>
                  <a:pt x="9537737" y="3949700"/>
                </a:lnTo>
                <a:lnTo>
                  <a:pt x="9545795" y="3987800"/>
                </a:lnTo>
                <a:lnTo>
                  <a:pt x="9553411" y="4038600"/>
                </a:lnTo>
                <a:lnTo>
                  <a:pt x="9560582" y="4089400"/>
                </a:lnTo>
                <a:lnTo>
                  <a:pt x="9567307" y="4127500"/>
                </a:lnTo>
                <a:lnTo>
                  <a:pt x="9573584" y="4178300"/>
                </a:lnTo>
                <a:lnTo>
                  <a:pt x="9579409" y="4229100"/>
                </a:lnTo>
                <a:lnTo>
                  <a:pt x="9584782" y="4279900"/>
                </a:lnTo>
                <a:lnTo>
                  <a:pt x="9589699" y="4318000"/>
                </a:lnTo>
                <a:lnTo>
                  <a:pt x="9594158" y="4368800"/>
                </a:lnTo>
                <a:lnTo>
                  <a:pt x="9598158" y="4419600"/>
                </a:lnTo>
                <a:lnTo>
                  <a:pt x="9601695" y="4457700"/>
                </a:lnTo>
                <a:lnTo>
                  <a:pt x="9604768" y="4508500"/>
                </a:lnTo>
                <a:lnTo>
                  <a:pt x="9607375" y="4559300"/>
                </a:lnTo>
                <a:lnTo>
                  <a:pt x="9609512" y="4610100"/>
                </a:lnTo>
                <a:lnTo>
                  <a:pt x="9611179" y="4660900"/>
                </a:lnTo>
                <a:lnTo>
                  <a:pt x="9612372" y="4699000"/>
                </a:lnTo>
                <a:lnTo>
                  <a:pt x="9613089" y="4749800"/>
                </a:lnTo>
                <a:lnTo>
                  <a:pt x="9613329" y="4800600"/>
                </a:lnTo>
                <a:lnTo>
                  <a:pt x="9613089" y="4851400"/>
                </a:lnTo>
                <a:lnTo>
                  <a:pt x="9612372" y="4902200"/>
                </a:lnTo>
                <a:lnTo>
                  <a:pt x="9611179" y="4940300"/>
                </a:lnTo>
                <a:lnTo>
                  <a:pt x="9609512" y="4991100"/>
                </a:lnTo>
                <a:lnTo>
                  <a:pt x="9607375" y="5041900"/>
                </a:lnTo>
                <a:lnTo>
                  <a:pt x="9604768" y="5092700"/>
                </a:lnTo>
                <a:lnTo>
                  <a:pt x="9601695" y="5143500"/>
                </a:lnTo>
                <a:lnTo>
                  <a:pt x="9598158" y="5181600"/>
                </a:lnTo>
                <a:lnTo>
                  <a:pt x="9594158" y="5232400"/>
                </a:lnTo>
                <a:lnTo>
                  <a:pt x="9589699" y="5283200"/>
                </a:lnTo>
                <a:lnTo>
                  <a:pt x="9584782" y="5334000"/>
                </a:lnTo>
                <a:lnTo>
                  <a:pt x="9579409" y="5372100"/>
                </a:lnTo>
                <a:lnTo>
                  <a:pt x="9573584" y="5422900"/>
                </a:lnTo>
                <a:lnTo>
                  <a:pt x="9567307" y="5473700"/>
                </a:lnTo>
                <a:lnTo>
                  <a:pt x="9560582" y="5511800"/>
                </a:lnTo>
                <a:lnTo>
                  <a:pt x="9553411" y="5562600"/>
                </a:lnTo>
                <a:lnTo>
                  <a:pt x="9545795" y="5613400"/>
                </a:lnTo>
                <a:lnTo>
                  <a:pt x="9537737" y="5651500"/>
                </a:lnTo>
                <a:lnTo>
                  <a:pt x="9529240" y="5702300"/>
                </a:lnTo>
                <a:lnTo>
                  <a:pt x="9520305" y="5740400"/>
                </a:lnTo>
                <a:lnTo>
                  <a:pt x="9510935" y="5791200"/>
                </a:lnTo>
                <a:lnTo>
                  <a:pt x="9501132" y="5842000"/>
                </a:lnTo>
                <a:lnTo>
                  <a:pt x="9490898" y="5880100"/>
                </a:lnTo>
                <a:lnTo>
                  <a:pt x="9480236" y="5930900"/>
                </a:lnTo>
                <a:lnTo>
                  <a:pt x="9469148" y="5969000"/>
                </a:lnTo>
                <a:lnTo>
                  <a:pt x="9457636" y="6019800"/>
                </a:lnTo>
                <a:lnTo>
                  <a:pt x="9445701" y="6057900"/>
                </a:lnTo>
                <a:lnTo>
                  <a:pt x="9433348" y="6108700"/>
                </a:lnTo>
                <a:lnTo>
                  <a:pt x="9420577" y="6146800"/>
                </a:lnTo>
                <a:lnTo>
                  <a:pt x="9407391" y="6197600"/>
                </a:lnTo>
                <a:lnTo>
                  <a:pt x="9393792" y="6235700"/>
                </a:lnTo>
                <a:lnTo>
                  <a:pt x="9379783" y="6286500"/>
                </a:lnTo>
                <a:lnTo>
                  <a:pt x="9365366" y="6324600"/>
                </a:lnTo>
                <a:lnTo>
                  <a:pt x="9350542" y="6375400"/>
                </a:lnTo>
                <a:lnTo>
                  <a:pt x="9335315" y="6413500"/>
                </a:lnTo>
                <a:lnTo>
                  <a:pt x="9319686" y="6464300"/>
                </a:lnTo>
                <a:lnTo>
                  <a:pt x="9303658" y="6502400"/>
                </a:lnTo>
                <a:lnTo>
                  <a:pt x="9287233" y="6540500"/>
                </a:lnTo>
                <a:lnTo>
                  <a:pt x="9270413" y="6591300"/>
                </a:lnTo>
                <a:lnTo>
                  <a:pt x="9253200" y="6629400"/>
                </a:lnTo>
                <a:lnTo>
                  <a:pt x="9235597" y="6667500"/>
                </a:lnTo>
                <a:lnTo>
                  <a:pt x="9217606" y="6718300"/>
                </a:lnTo>
                <a:lnTo>
                  <a:pt x="9199229" y="6756400"/>
                </a:lnTo>
                <a:lnTo>
                  <a:pt x="9180469" y="6794500"/>
                </a:lnTo>
                <a:lnTo>
                  <a:pt x="9161327" y="6832600"/>
                </a:lnTo>
                <a:lnTo>
                  <a:pt x="9141806" y="6883400"/>
                </a:lnTo>
                <a:lnTo>
                  <a:pt x="9121908" y="6921500"/>
                </a:lnTo>
                <a:lnTo>
                  <a:pt x="9101636" y="6959600"/>
                </a:lnTo>
                <a:lnTo>
                  <a:pt x="9080991" y="6997700"/>
                </a:lnTo>
                <a:lnTo>
                  <a:pt x="9059976" y="7035800"/>
                </a:lnTo>
                <a:lnTo>
                  <a:pt x="9038593" y="7086600"/>
                </a:lnTo>
                <a:lnTo>
                  <a:pt x="9016845" y="7124700"/>
                </a:lnTo>
                <a:lnTo>
                  <a:pt x="8994733" y="7162800"/>
                </a:lnTo>
                <a:lnTo>
                  <a:pt x="8972260" y="7200900"/>
                </a:lnTo>
                <a:lnTo>
                  <a:pt x="8949428" y="7239000"/>
                </a:lnTo>
                <a:lnTo>
                  <a:pt x="8926239" y="7277100"/>
                </a:lnTo>
                <a:lnTo>
                  <a:pt x="8902696" y="7315200"/>
                </a:lnTo>
                <a:lnTo>
                  <a:pt x="8878801" y="7353300"/>
                </a:lnTo>
                <a:lnTo>
                  <a:pt x="8854555" y="7391400"/>
                </a:lnTo>
                <a:lnTo>
                  <a:pt x="8829962" y="7429500"/>
                </a:lnTo>
                <a:lnTo>
                  <a:pt x="8805024" y="7467600"/>
                </a:lnTo>
                <a:lnTo>
                  <a:pt x="8779742" y="7505700"/>
                </a:lnTo>
                <a:lnTo>
                  <a:pt x="8754120" y="7543800"/>
                </a:lnTo>
                <a:lnTo>
                  <a:pt x="8728158" y="7581900"/>
                </a:lnTo>
                <a:lnTo>
                  <a:pt x="8701860" y="7620000"/>
                </a:lnTo>
                <a:lnTo>
                  <a:pt x="8675228" y="7658100"/>
                </a:lnTo>
                <a:lnTo>
                  <a:pt x="8648264" y="7696200"/>
                </a:lnTo>
                <a:lnTo>
                  <a:pt x="8620970" y="7721600"/>
                </a:lnTo>
                <a:lnTo>
                  <a:pt x="8593349" y="7759700"/>
                </a:lnTo>
                <a:lnTo>
                  <a:pt x="8565403" y="7797800"/>
                </a:lnTo>
                <a:lnTo>
                  <a:pt x="8537133" y="7835900"/>
                </a:lnTo>
                <a:lnTo>
                  <a:pt x="8508543" y="7861300"/>
                </a:lnTo>
                <a:lnTo>
                  <a:pt x="8479634" y="7899400"/>
                </a:lnTo>
                <a:lnTo>
                  <a:pt x="8450408" y="7937500"/>
                </a:lnTo>
                <a:lnTo>
                  <a:pt x="8420869" y="7975600"/>
                </a:lnTo>
                <a:lnTo>
                  <a:pt x="8391018" y="8001000"/>
                </a:lnTo>
                <a:lnTo>
                  <a:pt x="8360857" y="8039100"/>
                </a:lnTo>
                <a:lnTo>
                  <a:pt x="8330389" y="8064500"/>
                </a:lnTo>
                <a:lnTo>
                  <a:pt x="8299616" y="8102600"/>
                </a:lnTo>
                <a:lnTo>
                  <a:pt x="8268540" y="8140700"/>
                </a:lnTo>
                <a:lnTo>
                  <a:pt x="8237164" y="8166100"/>
                </a:lnTo>
                <a:lnTo>
                  <a:pt x="8205489" y="8204200"/>
                </a:lnTo>
                <a:lnTo>
                  <a:pt x="8173518" y="8229600"/>
                </a:lnTo>
                <a:lnTo>
                  <a:pt x="8141253" y="8267700"/>
                </a:lnTo>
                <a:lnTo>
                  <a:pt x="8075851" y="8318500"/>
                </a:lnTo>
                <a:lnTo>
                  <a:pt x="8042718" y="8356600"/>
                </a:lnTo>
                <a:lnTo>
                  <a:pt x="8009301" y="8382000"/>
                </a:lnTo>
                <a:lnTo>
                  <a:pt x="7975600" y="8420100"/>
                </a:lnTo>
                <a:lnTo>
                  <a:pt x="7907360" y="8470900"/>
                </a:lnTo>
                <a:lnTo>
                  <a:pt x="7872826" y="8509000"/>
                </a:lnTo>
                <a:lnTo>
                  <a:pt x="7838017" y="8534400"/>
                </a:lnTo>
                <a:lnTo>
                  <a:pt x="7731972" y="8610600"/>
                </a:lnTo>
                <a:lnTo>
                  <a:pt x="7696091" y="8648700"/>
                </a:lnTo>
                <a:lnTo>
                  <a:pt x="7623545" y="8699500"/>
                </a:lnTo>
                <a:lnTo>
                  <a:pt x="7475374" y="8801100"/>
                </a:lnTo>
                <a:lnTo>
                  <a:pt x="7323219" y="8902700"/>
                </a:lnTo>
                <a:lnTo>
                  <a:pt x="7284575" y="8915400"/>
                </a:lnTo>
                <a:lnTo>
                  <a:pt x="7127642" y="9017000"/>
                </a:lnTo>
                <a:lnTo>
                  <a:pt x="7087832" y="9029700"/>
                </a:lnTo>
                <a:lnTo>
                  <a:pt x="7007533" y="9080500"/>
                </a:lnTo>
                <a:lnTo>
                  <a:pt x="6967049" y="9093200"/>
                </a:lnTo>
                <a:lnTo>
                  <a:pt x="6926346" y="9118600"/>
                </a:lnTo>
                <a:lnTo>
                  <a:pt x="6885425" y="9131300"/>
                </a:lnTo>
                <a:lnTo>
                  <a:pt x="6844289" y="9156700"/>
                </a:lnTo>
                <a:lnTo>
                  <a:pt x="6802939" y="9169400"/>
                </a:lnTo>
                <a:lnTo>
                  <a:pt x="6761379" y="9194800"/>
                </a:lnTo>
                <a:lnTo>
                  <a:pt x="6719610" y="9207500"/>
                </a:lnTo>
                <a:lnTo>
                  <a:pt x="6677635" y="9232900"/>
                </a:lnTo>
                <a:lnTo>
                  <a:pt x="6593074" y="9258300"/>
                </a:lnTo>
                <a:lnTo>
                  <a:pt x="6550493" y="9283700"/>
                </a:lnTo>
                <a:lnTo>
                  <a:pt x="6464742" y="9309100"/>
                </a:lnTo>
                <a:lnTo>
                  <a:pt x="6421576" y="9334500"/>
                </a:lnTo>
                <a:lnTo>
                  <a:pt x="5843881" y="9499600"/>
                </a:lnTo>
                <a:close/>
              </a:path>
              <a:path w="9613900" h="9601200">
                <a:moveTo>
                  <a:pt x="5660410" y="9537700"/>
                </a:moveTo>
                <a:lnTo>
                  <a:pt x="3952918" y="9537700"/>
                </a:lnTo>
                <a:lnTo>
                  <a:pt x="3815078" y="9499600"/>
                </a:lnTo>
                <a:lnTo>
                  <a:pt x="5798250" y="9499600"/>
                </a:lnTo>
                <a:lnTo>
                  <a:pt x="5660410" y="9537700"/>
                </a:lnTo>
                <a:close/>
              </a:path>
              <a:path w="9613900" h="9601200">
                <a:moveTo>
                  <a:pt x="5567750" y="9550400"/>
                </a:moveTo>
                <a:lnTo>
                  <a:pt x="4045578" y="9550400"/>
                </a:lnTo>
                <a:lnTo>
                  <a:pt x="3999173" y="9537700"/>
                </a:lnTo>
                <a:lnTo>
                  <a:pt x="5614155" y="9537700"/>
                </a:lnTo>
                <a:lnTo>
                  <a:pt x="5567750" y="9550400"/>
                </a:lnTo>
                <a:close/>
              </a:path>
              <a:path w="9613900" h="9601200">
                <a:moveTo>
                  <a:pt x="5474498" y="9563100"/>
                </a:moveTo>
                <a:lnTo>
                  <a:pt x="4138830" y="9563100"/>
                </a:lnTo>
                <a:lnTo>
                  <a:pt x="4092131" y="9550400"/>
                </a:lnTo>
                <a:lnTo>
                  <a:pt x="5521197" y="9550400"/>
                </a:lnTo>
                <a:lnTo>
                  <a:pt x="5474498" y="9563100"/>
                </a:lnTo>
                <a:close/>
              </a:path>
              <a:path w="9613900" h="9601200">
                <a:moveTo>
                  <a:pt x="5380672" y="9575800"/>
                </a:moveTo>
                <a:lnTo>
                  <a:pt x="4232656" y="9575800"/>
                </a:lnTo>
                <a:lnTo>
                  <a:pt x="4185672" y="9563100"/>
                </a:lnTo>
                <a:lnTo>
                  <a:pt x="5427656" y="9563100"/>
                </a:lnTo>
                <a:lnTo>
                  <a:pt x="5380672" y="9575800"/>
                </a:lnTo>
                <a:close/>
              </a:path>
              <a:path w="9613900" h="9601200">
                <a:moveTo>
                  <a:pt x="5286290" y="9588500"/>
                </a:moveTo>
                <a:lnTo>
                  <a:pt x="4327038" y="9588500"/>
                </a:lnTo>
                <a:lnTo>
                  <a:pt x="4279779" y="9575800"/>
                </a:lnTo>
                <a:lnTo>
                  <a:pt x="5333550" y="9575800"/>
                </a:lnTo>
                <a:lnTo>
                  <a:pt x="5286290" y="9588500"/>
                </a:lnTo>
                <a:close/>
              </a:path>
              <a:path w="9613900" h="9601200">
                <a:moveTo>
                  <a:pt x="5143713" y="9601200"/>
                </a:moveTo>
                <a:lnTo>
                  <a:pt x="4469615" y="9601200"/>
                </a:lnTo>
                <a:lnTo>
                  <a:pt x="4421959" y="9588500"/>
                </a:lnTo>
                <a:lnTo>
                  <a:pt x="5191370" y="9588500"/>
                </a:lnTo>
                <a:lnTo>
                  <a:pt x="5143713" y="9601200"/>
                </a:lnTo>
                <a:close/>
              </a:path>
            </a:pathLst>
          </a:custGeom>
          <a:solidFill>
            <a:srgbClr val="FFFFFF"/>
          </a:solidFill>
        </p:spPr>
        <p:txBody>
          <a:bodyPr wrap="square" lIns="0" tIns="0" rIns="0" bIns="0" rtlCol="0"/>
          <a:lstStyle/>
          <a:p>
            <a:endParaRPr sz="1044"/>
          </a:p>
        </p:txBody>
      </p:sp>
      <p:pic>
        <p:nvPicPr>
          <p:cNvPr id="19" name="bg object 19"/>
          <p:cNvPicPr/>
          <p:nvPr/>
        </p:nvPicPr>
        <p:blipFill>
          <a:blip r:embed="rId3" cstate="print"/>
          <a:stretch>
            <a:fillRect/>
          </a:stretch>
        </p:blipFill>
        <p:spPr>
          <a:xfrm>
            <a:off x="2143656" y="4874195"/>
            <a:ext cx="1680051" cy="497416"/>
          </a:xfrm>
          <a:prstGeom prst="rect">
            <a:avLst/>
          </a:prstGeom>
        </p:spPr>
      </p:pic>
      <p:sp>
        <p:nvSpPr>
          <p:cNvPr id="2" name="Holder 2"/>
          <p:cNvSpPr>
            <a:spLocks noGrp="1"/>
          </p:cNvSpPr>
          <p:nvPr>
            <p:ph type="title"/>
          </p:nvPr>
        </p:nvSpPr>
        <p:spPr>
          <a:xfrm>
            <a:off x="371865" y="339929"/>
            <a:ext cx="9867121" cy="446404"/>
          </a:xfrm>
        </p:spPr>
        <p:txBody>
          <a:bodyPr lIns="0" tIns="0" rIns="0" bIns="0"/>
          <a:lstStyle>
            <a:lvl1pPr>
              <a:defRPr sz="2901" b="1" i="0">
                <a:solidFill>
                  <a:schemeClr val="tx1"/>
                </a:solidFill>
                <a:latin typeface="Roboto"/>
                <a:cs typeface="Robo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815265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504465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26356" y="976872"/>
            <a:ext cx="7958138" cy="2078096"/>
          </a:xfrm>
        </p:spPr>
        <p:txBody>
          <a:bodyPr anchor="b"/>
          <a:lstStyle>
            <a:lvl1pPr algn="ctr">
              <a:defRPr sz="5222"/>
            </a:lvl1pPr>
          </a:lstStyle>
          <a:p>
            <a:r>
              <a:rPr lang="en-US"/>
              <a:t>Click to edit Master title style</a:t>
            </a:r>
          </a:p>
        </p:txBody>
      </p:sp>
      <p:sp>
        <p:nvSpPr>
          <p:cNvPr id="3" name="Subtitle 2"/>
          <p:cNvSpPr>
            <a:spLocks noGrp="1"/>
          </p:cNvSpPr>
          <p:nvPr>
            <p:ph type="subTitle" idx="1"/>
          </p:nvPr>
        </p:nvSpPr>
        <p:spPr>
          <a:xfrm>
            <a:off x="1326356" y="3135107"/>
            <a:ext cx="7958138" cy="1441126"/>
          </a:xfrm>
        </p:spPr>
        <p:txBody>
          <a:bodyPr/>
          <a:lstStyle>
            <a:lvl1pPr marL="0" indent="0" algn="ctr">
              <a:buNone/>
              <a:defRPr sz="2089"/>
            </a:lvl1pPr>
            <a:lvl2pPr marL="397901" indent="0" algn="ctr">
              <a:buNone/>
              <a:defRPr sz="1741"/>
            </a:lvl2pPr>
            <a:lvl3pPr marL="795802" indent="0" algn="ctr">
              <a:buNone/>
              <a:defRPr sz="1567"/>
            </a:lvl3pPr>
            <a:lvl4pPr marL="1193703" indent="0" algn="ctr">
              <a:buNone/>
              <a:defRPr sz="1392"/>
            </a:lvl4pPr>
            <a:lvl5pPr marL="1591605" indent="0" algn="ctr">
              <a:buNone/>
              <a:defRPr sz="1392"/>
            </a:lvl5pPr>
            <a:lvl6pPr marL="1989506" indent="0" algn="ctr">
              <a:buNone/>
              <a:defRPr sz="1392"/>
            </a:lvl6pPr>
            <a:lvl7pPr marL="2387407" indent="0" algn="ctr">
              <a:buNone/>
              <a:defRPr sz="1392"/>
            </a:lvl7pPr>
            <a:lvl8pPr marL="2785308" indent="0" algn="ctr">
              <a:buNone/>
              <a:defRPr sz="1392"/>
            </a:lvl8pPr>
            <a:lvl9pPr marL="3183209" indent="0" algn="ctr">
              <a:buNone/>
              <a:defRPr sz="1392"/>
            </a:lvl9pPr>
          </a:lstStyle>
          <a:p>
            <a:r>
              <a:rPr lang="en-US"/>
              <a:t>Click to edit Master subtitle style</a:t>
            </a:r>
          </a:p>
        </p:txBody>
      </p:sp>
      <p:sp>
        <p:nvSpPr>
          <p:cNvPr id="4" name="Date Placeholder 3"/>
          <p:cNvSpPr>
            <a:spLocks noGrp="1"/>
          </p:cNvSpPr>
          <p:nvPr>
            <p:ph type="dt" sz="half" idx="10"/>
          </p:nvPr>
        </p:nvSpPr>
        <p:spPr/>
        <p:txBody>
          <a:bodyPr/>
          <a:lstStyle/>
          <a:p>
            <a:fld id="{BCBF3D6D-7D9A-4530-A537-0D6DD4DF2F35}"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9937195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F3D6D-7D9A-4530-A537-0D6DD4DF2F35}"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59507106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3970" y="1488106"/>
            <a:ext cx="9151858" cy="2482938"/>
          </a:xfrm>
        </p:spPr>
        <p:txBody>
          <a:bodyPr anchor="b"/>
          <a:lstStyle>
            <a:lvl1pPr>
              <a:defRPr sz="5222"/>
            </a:lvl1pPr>
          </a:lstStyle>
          <a:p>
            <a:r>
              <a:rPr lang="en-US"/>
              <a:t>Click to edit Master title style</a:t>
            </a:r>
          </a:p>
        </p:txBody>
      </p:sp>
      <p:sp>
        <p:nvSpPr>
          <p:cNvPr id="3" name="Text Placeholder 2"/>
          <p:cNvSpPr>
            <a:spLocks noGrp="1"/>
          </p:cNvSpPr>
          <p:nvPr>
            <p:ph type="body" idx="1"/>
          </p:nvPr>
        </p:nvSpPr>
        <p:spPr>
          <a:xfrm>
            <a:off x="723970" y="3994533"/>
            <a:ext cx="9151858" cy="1305718"/>
          </a:xfrm>
        </p:spPr>
        <p:txBody>
          <a:bodyPr/>
          <a:lstStyle>
            <a:lvl1pPr marL="0" indent="0">
              <a:buNone/>
              <a:defRPr sz="2089">
                <a:solidFill>
                  <a:schemeClr val="tx1">
                    <a:tint val="75000"/>
                  </a:schemeClr>
                </a:solidFill>
              </a:defRPr>
            </a:lvl1pPr>
            <a:lvl2pPr marL="397901" indent="0">
              <a:buNone/>
              <a:defRPr sz="1741">
                <a:solidFill>
                  <a:schemeClr val="tx1">
                    <a:tint val="75000"/>
                  </a:schemeClr>
                </a:solidFill>
              </a:defRPr>
            </a:lvl2pPr>
            <a:lvl3pPr marL="795802" indent="0">
              <a:buNone/>
              <a:defRPr sz="1567">
                <a:solidFill>
                  <a:schemeClr val="tx1">
                    <a:tint val="75000"/>
                  </a:schemeClr>
                </a:solidFill>
              </a:defRPr>
            </a:lvl3pPr>
            <a:lvl4pPr marL="1193703" indent="0">
              <a:buNone/>
              <a:defRPr sz="1392">
                <a:solidFill>
                  <a:schemeClr val="tx1">
                    <a:tint val="75000"/>
                  </a:schemeClr>
                </a:solidFill>
              </a:defRPr>
            </a:lvl4pPr>
            <a:lvl5pPr marL="1591605" indent="0">
              <a:buNone/>
              <a:defRPr sz="1392">
                <a:solidFill>
                  <a:schemeClr val="tx1">
                    <a:tint val="75000"/>
                  </a:schemeClr>
                </a:solidFill>
              </a:defRPr>
            </a:lvl5pPr>
            <a:lvl6pPr marL="1989506" indent="0">
              <a:buNone/>
              <a:defRPr sz="1392">
                <a:solidFill>
                  <a:schemeClr val="tx1">
                    <a:tint val="75000"/>
                  </a:schemeClr>
                </a:solidFill>
              </a:defRPr>
            </a:lvl6pPr>
            <a:lvl7pPr marL="2387407" indent="0">
              <a:buNone/>
              <a:defRPr sz="1392">
                <a:solidFill>
                  <a:schemeClr val="tx1">
                    <a:tint val="75000"/>
                  </a:schemeClr>
                </a:solidFill>
              </a:defRPr>
            </a:lvl7pPr>
            <a:lvl8pPr marL="2785308" indent="0">
              <a:buNone/>
              <a:defRPr sz="1392">
                <a:solidFill>
                  <a:schemeClr val="tx1">
                    <a:tint val="75000"/>
                  </a:schemeClr>
                </a:solidFill>
              </a:defRPr>
            </a:lvl8pPr>
            <a:lvl9pPr marL="3183209" indent="0">
              <a:buNone/>
              <a:defRPr sz="139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F3D6D-7D9A-4530-A537-0D6DD4DF2F35}"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1673125605"/>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9496" y="1588970"/>
            <a:ext cx="4509611" cy="3787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1743" y="1588970"/>
            <a:ext cx="4509611" cy="3787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BF3D6D-7D9A-4530-A537-0D6DD4DF2F35}"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19451675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0878" y="317794"/>
            <a:ext cx="9151858" cy="1153731"/>
          </a:xfrm>
        </p:spPr>
        <p:txBody>
          <a:bodyPr/>
          <a:lstStyle/>
          <a:p>
            <a:r>
              <a:rPr lang="en-US"/>
              <a:t>Click to edit Master title style</a:t>
            </a:r>
          </a:p>
        </p:txBody>
      </p:sp>
      <p:sp>
        <p:nvSpPr>
          <p:cNvPr id="3" name="Text Placeholder 2"/>
          <p:cNvSpPr>
            <a:spLocks noGrp="1"/>
          </p:cNvSpPr>
          <p:nvPr>
            <p:ph type="body" idx="1"/>
          </p:nvPr>
        </p:nvSpPr>
        <p:spPr>
          <a:xfrm>
            <a:off x="730879" y="1463234"/>
            <a:ext cx="4488886" cy="717109"/>
          </a:xfrm>
        </p:spPr>
        <p:txBody>
          <a:bodyPr anchor="b"/>
          <a:lstStyle>
            <a:lvl1pPr marL="0" indent="0">
              <a:buNone/>
              <a:defRPr sz="2089" b="1"/>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Master text styles</a:t>
            </a:r>
          </a:p>
        </p:txBody>
      </p:sp>
      <p:sp>
        <p:nvSpPr>
          <p:cNvPr id="4" name="Content Placeholder 3"/>
          <p:cNvSpPr>
            <a:spLocks noGrp="1"/>
          </p:cNvSpPr>
          <p:nvPr>
            <p:ph sz="half" idx="2"/>
          </p:nvPr>
        </p:nvSpPr>
        <p:spPr>
          <a:xfrm>
            <a:off x="730879" y="2180343"/>
            <a:ext cx="4488886" cy="320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371743" y="1463234"/>
            <a:ext cx="4510993" cy="717109"/>
          </a:xfrm>
        </p:spPr>
        <p:txBody>
          <a:bodyPr anchor="b"/>
          <a:lstStyle>
            <a:lvl1pPr marL="0" indent="0">
              <a:buNone/>
              <a:defRPr sz="2089" b="1"/>
            </a:lvl1pPr>
            <a:lvl2pPr marL="397901" indent="0">
              <a:buNone/>
              <a:defRPr sz="1741" b="1"/>
            </a:lvl2pPr>
            <a:lvl3pPr marL="795802" indent="0">
              <a:buNone/>
              <a:defRPr sz="1567" b="1"/>
            </a:lvl3pPr>
            <a:lvl4pPr marL="1193703" indent="0">
              <a:buNone/>
              <a:defRPr sz="1392" b="1"/>
            </a:lvl4pPr>
            <a:lvl5pPr marL="1591605" indent="0">
              <a:buNone/>
              <a:defRPr sz="1392" b="1"/>
            </a:lvl5pPr>
            <a:lvl6pPr marL="1989506" indent="0">
              <a:buNone/>
              <a:defRPr sz="1392" b="1"/>
            </a:lvl6pPr>
            <a:lvl7pPr marL="2387407" indent="0">
              <a:buNone/>
              <a:defRPr sz="1392" b="1"/>
            </a:lvl7pPr>
            <a:lvl8pPr marL="2785308" indent="0">
              <a:buNone/>
              <a:defRPr sz="1392" b="1"/>
            </a:lvl8pPr>
            <a:lvl9pPr marL="3183209" indent="0">
              <a:buNone/>
              <a:defRPr sz="1392" b="1"/>
            </a:lvl9pPr>
          </a:lstStyle>
          <a:p>
            <a:pPr lvl="0"/>
            <a:r>
              <a:rPr lang="en-US"/>
              <a:t>Click to edit Master text styles</a:t>
            </a:r>
          </a:p>
        </p:txBody>
      </p:sp>
      <p:sp>
        <p:nvSpPr>
          <p:cNvPr id="6" name="Content Placeholder 5"/>
          <p:cNvSpPr>
            <a:spLocks noGrp="1"/>
          </p:cNvSpPr>
          <p:nvPr>
            <p:ph sz="quarter" idx="4"/>
          </p:nvPr>
        </p:nvSpPr>
        <p:spPr>
          <a:xfrm>
            <a:off x="5371743" y="2180343"/>
            <a:ext cx="4510993" cy="320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BF3D6D-7D9A-4530-A537-0D6DD4DF2F35}"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293590148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BF3D6D-7D9A-4530-A537-0D6DD4DF2F35}"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3760451758"/>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BF3D6D-7D9A-4530-A537-0D6DD4DF2F35}"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872623753"/>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0878" y="397933"/>
            <a:ext cx="3422275" cy="1392767"/>
          </a:xfrm>
        </p:spPr>
        <p:txBody>
          <a:bodyPr anchor="b"/>
          <a:lstStyle>
            <a:lvl1pPr>
              <a:defRPr sz="2785"/>
            </a:lvl1pPr>
          </a:lstStyle>
          <a:p>
            <a:r>
              <a:rPr lang="en-US"/>
              <a:t>Click to edit Master title style</a:t>
            </a:r>
          </a:p>
        </p:txBody>
      </p:sp>
      <p:sp>
        <p:nvSpPr>
          <p:cNvPr id="3" name="Content Placeholder 2"/>
          <p:cNvSpPr>
            <a:spLocks noGrp="1"/>
          </p:cNvSpPr>
          <p:nvPr>
            <p:ph idx="1"/>
          </p:nvPr>
        </p:nvSpPr>
        <p:spPr>
          <a:xfrm>
            <a:off x="4510993" y="859426"/>
            <a:ext cx="5371743" cy="4241859"/>
          </a:xfrm>
        </p:spPr>
        <p:txBody>
          <a:bodyPr/>
          <a:lstStyle>
            <a:lvl1pPr>
              <a:defRPr sz="2785"/>
            </a:lvl1pPr>
            <a:lvl2pPr>
              <a:defRPr sz="2437"/>
            </a:lvl2pPr>
            <a:lvl3pPr>
              <a:defRPr sz="2089"/>
            </a:lvl3pPr>
            <a:lvl4pPr>
              <a:defRPr sz="1741"/>
            </a:lvl4pPr>
            <a:lvl5pPr>
              <a:defRPr sz="1741"/>
            </a:lvl5pPr>
            <a:lvl6pPr>
              <a:defRPr sz="1741"/>
            </a:lvl6pPr>
            <a:lvl7pPr>
              <a:defRPr sz="1741"/>
            </a:lvl7pPr>
            <a:lvl8pPr>
              <a:defRPr sz="1741"/>
            </a:lvl8pPr>
            <a:lvl9pPr>
              <a:defRPr sz="17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0878" y="1790700"/>
            <a:ext cx="3422275" cy="3317493"/>
          </a:xfrm>
        </p:spPr>
        <p:txBody>
          <a:bodyPr/>
          <a:lstStyle>
            <a:lvl1pPr marL="0" indent="0">
              <a:buNone/>
              <a:defRPr sz="1392"/>
            </a:lvl1pPr>
            <a:lvl2pPr marL="397901" indent="0">
              <a:buNone/>
              <a:defRPr sz="1218"/>
            </a:lvl2pPr>
            <a:lvl3pPr marL="795802" indent="0">
              <a:buNone/>
              <a:defRPr sz="1044"/>
            </a:lvl3pPr>
            <a:lvl4pPr marL="1193703" indent="0">
              <a:buNone/>
              <a:defRPr sz="870"/>
            </a:lvl4pPr>
            <a:lvl5pPr marL="1591605" indent="0">
              <a:buNone/>
              <a:defRPr sz="870"/>
            </a:lvl5pPr>
            <a:lvl6pPr marL="1989506" indent="0">
              <a:buNone/>
              <a:defRPr sz="870"/>
            </a:lvl6pPr>
            <a:lvl7pPr marL="2387407" indent="0">
              <a:buNone/>
              <a:defRPr sz="870"/>
            </a:lvl7pPr>
            <a:lvl8pPr marL="2785308" indent="0">
              <a:buNone/>
              <a:defRPr sz="870"/>
            </a:lvl8pPr>
            <a:lvl9pPr marL="3183209" indent="0">
              <a:buNone/>
              <a:defRPr sz="870"/>
            </a:lvl9pPr>
          </a:lstStyle>
          <a:p>
            <a:pPr lvl="0"/>
            <a:r>
              <a:rPr lang="en-US"/>
              <a:t>Click to edit Master text styles</a:t>
            </a:r>
          </a:p>
        </p:txBody>
      </p:sp>
      <p:sp>
        <p:nvSpPr>
          <p:cNvPr id="5" name="Date Placeholder 4"/>
          <p:cNvSpPr>
            <a:spLocks noGrp="1"/>
          </p:cNvSpPr>
          <p:nvPr>
            <p:ph type="dt" sz="half" idx="10"/>
          </p:nvPr>
        </p:nvSpPr>
        <p:spPr/>
        <p:txBody>
          <a:bodyPr/>
          <a:lstStyle/>
          <a:p>
            <a:fld id="{BCBF3D6D-7D9A-4530-A537-0D6DD4DF2F35}"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481653768"/>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0878" y="397933"/>
            <a:ext cx="3422275" cy="1392767"/>
          </a:xfrm>
        </p:spPr>
        <p:txBody>
          <a:bodyPr anchor="b"/>
          <a:lstStyle>
            <a:lvl1pPr>
              <a:defRPr sz="2785"/>
            </a:lvl1pPr>
          </a:lstStyle>
          <a:p>
            <a:r>
              <a:rPr lang="en-US"/>
              <a:t>Click to edit Master title style</a:t>
            </a:r>
          </a:p>
        </p:txBody>
      </p:sp>
      <p:sp>
        <p:nvSpPr>
          <p:cNvPr id="3" name="Picture Placeholder 2"/>
          <p:cNvSpPr>
            <a:spLocks noGrp="1"/>
          </p:cNvSpPr>
          <p:nvPr>
            <p:ph type="pic" idx="1"/>
          </p:nvPr>
        </p:nvSpPr>
        <p:spPr>
          <a:xfrm>
            <a:off x="4510993" y="859426"/>
            <a:ext cx="5371743" cy="4241859"/>
          </a:xfrm>
        </p:spPr>
        <p:txBody>
          <a:bodyPr/>
          <a:lstStyle>
            <a:lvl1pPr marL="0" indent="0">
              <a:buNone/>
              <a:defRPr sz="2785"/>
            </a:lvl1pPr>
            <a:lvl2pPr marL="397901" indent="0">
              <a:buNone/>
              <a:defRPr sz="2437"/>
            </a:lvl2pPr>
            <a:lvl3pPr marL="795802" indent="0">
              <a:buNone/>
              <a:defRPr sz="2089"/>
            </a:lvl3pPr>
            <a:lvl4pPr marL="1193703" indent="0">
              <a:buNone/>
              <a:defRPr sz="1741"/>
            </a:lvl4pPr>
            <a:lvl5pPr marL="1591605" indent="0">
              <a:buNone/>
              <a:defRPr sz="1741"/>
            </a:lvl5pPr>
            <a:lvl6pPr marL="1989506" indent="0">
              <a:buNone/>
              <a:defRPr sz="1741"/>
            </a:lvl6pPr>
            <a:lvl7pPr marL="2387407" indent="0">
              <a:buNone/>
              <a:defRPr sz="1741"/>
            </a:lvl7pPr>
            <a:lvl8pPr marL="2785308" indent="0">
              <a:buNone/>
              <a:defRPr sz="1741"/>
            </a:lvl8pPr>
            <a:lvl9pPr marL="3183209" indent="0">
              <a:buNone/>
              <a:defRPr sz="1741"/>
            </a:lvl9pPr>
          </a:lstStyle>
          <a:p>
            <a:endParaRPr lang="en-US"/>
          </a:p>
        </p:txBody>
      </p:sp>
      <p:sp>
        <p:nvSpPr>
          <p:cNvPr id="4" name="Text Placeholder 3"/>
          <p:cNvSpPr>
            <a:spLocks noGrp="1"/>
          </p:cNvSpPr>
          <p:nvPr>
            <p:ph type="body" sz="half" idx="2"/>
          </p:nvPr>
        </p:nvSpPr>
        <p:spPr>
          <a:xfrm>
            <a:off x="730878" y="1790700"/>
            <a:ext cx="3422275" cy="3317493"/>
          </a:xfrm>
        </p:spPr>
        <p:txBody>
          <a:bodyPr/>
          <a:lstStyle>
            <a:lvl1pPr marL="0" indent="0">
              <a:buNone/>
              <a:defRPr sz="1392"/>
            </a:lvl1pPr>
            <a:lvl2pPr marL="397901" indent="0">
              <a:buNone/>
              <a:defRPr sz="1218"/>
            </a:lvl2pPr>
            <a:lvl3pPr marL="795802" indent="0">
              <a:buNone/>
              <a:defRPr sz="1044"/>
            </a:lvl3pPr>
            <a:lvl4pPr marL="1193703" indent="0">
              <a:buNone/>
              <a:defRPr sz="870"/>
            </a:lvl4pPr>
            <a:lvl5pPr marL="1591605" indent="0">
              <a:buNone/>
              <a:defRPr sz="870"/>
            </a:lvl5pPr>
            <a:lvl6pPr marL="1989506" indent="0">
              <a:buNone/>
              <a:defRPr sz="870"/>
            </a:lvl6pPr>
            <a:lvl7pPr marL="2387407" indent="0">
              <a:buNone/>
              <a:defRPr sz="870"/>
            </a:lvl7pPr>
            <a:lvl8pPr marL="2785308" indent="0">
              <a:buNone/>
              <a:defRPr sz="870"/>
            </a:lvl8pPr>
            <a:lvl9pPr marL="3183209" indent="0">
              <a:buNone/>
              <a:defRPr sz="870"/>
            </a:lvl9pPr>
          </a:lstStyle>
          <a:p>
            <a:pPr lvl="0"/>
            <a:r>
              <a:rPr lang="en-US"/>
              <a:t>Click to edit Master text styles</a:t>
            </a:r>
          </a:p>
        </p:txBody>
      </p:sp>
      <p:sp>
        <p:nvSpPr>
          <p:cNvPr id="5" name="Date Placeholder 4"/>
          <p:cNvSpPr>
            <a:spLocks noGrp="1"/>
          </p:cNvSpPr>
          <p:nvPr>
            <p:ph type="dt" sz="half" idx="10"/>
          </p:nvPr>
        </p:nvSpPr>
        <p:spPr/>
        <p:txBody>
          <a:bodyPr/>
          <a:lstStyle/>
          <a:p>
            <a:fld id="{BCBF3D6D-7D9A-4530-A537-0D6DD4DF2F35}"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637323792"/>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F3D6D-7D9A-4530-A537-0D6DD4DF2F35}"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258592143"/>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93389" y="317794"/>
            <a:ext cx="2287965" cy="50584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29496" y="317794"/>
            <a:ext cx="6731258" cy="50584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F3D6D-7D9A-4530-A537-0D6DD4DF2F35}"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pPr/>
              <a:t>‹#›</a:t>
            </a:fld>
            <a:endParaRPr lang="en-US"/>
          </a:p>
        </p:txBody>
      </p:sp>
    </p:spTree>
    <p:extLst>
      <p:ext uri="{BB962C8B-B14F-4D97-AF65-F5344CB8AC3E}">
        <p14:creationId xmlns:p14="http://schemas.microsoft.com/office/powerpoint/2010/main" val="312821255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393119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ags" Target="../tags/tag1.xml"/><Relationship Id="rId3" Type="http://schemas.openxmlformats.org/officeDocument/2006/relationships/slideLayout" Target="../slideLayouts/slideLayout36.xml"/><Relationship Id="rId21" Type="http://schemas.openxmlformats.org/officeDocument/2006/relationships/tags" Target="../tags/tag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tags" Target="../tags/tag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ags" Target="../tags/tag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1.sv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theme" Target="../theme/theme7.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5.xml"/><Relationship Id="rId7" Type="http://schemas.openxmlformats.org/officeDocument/2006/relationships/image" Target="../media/image12.png"/><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theme" Target="../theme/theme8.xml"/><Relationship Id="rId5" Type="http://schemas.openxmlformats.org/officeDocument/2006/relationships/slideLayout" Target="../slideLayouts/slideLayout87.xml"/><Relationship Id="rId4"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theme" Target="../theme/theme9.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4436" y="274638"/>
            <a:ext cx="7639811"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24436" y="1600207"/>
            <a:ext cx="7639811"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24435" y="6356357"/>
            <a:ext cx="1980692"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1D8BD707-D9CF-40AE-B4C6-C98DA3205C09}" type="datetimeFigureOut">
              <a:rPr lang="en-US" smtClean="0"/>
              <a:pPr/>
              <a:t>9/25/2026</a:t>
            </a:fld>
            <a:endParaRPr lang="en-US"/>
          </a:p>
        </p:txBody>
      </p:sp>
      <p:sp>
        <p:nvSpPr>
          <p:cNvPr id="5" name="Footer Placeholder 4"/>
          <p:cNvSpPr>
            <a:spLocks noGrp="1"/>
          </p:cNvSpPr>
          <p:nvPr>
            <p:ph type="ftr" sz="quarter" idx="3"/>
          </p:nvPr>
        </p:nvSpPr>
        <p:spPr>
          <a:xfrm>
            <a:off x="2900299" y="6356357"/>
            <a:ext cx="2688083"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83556" y="6356357"/>
            <a:ext cx="1980692"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55" rtl="0" eaLnBrk="1" latinLnBrk="0" hangingPunct="1">
        <a:spcBef>
          <a:spcPct val="0"/>
        </a:spcBef>
        <a:buNone/>
        <a:defRPr sz="4401" kern="1200">
          <a:solidFill>
            <a:schemeClr val="tx1"/>
          </a:solidFill>
          <a:latin typeface="+mj-lt"/>
          <a:ea typeface="+mj-ea"/>
          <a:cs typeface="+mj-cs"/>
        </a:defRPr>
      </a:lvl1pPr>
    </p:titleStyle>
    <p:bodyStyle>
      <a:lvl1pPr marL="342921" indent="-342921" algn="l" defTabSz="91445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94" indent="-285768" algn="l" defTabSz="914455" rtl="0" eaLnBrk="1" latinLnBrk="0" hangingPunct="1">
        <a:spcBef>
          <a:spcPct val="20000"/>
        </a:spcBef>
        <a:buFont typeface="Arial" pitchFamily="34" charset="0"/>
        <a:buChar char="–"/>
        <a:defRPr sz="2801" kern="1200">
          <a:solidFill>
            <a:schemeClr val="tx1"/>
          </a:solidFill>
          <a:latin typeface="+mn-lt"/>
          <a:ea typeface="+mn-ea"/>
          <a:cs typeface="+mn-cs"/>
        </a:defRPr>
      </a:lvl2pPr>
      <a:lvl3pPr marL="1143069" indent="-228614" algn="l" defTabSz="91445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97" indent="-228614" algn="l" defTabSz="914455" rtl="0" eaLnBrk="1" latinLnBrk="0" hangingPunct="1">
        <a:spcBef>
          <a:spcPct val="20000"/>
        </a:spcBef>
        <a:buFont typeface="Arial" pitchFamily="34" charset="0"/>
        <a:buChar char="–"/>
        <a:defRPr sz="2001" kern="1200">
          <a:solidFill>
            <a:schemeClr val="tx1"/>
          </a:solidFill>
          <a:latin typeface="+mn-lt"/>
          <a:ea typeface="+mn-ea"/>
          <a:cs typeface="+mn-cs"/>
        </a:defRPr>
      </a:lvl4pPr>
      <a:lvl5pPr marL="2057524" indent="-228614" algn="l" defTabSz="914455" rtl="0" eaLnBrk="1" latinLnBrk="0" hangingPunct="1">
        <a:spcBef>
          <a:spcPct val="20000"/>
        </a:spcBef>
        <a:buFont typeface="Arial" pitchFamily="34" charset="0"/>
        <a:buChar char="»"/>
        <a:defRPr sz="2001" kern="1200">
          <a:solidFill>
            <a:schemeClr val="tx1"/>
          </a:solidFill>
          <a:latin typeface="+mn-lt"/>
          <a:ea typeface="+mn-ea"/>
          <a:cs typeface="+mn-cs"/>
        </a:defRPr>
      </a:lvl5pPr>
      <a:lvl6pPr marL="2514752" indent="-228614" algn="l" defTabSz="914455" rtl="0" eaLnBrk="1" latinLnBrk="0" hangingPunct="1">
        <a:spcBef>
          <a:spcPct val="20000"/>
        </a:spcBef>
        <a:buFont typeface="Arial" pitchFamily="34" charset="0"/>
        <a:buChar char="•"/>
        <a:defRPr sz="2001" kern="1200">
          <a:solidFill>
            <a:schemeClr val="tx1"/>
          </a:solidFill>
          <a:latin typeface="+mn-lt"/>
          <a:ea typeface="+mn-ea"/>
          <a:cs typeface="+mn-cs"/>
        </a:defRPr>
      </a:lvl6pPr>
      <a:lvl7pPr marL="2971979" indent="-228614" algn="l" defTabSz="914455" rtl="0" eaLnBrk="1" latinLnBrk="0" hangingPunct="1">
        <a:spcBef>
          <a:spcPct val="20000"/>
        </a:spcBef>
        <a:buFont typeface="Arial" pitchFamily="34" charset="0"/>
        <a:buChar char="•"/>
        <a:defRPr sz="2001" kern="1200">
          <a:solidFill>
            <a:schemeClr val="tx1"/>
          </a:solidFill>
          <a:latin typeface="+mn-lt"/>
          <a:ea typeface="+mn-ea"/>
          <a:cs typeface="+mn-cs"/>
        </a:defRPr>
      </a:lvl7pPr>
      <a:lvl8pPr marL="3429206" indent="-228614" algn="l" defTabSz="914455" rtl="0" eaLnBrk="1" latinLnBrk="0" hangingPunct="1">
        <a:spcBef>
          <a:spcPct val="20000"/>
        </a:spcBef>
        <a:buFont typeface="Arial" pitchFamily="34" charset="0"/>
        <a:buChar char="•"/>
        <a:defRPr sz="2001" kern="1200">
          <a:solidFill>
            <a:schemeClr val="tx1"/>
          </a:solidFill>
          <a:latin typeface="+mn-lt"/>
          <a:ea typeface="+mn-ea"/>
          <a:cs typeface="+mn-cs"/>
        </a:defRPr>
      </a:lvl8pPr>
      <a:lvl9pPr marL="3886435" indent="-228614" algn="l" defTabSz="914455" rtl="0" eaLnBrk="1" latinLnBrk="0" hangingPunct="1">
        <a:spcBef>
          <a:spcPct val="20000"/>
        </a:spcBef>
        <a:buFont typeface="Arial" pitchFamily="34" charset="0"/>
        <a:buChar char="•"/>
        <a:defRPr sz="2001" kern="1200">
          <a:solidFill>
            <a:schemeClr val="tx1"/>
          </a:solidFill>
          <a:latin typeface="+mn-lt"/>
          <a:ea typeface="+mn-ea"/>
          <a:cs typeface="+mn-cs"/>
        </a:defRPr>
      </a:lvl9pPr>
    </p:bodyStyle>
    <p:otherStyle>
      <a:defPPr>
        <a:defRPr lang="en-US"/>
      </a:defPPr>
      <a:lvl1pPr marL="0" algn="l" defTabSz="914455" rtl="0" eaLnBrk="1" latinLnBrk="0" hangingPunct="1">
        <a:defRPr sz="1800" kern="1200">
          <a:solidFill>
            <a:schemeClr val="tx1"/>
          </a:solidFill>
          <a:latin typeface="+mn-lt"/>
          <a:ea typeface="+mn-ea"/>
          <a:cs typeface="+mn-cs"/>
        </a:defRPr>
      </a:lvl1pPr>
      <a:lvl2pPr marL="457227" algn="l" defTabSz="914455" rtl="0" eaLnBrk="1" latinLnBrk="0" hangingPunct="1">
        <a:defRPr sz="1800" kern="1200">
          <a:solidFill>
            <a:schemeClr val="tx1"/>
          </a:solidFill>
          <a:latin typeface="+mn-lt"/>
          <a:ea typeface="+mn-ea"/>
          <a:cs typeface="+mn-cs"/>
        </a:defRPr>
      </a:lvl2pPr>
      <a:lvl3pPr marL="914455" algn="l" defTabSz="914455" rtl="0" eaLnBrk="1" latinLnBrk="0" hangingPunct="1">
        <a:defRPr sz="1800" kern="1200">
          <a:solidFill>
            <a:schemeClr val="tx1"/>
          </a:solidFill>
          <a:latin typeface="+mn-lt"/>
          <a:ea typeface="+mn-ea"/>
          <a:cs typeface="+mn-cs"/>
        </a:defRPr>
      </a:lvl3pPr>
      <a:lvl4pPr marL="1371682" algn="l" defTabSz="914455" rtl="0" eaLnBrk="1" latinLnBrk="0" hangingPunct="1">
        <a:defRPr sz="1800" kern="1200">
          <a:solidFill>
            <a:schemeClr val="tx1"/>
          </a:solidFill>
          <a:latin typeface="+mn-lt"/>
          <a:ea typeface="+mn-ea"/>
          <a:cs typeface="+mn-cs"/>
        </a:defRPr>
      </a:lvl4pPr>
      <a:lvl5pPr marL="1828911" algn="l" defTabSz="914455" rtl="0" eaLnBrk="1" latinLnBrk="0" hangingPunct="1">
        <a:defRPr sz="1800" kern="1200">
          <a:solidFill>
            <a:schemeClr val="tx1"/>
          </a:solidFill>
          <a:latin typeface="+mn-lt"/>
          <a:ea typeface="+mn-ea"/>
          <a:cs typeface="+mn-cs"/>
        </a:defRPr>
      </a:lvl5pPr>
      <a:lvl6pPr marL="2286139" algn="l" defTabSz="914455" rtl="0" eaLnBrk="1" latinLnBrk="0" hangingPunct="1">
        <a:defRPr sz="1800" kern="1200">
          <a:solidFill>
            <a:schemeClr val="tx1"/>
          </a:solidFill>
          <a:latin typeface="+mn-lt"/>
          <a:ea typeface="+mn-ea"/>
          <a:cs typeface="+mn-cs"/>
        </a:defRPr>
      </a:lvl6pPr>
      <a:lvl7pPr marL="2743366" algn="l" defTabSz="914455" rtl="0" eaLnBrk="1" latinLnBrk="0" hangingPunct="1">
        <a:defRPr sz="1800" kern="1200">
          <a:solidFill>
            <a:schemeClr val="tx1"/>
          </a:solidFill>
          <a:latin typeface="+mn-lt"/>
          <a:ea typeface="+mn-ea"/>
          <a:cs typeface="+mn-cs"/>
        </a:defRPr>
      </a:lvl7pPr>
      <a:lvl8pPr marL="3200593" algn="l" defTabSz="914455" rtl="0" eaLnBrk="1" latinLnBrk="0" hangingPunct="1">
        <a:defRPr sz="1800" kern="1200">
          <a:solidFill>
            <a:schemeClr val="tx1"/>
          </a:solidFill>
          <a:latin typeface="+mn-lt"/>
          <a:ea typeface="+mn-ea"/>
          <a:cs typeface="+mn-cs"/>
        </a:defRPr>
      </a:lvl8pPr>
      <a:lvl9pPr marL="3657821" algn="l" defTabSz="91445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265274" y="159358"/>
            <a:ext cx="4774883" cy="663222"/>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265274" y="928511"/>
            <a:ext cx="4774883" cy="2626176"/>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265273" y="3688253"/>
            <a:ext cx="1237933" cy="21186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697"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1812689" y="3688253"/>
            <a:ext cx="1680052" cy="21186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697"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044"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3802225" y="3688253"/>
            <a:ext cx="1237933" cy="21186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697"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5206261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12"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5274" y="159358"/>
            <a:ext cx="4774883" cy="66322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5274" y="928511"/>
            <a:ext cx="4774883" cy="2626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5273" y="3688253"/>
            <a:ext cx="1237933" cy="211863"/>
          </a:xfrm>
          <a:prstGeom prst="rect">
            <a:avLst/>
          </a:prstGeom>
        </p:spPr>
        <p:txBody>
          <a:bodyPr vert="horz" lIns="91440" tIns="45720" rIns="91440" bIns="45720" rtlCol="0" anchor="ctr"/>
          <a:lstStyle>
            <a:lvl1pPr algn="l">
              <a:defRPr sz="697">
                <a:solidFill>
                  <a:schemeClr val="tx1">
                    <a:tint val="75000"/>
                  </a:schemeClr>
                </a:solidFill>
              </a:defRPr>
            </a:lvl1pPr>
          </a:lstStyle>
          <a:p>
            <a:fld id="{1D8BD707-D9CF-40AE-B4C6-C98DA3205C09}" type="datetimeFigureOut">
              <a:rPr lang="en-US" smtClean="0"/>
              <a:pPr/>
              <a:t>9/25/2026</a:t>
            </a:fld>
            <a:endParaRPr lang="en-US"/>
          </a:p>
        </p:txBody>
      </p:sp>
      <p:sp>
        <p:nvSpPr>
          <p:cNvPr id="5" name="Footer Placeholder 4"/>
          <p:cNvSpPr>
            <a:spLocks noGrp="1"/>
          </p:cNvSpPr>
          <p:nvPr>
            <p:ph type="ftr" sz="quarter" idx="3"/>
          </p:nvPr>
        </p:nvSpPr>
        <p:spPr>
          <a:xfrm>
            <a:off x="1812689" y="3688253"/>
            <a:ext cx="1680052" cy="211863"/>
          </a:xfrm>
          <a:prstGeom prst="rect">
            <a:avLst/>
          </a:prstGeom>
        </p:spPr>
        <p:txBody>
          <a:bodyPr vert="horz" lIns="91440" tIns="45720" rIns="91440" bIns="45720" rtlCol="0" anchor="ctr"/>
          <a:lstStyle>
            <a:lvl1pPr algn="ctr">
              <a:defRPr sz="6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802225" y="3688253"/>
            <a:ext cx="1237933" cy="211863"/>
          </a:xfrm>
          <a:prstGeom prst="rect">
            <a:avLst/>
          </a:prstGeom>
        </p:spPr>
        <p:txBody>
          <a:bodyPr vert="horz" lIns="91440" tIns="45720" rIns="91440" bIns="45720" rtlCol="0" anchor="ctr"/>
          <a:lstStyle>
            <a:lvl1pPr algn="r">
              <a:defRPr sz="697">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94641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530568" rtl="0" eaLnBrk="1" latinLnBrk="0" hangingPunct="1">
        <a:spcBef>
          <a:spcPct val="0"/>
        </a:spcBef>
        <a:buNone/>
        <a:defRPr sz="2554" kern="1200">
          <a:solidFill>
            <a:schemeClr val="tx1"/>
          </a:solidFill>
          <a:latin typeface="+mj-lt"/>
          <a:ea typeface="+mj-ea"/>
          <a:cs typeface="+mj-cs"/>
        </a:defRPr>
      </a:lvl1pPr>
    </p:titleStyle>
    <p:bodyStyle>
      <a:lvl1pPr marL="198963" indent="-198963" algn="l" defTabSz="530568" rtl="0" eaLnBrk="1" latinLnBrk="0" hangingPunct="1">
        <a:spcBef>
          <a:spcPct val="20000"/>
        </a:spcBef>
        <a:buFont typeface="Arial" pitchFamily="34" charset="0"/>
        <a:buChar char="•"/>
        <a:defRPr sz="1857" kern="1200">
          <a:solidFill>
            <a:schemeClr val="tx1"/>
          </a:solidFill>
          <a:latin typeface="+mn-lt"/>
          <a:ea typeface="+mn-ea"/>
          <a:cs typeface="+mn-cs"/>
        </a:defRPr>
      </a:lvl1pPr>
      <a:lvl2pPr marL="431087" indent="-165802" algn="l" defTabSz="530568" rtl="0" eaLnBrk="1" latinLnBrk="0" hangingPunct="1">
        <a:spcBef>
          <a:spcPct val="20000"/>
        </a:spcBef>
        <a:buFont typeface="Arial" pitchFamily="34" charset="0"/>
        <a:buChar char="–"/>
        <a:defRPr sz="1624" kern="1200">
          <a:solidFill>
            <a:schemeClr val="tx1"/>
          </a:solidFill>
          <a:latin typeface="+mn-lt"/>
          <a:ea typeface="+mn-ea"/>
          <a:cs typeface="+mn-cs"/>
        </a:defRPr>
      </a:lvl2pPr>
      <a:lvl3pPr marL="663210" indent="-132642" algn="l" defTabSz="530568" rtl="0" eaLnBrk="1" latinLnBrk="0" hangingPunct="1">
        <a:spcBef>
          <a:spcPct val="20000"/>
        </a:spcBef>
        <a:buFont typeface="Arial" pitchFamily="34" charset="0"/>
        <a:buChar char="•"/>
        <a:defRPr sz="1392" kern="1200">
          <a:solidFill>
            <a:schemeClr val="tx1"/>
          </a:solidFill>
          <a:latin typeface="+mn-lt"/>
          <a:ea typeface="+mn-ea"/>
          <a:cs typeface="+mn-cs"/>
        </a:defRPr>
      </a:lvl3pPr>
      <a:lvl4pPr marL="928492" indent="-132642" algn="l" defTabSz="530568" rtl="0" eaLnBrk="1" latinLnBrk="0" hangingPunct="1">
        <a:spcBef>
          <a:spcPct val="20000"/>
        </a:spcBef>
        <a:buFont typeface="Arial" pitchFamily="34" charset="0"/>
        <a:buChar char="–"/>
        <a:defRPr sz="1161" kern="1200">
          <a:solidFill>
            <a:schemeClr val="tx1"/>
          </a:solidFill>
          <a:latin typeface="+mn-lt"/>
          <a:ea typeface="+mn-ea"/>
          <a:cs typeface="+mn-cs"/>
        </a:defRPr>
      </a:lvl4pPr>
      <a:lvl5pPr marL="1193774" indent="-132642" algn="l" defTabSz="530568" rtl="0" eaLnBrk="1" latinLnBrk="0" hangingPunct="1">
        <a:spcBef>
          <a:spcPct val="20000"/>
        </a:spcBef>
        <a:buFont typeface="Arial" pitchFamily="34" charset="0"/>
        <a:buChar char="»"/>
        <a:defRPr sz="1161" kern="1200">
          <a:solidFill>
            <a:schemeClr val="tx1"/>
          </a:solidFill>
          <a:latin typeface="+mn-lt"/>
          <a:ea typeface="+mn-ea"/>
          <a:cs typeface="+mn-cs"/>
        </a:defRPr>
      </a:lvl5pPr>
      <a:lvl6pPr marL="1459060" indent="-132642" algn="l" defTabSz="530568" rtl="0" eaLnBrk="1" latinLnBrk="0" hangingPunct="1">
        <a:spcBef>
          <a:spcPct val="20000"/>
        </a:spcBef>
        <a:buFont typeface="Arial" pitchFamily="34" charset="0"/>
        <a:buChar char="•"/>
        <a:defRPr sz="1161" kern="1200">
          <a:solidFill>
            <a:schemeClr val="tx1"/>
          </a:solidFill>
          <a:latin typeface="+mn-lt"/>
          <a:ea typeface="+mn-ea"/>
          <a:cs typeface="+mn-cs"/>
        </a:defRPr>
      </a:lvl6pPr>
      <a:lvl7pPr marL="1724341" indent="-132642" algn="l" defTabSz="530568" rtl="0" eaLnBrk="1" latinLnBrk="0" hangingPunct="1">
        <a:spcBef>
          <a:spcPct val="20000"/>
        </a:spcBef>
        <a:buFont typeface="Arial" pitchFamily="34" charset="0"/>
        <a:buChar char="•"/>
        <a:defRPr sz="1161" kern="1200">
          <a:solidFill>
            <a:schemeClr val="tx1"/>
          </a:solidFill>
          <a:latin typeface="+mn-lt"/>
          <a:ea typeface="+mn-ea"/>
          <a:cs typeface="+mn-cs"/>
        </a:defRPr>
      </a:lvl7pPr>
      <a:lvl8pPr marL="1989626" indent="-132642" algn="l" defTabSz="530568" rtl="0" eaLnBrk="1" latinLnBrk="0" hangingPunct="1">
        <a:spcBef>
          <a:spcPct val="20000"/>
        </a:spcBef>
        <a:buFont typeface="Arial" pitchFamily="34" charset="0"/>
        <a:buChar char="•"/>
        <a:defRPr sz="1161" kern="1200">
          <a:solidFill>
            <a:schemeClr val="tx1"/>
          </a:solidFill>
          <a:latin typeface="+mn-lt"/>
          <a:ea typeface="+mn-ea"/>
          <a:cs typeface="+mn-cs"/>
        </a:defRPr>
      </a:lvl8pPr>
      <a:lvl9pPr marL="2254909" indent="-132642" algn="l" defTabSz="530568" rtl="0" eaLnBrk="1" latinLnBrk="0" hangingPunct="1">
        <a:spcBef>
          <a:spcPct val="20000"/>
        </a:spcBef>
        <a:buFont typeface="Arial" pitchFamily="34" charset="0"/>
        <a:buChar char="•"/>
        <a:defRPr sz="1161" kern="1200">
          <a:solidFill>
            <a:schemeClr val="tx1"/>
          </a:solidFill>
          <a:latin typeface="+mn-lt"/>
          <a:ea typeface="+mn-ea"/>
          <a:cs typeface="+mn-cs"/>
        </a:defRPr>
      </a:lvl9pPr>
    </p:bodyStyle>
    <p:otherStyle>
      <a:defPPr>
        <a:defRPr lang="en-US"/>
      </a:defPPr>
      <a:lvl1pPr marL="0" algn="l" defTabSz="530568" rtl="0" eaLnBrk="1" latinLnBrk="0" hangingPunct="1">
        <a:defRPr sz="1044" kern="1200">
          <a:solidFill>
            <a:schemeClr val="tx1"/>
          </a:solidFill>
          <a:latin typeface="+mn-lt"/>
          <a:ea typeface="+mn-ea"/>
          <a:cs typeface="+mn-cs"/>
        </a:defRPr>
      </a:lvl1pPr>
      <a:lvl2pPr marL="265282" algn="l" defTabSz="530568" rtl="0" eaLnBrk="1" latinLnBrk="0" hangingPunct="1">
        <a:defRPr sz="1044" kern="1200">
          <a:solidFill>
            <a:schemeClr val="tx1"/>
          </a:solidFill>
          <a:latin typeface="+mn-lt"/>
          <a:ea typeface="+mn-ea"/>
          <a:cs typeface="+mn-cs"/>
        </a:defRPr>
      </a:lvl2pPr>
      <a:lvl3pPr marL="530568" algn="l" defTabSz="530568" rtl="0" eaLnBrk="1" latinLnBrk="0" hangingPunct="1">
        <a:defRPr sz="1044" kern="1200">
          <a:solidFill>
            <a:schemeClr val="tx1"/>
          </a:solidFill>
          <a:latin typeface="+mn-lt"/>
          <a:ea typeface="+mn-ea"/>
          <a:cs typeface="+mn-cs"/>
        </a:defRPr>
      </a:lvl3pPr>
      <a:lvl4pPr marL="795850" algn="l" defTabSz="530568" rtl="0" eaLnBrk="1" latinLnBrk="0" hangingPunct="1">
        <a:defRPr sz="1044" kern="1200">
          <a:solidFill>
            <a:schemeClr val="tx1"/>
          </a:solidFill>
          <a:latin typeface="+mn-lt"/>
          <a:ea typeface="+mn-ea"/>
          <a:cs typeface="+mn-cs"/>
        </a:defRPr>
      </a:lvl4pPr>
      <a:lvl5pPr marL="1061134" algn="l" defTabSz="530568" rtl="0" eaLnBrk="1" latinLnBrk="0" hangingPunct="1">
        <a:defRPr sz="1044" kern="1200">
          <a:solidFill>
            <a:schemeClr val="tx1"/>
          </a:solidFill>
          <a:latin typeface="+mn-lt"/>
          <a:ea typeface="+mn-ea"/>
          <a:cs typeface="+mn-cs"/>
        </a:defRPr>
      </a:lvl5pPr>
      <a:lvl6pPr marL="1326417" algn="l" defTabSz="530568" rtl="0" eaLnBrk="1" latinLnBrk="0" hangingPunct="1">
        <a:defRPr sz="1044" kern="1200">
          <a:solidFill>
            <a:schemeClr val="tx1"/>
          </a:solidFill>
          <a:latin typeface="+mn-lt"/>
          <a:ea typeface="+mn-ea"/>
          <a:cs typeface="+mn-cs"/>
        </a:defRPr>
      </a:lvl6pPr>
      <a:lvl7pPr marL="1591702" algn="l" defTabSz="530568" rtl="0" eaLnBrk="1" latinLnBrk="0" hangingPunct="1">
        <a:defRPr sz="1044" kern="1200">
          <a:solidFill>
            <a:schemeClr val="tx1"/>
          </a:solidFill>
          <a:latin typeface="+mn-lt"/>
          <a:ea typeface="+mn-ea"/>
          <a:cs typeface="+mn-cs"/>
        </a:defRPr>
      </a:lvl7pPr>
      <a:lvl8pPr marL="1856984" algn="l" defTabSz="530568" rtl="0" eaLnBrk="1" latinLnBrk="0" hangingPunct="1">
        <a:defRPr sz="1044" kern="1200">
          <a:solidFill>
            <a:schemeClr val="tx1"/>
          </a:solidFill>
          <a:latin typeface="+mn-lt"/>
          <a:ea typeface="+mn-ea"/>
          <a:cs typeface="+mn-cs"/>
        </a:defRPr>
      </a:lvl8pPr>
      <a:lvl9pPr marL="2122270" algn="l" defTabSz="530568" rtl="0" eaLnBrk="1" latinLnBrk="0" hangingPunct="1">
        <a:defRPr sz="104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C765A38-B559-FE51-8282-BEFE3351C8B0}"/>
              </a:ext>
            </a:extLst>
          </p:cNvPr>
          <p:cNvPicPr>
            <a:picLocks noChangeAspect="1"/>
          </p:cNvPicPr>
          <p:nvPr userDrawn="1">
            <p:custDataLst>
              <p:tags r:id="rId18"/>
            </p:custDataLst>
          </p:nvPr>
        </p:nvPicPr>
        <p:blipFill>
          <a:blip>
            <a:extLst>
              <a:ext uri="{96DAC541-7B7A-43D3-8B79-37D633B846F1}">
                <asvg:svgBlip xmlns:asvg="http://schemas.microsoft.com/office/drawing/2016/SVG/main" r:embed="rId22"/>
              </a:ext>
            </a:extLst>
          </a:blip>
          <a:stretch>
            <a:fillRect/>
          </a:stretch>
        </p:blipFill>
        <p:spPr>
          <a:xfrm>
            <a:off x="8521843" y="5087444"/>
            <a:ext cx="1634998" cy="543111"/>
          </a:xfrm>
          <a:prstGeom prst="rect">
            <a:avLst/>
          </a:prstGeom>
        </p:spPr>
      </p:pic>
      <p:sp>
        <p:nvSpPr>
          <p:cNvPr id="11" name="Textplatzhalter">
            <a:extLst>
              <a:ext uri="{FF2B5EF4-FFF2-40B4-BE49-F238E27FC236}">
                <a16:creationId xmlns:a16="http://schemas.microsoft.com/office/drawing/2014/main" id="{B0706B76-346C-4D61-807E-F2AE5F209E96}"/>
              </a:ext>
            </a:extLst>
          </p:cNvPr>
          <p:cNvSpPr>
            <a:spLocks noGrp="1"/>
          </p:cNvSpPr>
          <p:nvPr>
            <p:ph type="body" idx="1"/>
            <p:custDataLst>
              <p:tags r:id="rId19"/>
            </p:custDataLst>
          </p:nvPr>
        </p:nvSpPr>
        <p:spPr>
          <a:xfrm>
            <a:off x="456151" y="1188274"/>
            <a:ext cx="8324727" cy="3826424"/>
          </a:xfrm>
          <a:prstGeom prst="rect">
            <a:avLst/>
          </a:prstGeom>
        </p:spPr>
        <p:txBody>
          <a:bodyPr vert="horz" lIns="0" tIns="0" rIns="0" bIns="0" rtlCol="0">
            <a:noAutofit/>
          </a:bodyPr>
          <a:lstStyle/>
          <a:p>
            <a:pPr lvl="0"/>
            <a:r>
              <a:rPr lang="de-AT" dirty="0"/>
              <a:t>Mastertextformat bearbeiten</a:t>
            </a:r>
          </a:p>
          <a:p>
            <a:pPr lvl="1"/>
            <a:r>
              <a:rPr lang="de-AT" dirty="0"/>
              <a:t>Zweite Ebene</a:t>
            </a:r>
          </a:p>
          <a:p>
            <a:pPr lvl="2"/>
            <a:r>
              <a:rPr lang="de-AT" dirty="0"/>
              <a:t>Dritte Ebene</a:t>
            </a:r>
          </a:p>
          <a:p>
            <a:pPr lvl="3"/>
            <a:r>
              <a:rPr lang="de-AT" dirty="0"/>
              <a:t>Vierte Ebene</a:t>
            </a:r>
          </a:p>
          <a:p>
            <a:pPr lvl="4"/>
            <a:r>
              <a:rPr lang="de-AT" dirty="0"/>
              <a:t>Fünfte Ebene</a:t>
            </a:r>
          </a:p>
        </p:txBody>
      </p:sp>
      <p:sp>
        <p:nvSpPr>
          <p:cNvPr id="2" name="Titelplatzhalter"/>
          <p:cNvSpPr>
            <a:spLocks noGrp="1"/>
          </p:cNvSpPr>
          <p:nvPr>
            <p:ph type="title"/>
            <p:custDataLst>
              <p:tags r:id="rId20"/>
            </p:custDataLst>
          </p:nvPr>
        </p:nvSpPr>
        <p:spPr bwMode="black">
          <a:xfrm>
            <a:off x="458701" y="376066"/>
            <a:ext cx="8324727" cy="448905"/>
          </a:xfrm>
          <a:prstGeom prst="rect">
            <a:avLst/>
          </a:prstGeom>
        </p:spPr>
        <p:txBody>
          <a:bodyPr vert="horz" lIns="0" tIns="0" rIns="0" bIns="0" rtlCol="0" anchor="t">
            <a:noAutofit/>
          </a:bodyPr>
          <a:lstStyle/>
          <a:p>
            <a:r>
              <a:rPr lang="de-AT" dirty="0"/>
              <a:t>Mastertitelformat bearbeiten</a:t>
            </a:r>
          </a:p>
        </p:txBody>
      </p:sp>
      <p:sp>
        <p:nvSpPr>
          <p:cNvPr id="16" name="Foliennummernplatzhalter 15">
            <a:extLst>
              <a:ext uri="{FF2B5EF4-FFF2-40B4-BE49-F238E27FC236}">
                <a16:creationId xmlns:a16="http://schemas.microsoft.com/office/drawing/2014/main" id="{3885E7BF-CCB6-25F5-0CAF-5D260DE4516D}"/>
              </a:ext>
            </a:extLst>
          </p:cNvPr>
          <p:cNvSpPr>
            <a:spLocks noGrp="1" noRot="1" noMove="1" noResize="1" noEditPoints="1" noAdjustHandles="1" noChangeArrowheads="1" noChangeShapeType="1"/>
          </p:cNvSpPr>
          <p:nvPr>
            <p:ph type="sldNum" sz="quarter" idx="4"/>
            <p:custDataLst>
              <p:tags r:id="rId21"/>
            </p:custDataLst>
          </p:nvPr>
        </p:nvSpPr>
        <p:spPr>
          <a:xfrm>
            <a:off x="456151" y="5392055"/>
            <a:ext cx="272387" cy="125333"/>
          </a:xfrm>
          <a:prstGeom prst="rect">
            <a:avLst/>
          </a:prstGeom>
        </p:spPr>
        <p:txBody>
          <a:bodyPr vert="horz" lIns="0" tIns="0" rIns="0" bIns="0" rtlCol="0" anchor="ctr"/>
          <a:lstStyle>
            <a:lvl1pPr algn="l">
              <a:defRPr sz="926" b="1">
                <a:solidFill>
                  <a:schemeClr val="accent1"/>
                </a:solidFill>
              </a:defRPr>
            </a:lvl1pPr>
          </a:lstStyle>
          <a:p>
            <a:pPr algn="l"/>
            <a:fld id="{A8A19448-3CC3-4229-8959-125D28314A5E}" type="slidenum">
              <a:rPr lang="de-AT" smtClean="0"/>
              <a:pPr algn="l"/>
              <a:t>‹#›</a:t>
            </a:fld>
            <a:endParaRPr lang="de-AT" dirty="0"/>
          </a:p>
        </p:txBody>
      </p:sp>
    </p:spTree>
    <p:extLst>
      <p:ext uri="{BB962C8B-B14F-4D97-AF65-F5344CB8AC3E}">
        <p14:creationId xmlns:p14="http://schemas.microsoft.com/office/powerpoint/2010/main" val="21075474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40" r:id="rId16"/>
  </p:sldLayoutIdLst>
  <p:hf hdr="0" ftr="0" dt="0"/>
  <p:txStyles>
    <p:titleStyle>
      <a:lvl1pPr algn="l" defTabSz="795918" rtl="0" eaLnBrk="1" latinLnBrk="0" hangingPunct="1">
        <a:lnSpc>
          <a:spcPct val="100000"/>
        </a:lnSpc>
        <a:spcBef>
          <a:spcPct val="0"/>
        </a:spcBef>
        <a:buNone/>
        <a:defRPr sz="2785" b="1" kern="1200" cap="all" baseline="0">
          <a:solidFill>
            <a:schemeClr val="accent1"/>
          </a:solidFill>
          <a:latin typeface="+mj-lt"/>
          <a:ea typeface="+mj-ea"/>
          <a:cs typeface="+mj-cs"/>
        </a:defRPr>
      </a:lvl1pPr>
    </p:titleStyle>
    <p:bodyStyle>
      <a:lvl1pPr marL="208903" indent="-208903" algn="l" defTabSz="795918" rtl="0" eaLnBrk="1" latinLnBrk="0" hangingPunct="1">
        <a:lnSpc>
          <a:spcPct val="95000"/>
        </a:lnSpc>
        <a:spcBef>
          <a:spcPts val="1393"/>
        </a:spcBef>
        <a:spcAft>
          <a:spcPts val="0"/>
        </a:spcAft>
        <a:buFont typeface="Symbol" panose="05050102010706020507" pitchFamily="18" charset="2"/>
        <a:buChar char="-"/>
        <a:defRPr sz="1857" kern="1200">
          <a:solidFill>
            <a:schemeClr val="tx1"/>
          </a:solidFill>
          <a:latin typeface="+mn-lt"/>
          <a:ea typeface="+mn-ea"/>
          <a:cs typeface="+mn-cs"/>
        </a:defRPr>
      </a:lvl1pPr>
      <a:lvl2pPr marL="418226" indent="-208903" algn="l" defTabSz="795918" rtl="0" eaLnBrk="1" latinLnBrk="0" hangingPunct="1">
        <a:lnSpc>
          <a:spcPct val="95000"/>
        </a:lnSpc>
        <a:spcBef>
          <a:spcPts val="697"/>
        </a:spcBef>
        <a:buFont typeface="Symbol" panose="05050102010706020507" pitchFamily="18" charset="2"/>
        <a:buChar char="-"/>
        <a:defRPr sz="1857" kern="1200">
          <a:solidFill>
            <a:schemeClr val="tx1"/>
          </a:solidFill>
          <a:latin typeface="+mn-lt"/>
          <a:ea typeface="+mn-ea"/>
          <a:cs typeface="+mn-cs"/>
        </a:defRPr>
      </a:lvl2pPr>
      <a:lvl3pPr marL="626708" indent="-208903" algn="l" defTabSz="795918" rtl="0" eaLnBrk="1" latinLnBrk="0" hangingPunct="1">
        <a:lnSpc>
          <a:spcPct val="95000"/>
        </a:lnSpc>
        <a:spcBef>
          <a:spcPts val="697"/>
        </a:spcBef>
        <a:buFont typeface="Symbol" panose="05050102010706020507" pitchFamily="18" charset="2"/>
        <a:buChar char="-"/>
        <a:defRPr sz="1857" kern="1200">
          <a:solidFill>
            <a:schemeClr val="tx1"/>
          </a:solidFill>
          <a:latin typeface="+mn-lt"/>
          <a:ea typeface="+mn-ea"/>
          <a:cs typeface="+mn-cs"/>
        </a:defRPr>
      </a:lvl3pPr>
      <a:lvl4pPr marL="834611" indent="-208903" algn="l" defTabSz="795918" rtl="0" eaLnBrk="1" latinLnBrk="0" hangingPunct="1">
        <a:lnSpc>
          <a:spcPct val="95000"/>
        </a:lnSpc>
        <a:spcBef>
          <a:spcPts val="697"/>
        </a:spcBef>
        <a:buFont typeface="Symbol" panose="05050102010706020507" pitchFamily="18" charset="2"/>
        <a:buChar char="-"/>
        <a:defRPr sz="1857" kern="1200">
          <a:solidFill>
            <a:schemeClr val="tx1"/>
          </a:solidFill>
          <a:latin typeface="+mn-lt"/>
          <a:ea typeface="+mn-ea"/>
          <a:cs typeface="+mn-cs"/>
        </a:defRPr>
      </a:lvl4pPr>
      <a:lvl5pPr marL="1044513" indent="-208903" algn="l" defTabSz="795918" rtl="0" eaLnBrk="1" latinLnBrk="0" hangingPunct="1">
        <a:lnSpc>
          <a:spcPct val="95000"/>
        </a:lnSpc>
        <a:spcBef>
          <a:spcPts val="697"/>
        </a:spcBef>
        <a:buFont typeface="Symbol" panose="05050102010706020507" pitchFamily="18" charset="2"/>
        <a:buChar char="-"/>
        <a:defRPr sz="1857" kern="1200">
          <a:solidFill>
            <a:schemeClr val="tx1"/>
          </a:solidFill>
          <a:latin typeface="+mn-lt"/>
          <a:ea typeface="+mn-ea"/>
          <a:cs typeface="+mn-cs"/>
        </a:defRPr>
      </a:lvl5pPr>
      <a:lvl6pPr marL="2188778" indent="-198981" algn="l" defTabSz="795918" rtl="0" eaLnBrk="1" latinLnBrk="0" hangingPunct="1">
        <a:lnSpc>
          <a:spcPct val="90000"/>
        </a:lnSpc>
        <a:spcBef>
          <a:spcPts val="435"/>
        </a:spcBef>
        <a:buFont typeface="Calibri" panose="020F0502020204030204" pitchFamily="34" charset="0"/>
        <a:buChar char="•"/>
        <a:defRPr sz="1567" kern="1200">
          <a:solidFill>
            <a:schemeClr val="tx1"/>
          </a:solidFill>
          <a:latin typeface="+mn-lt"/>
          <a:ea typeface="+mn-ea"/>
          <a:cs typeface="+mn-cs"/>
        </a:defRPr>
      </a:lvl6pPr>
      <a:lvl7pPr marL="2586736" indent="-198981" algn="l" defTabSz="795918" rtl="0" eaLnBrk="1" latinLnBrk="0" hangingPunct="1">
        <a:lnSpc>
          <a:spcPct val="90000"/>
        </a:lnSpc>
        <a:spcBef>
          <a:spcPts val="435"/>
        </a:spcBef>
        <a:buFont typeface="Calibri" panose="020F0502020204030204" pitchFamily="34" charset="0"/>
        <a:buChar char="•"/>
        <a:defRPr sz="1567" kern="1200">
          <a:solidFill>
            <a:schemeClr val="tx1"/>
          </a:solidFill>
          <a:latin typeface="+mn-lt"/>
          <a:ea typeface="+mn-ea"/>
          <a:cs typeface="+mn-cs"/>
        </a:defRPr>
      </a:lvl7pPr>
      <a:lvl8pPr marL="2984696" indent="-198981" algn="l" defTabSz="795918" rtl="0" eaLnBrk="1" latinLnBrk="0" hangingPunct="1">
        <a:lnSpc>
          <a:spcPct val="90000"/>
        </a:lnSpc>
        <a:spcBef>
          <a:spcPts val="435"/>
        </a:spcBef>
        <a:buFont typeface="Calibri" panose="020F0502020204030204" pitchFamily="34" charset="0"/>
        <a:buChar char="•"/>
        <a:defRPr sz="1567" kern="1200">
          <a:solidFill>
            <a:schemeClr val="tx1"/>
          </a:solidFill>
          <a:latin typeface="+mn-lt"/>
          <a:ea typeface="+mn-ea"/>
          <a:cs typeface="+mn-cs"/>
        </a:defRPr>
      </a:lvl8pPr>
      <a:lvl9pPr marL="3382656" indent="-198981" algn="l" defTabSz="795918" rtl="0" eaLnBrk="1" latinLnBrk="0" hangingPunct="1">
        <a:lnSpc>
          <a:spcPct val="90000"/>
        </a:lnSpc>
        <a:spcBef>
          <a:spcPts val="435"/>
        </a:spcBef>
        <a:buFont typeface="Calibri" panose="020F0502020204030204" pitchFamily="34" charset="0"/>
        <a:buChar char="•"/>
        <a:defRPr sz="1567" kern="1200">
          <a:solidFill>
            <a:schemeClr val="tx1"/>
          </a:solidFill>
          <a:latin typeface="+mn-lt"/>
          <a:ea typeface="+mn-ea"/>
          <a:cs typeface="+mn-cs"/>
        </a:defRPr>
      </a:lvl9pPr>
    </p:bodyStyle>
    <p:otherStyle>
      <a:defPPr>
        <a:defRPr lang="en-US"/>
      </a:defPPr>
      <a:lvl1pPr marL="0" algn="l" defTabSz="795918" rtl="0" eaLnBrk="1" latinLnBrk="0" hangingPunct="1">
        <a:defRPr sz="1567" kern="1200">
          <a:solidFill>
            <a:schemeClr val="tx1"/>
          </a:solidFill>
          <a:latin typeface="+mn-lt"/>
          <a:ea typeface="+mn-ea"/>
          <a:cs typeface="+mn-cs"/>
        </a:defRPr>
      </a:lvl1pPr>
      <a:lvl2pPr marL="397959" algn="l" defTabSz="795918" rtl="0" eaLnBrk="1" latinLnBrk="0" hangingPunct="1">
        <a:defRPr sz="1567" kern="1200">
          <a:solidFill>
            <a:schemeClr val="tx1"/>
          </a:solidFill>
          <a:latin typeface="+mn-lt"/>
          <a:ea typeface="+mn-ea"/>
          <a:cs typeface="+mn-cs"/>
        </a:defRPr>
      </a:lvl2pPr>
      <a:lvl3pPr marL="795918" algn="l" defTabSz="795918" rtl="0" eaLnBrk="1" latinLnBrk="0" hangingPunct="1">
        <a:defRPr sz="1567" kern="1200">
          <a:solidFill>
            <a:schemeClr val="tx1"/>
          </a:solidFill>
          <a:latin typeface="+mn-lt"/>
          <a:ea typeface="+mn-ea"/>
          <a:cs typeface="+mn-cs"/>
        </a:defRPr>
      </a:lvl3pPr>
      <a:lvl4pPr marL="1193878" algn="l" defTabSz="795918" rtl="0" eaLnBrk="1" latinLnBrk="0" hangingPunct="1">
        <a:defRPr sz="1567" kern="1200">
          <a:solidFill>
            <a:schemeClr val="tx1"/>
          </a:solidFill>
          <a:latin typeface="+mn-lt"/>
          <a:ea typeface="+mn-ea"/>
          <a:cs typeface="+mn-cs"/>
        </a:defRPr>
      </a:lvl4pPr>
      <a:lvl5pPr marL="1591838" algn="l" defTabSz="795918" rtl="0" eaLnBrk="1" latinLnBrk="0" hangingPunct="1">
        <a:defRPr sz="1567" kern="1200">
          <a:solidFill>
            <a:schemeClr val="tx1"/>
          </a:solidFill>
          <a:latin typeface="+mn-lt"/>
          <a:ea typeface="+mn-ea"/>
          <a:cs typeface="+mn-cs"/>
        </a:defRPr>
      </a:lvl5pPr>
      <a:lvl6pPr marL="1989797" algn="l" defTabSz="795918" rtl="0" eaLnBrk="1" latinLnBrk="0" hangingPunct="1">
        <a:defRPr sz="1567" kern="1200">
          <a:solidFill>
            <a:schemeClr val="tx1"/>
          </a:solidFill>
          <a:latin typeface="+mn-lt"/>
          <a:ea typeface="+mn-ea"/>
          <a:cs typeface="+mn-cs"/>
        </a:defRPr>
      </a:lvl6pPr>
      <a:lvl7pPr marL="2387757" algn="l" defTabSz="795918" rtl="0" eaLnBrk="1" latinLnBrk="0" hangingPunct="1">
        <a:defRPr sz="1567" kern="1200">
          <a:solidFill>
            <a:schemeClr val="tx1"/>
          </a:solidFill>
          <a:latin typeface="+mn-lt"/>
          <a:ea typeface="+mn-ea"/>
          <a:cs typeface="+mn-cs"/>
        </a:defRPr>
      </a:lvl7pPr>
      <a:lvl8pPr marL="2785717" algn="l" defTabSz="795918" rtl="0" eaLnBrk="1" latinLnBrk="0" hangingPunct="1">
        <a:defRPr sz="1567" kern="1200">
          <a:solidFill>
            <a:schemeClr val="tx1"/>
          </a:solidFill>
          <a:latin typeface="+mn-lt"/>
          <a:ea typeface="+mn-ea"/>
          <a:cs typeface="+mn-cs"/>
        </a:defRPr>
      </a:lvl8pPr>
      <a:lvl9pPr marL="3183677" algn="l" defTabSz="795918" rtl="0" eaLnBrk="1" latinLnBrk="0" hangingPunct="1">
        <a:defRPr sz="1567" kern="1200">
          <a:solidFill>
            <a:schemeClr val="tx1"/>
          </a:solidFill>
          <a:latin typeface="+mn-lt"/>
          <a:ea typeface="+mn-ea"/>
          <a:cs typeface="+mn-cs"/>
        </a:defRPr>
      </a:lvl9pPr>
    </p:otherStyle>
  </p:txStyles>
  <p:extLst>
    <p:ext uri="{27BBF7A9-308A-43DC-89C8-2F10F3537804}">
      <p15:sldGuideLst xmlns:p15="http://schemas.microsoft.com/office/powerpoint/2012/main">
        <p15:guide id="24" pos="2674" userDrawn="1">
          <p15:clr>
            <a:srgbClr val="A4A3A4"/>
          </p15:clr>
        </p15:guide>
        <p15:guide id="25" orient="horz" pos="1620" userDrawn="1">
          <p15:clr>
            <a:srgbClr val="A4A3A4"/>
          </p15:clr>
        </p15:guide>
        <p15:guide id="26" pos="5116" userDrawn="1">
          <p15:clr>
            <a:srgbClr val="F26B43"/>
          </p15:clr>
        </p15:guide>
        <p15:guide id="27" pos="228" userDrawn="1">
          <p15:clr>
            <a:srgbClr val="F26B43"/>
          </p15:clr>
        </p15:guide>
        <p15:guide id="28" orient="horz" pos="200" userDrawn="1">
          <p15:clr>
            <a:srgbClr val="F26B43"/>
          </p15:clr>
        </p15:guide>
        <p15:guide id="29" orient="horz" pos="645" userDrawn="1">
          <p15:clr>
            <a:srgbClr val="F26B43"/>
          </p15:clr>
        </p15:guide>
        <p15:guide id="31" pos="4426" userDrawn="1">
          <p15:clr>
            <a:srgbClr val="F26B43"/>
          </p15:clr>
        </p15:guide>
        <p15:guide id="32" orient="horz" pos="2822" userDrawn="1">
          <p15:clr>
            <a:srgbClr val="A4A3A4"/>
          </p15:clr>
        </p15:guide>
        <p15:guide id="33" orient="horz" pos="2720" userDrawn="1">
          <p15:clr>
            <a:srgbClr val="F26B43"/>
          </p15:clr>
        </p15:guide>
        <p15:guide id="34" orient="horz" pos="448" userDrawn="1">
          <p15:clr>
            <a:srgbClr val="A4A3A4"/>
          </p15:clr>
        </p15:guide>
        <p15:guide id="37" orient="horz" pos="2981" userDrawn="1">
          <p15:clr>
            <a:srgbClr val="A4A3A4"/>
          </p15:clr>
        </p15:guide>
        <p15:guide id="38" orient="horz" pos="77" userDrawn="1">
          <p15:clr>
            <a:srgbClr val="F26B43"/>
          </p15:clr>
        </p15:guide>
        <p15:guide id="39" orient="horz" pos="3162" userDrawn="1">
          <p15:clr>
            <a:srgbClr val="F26B43"/>
          </p15:clr>
        </p15:guide>
        <p15:guide id="40" pos="72" userDrawn="1">
          <p15:clr>
            <a:srgbClr val="F26B43"/>
          </p15:clr>
        </p15:guide>
        <p15:guide id="41" pos="527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017308" y="318560"/>
            <a:ext cx="192874" cy="258657"/>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endParaRPr sz="1567"/>
          </a:p>
        </p:txBody>
      </p:sp>
      <p:sp>
        <p:nvSpPr>
          <p:cNvPr id="2" name="Holder 2"/>
          <p:cNvSpPr>
            <a:spLocks noGrp="1"/>
          </p:cNvSpPr>
          <p:nvPr>
            <p:ph type="title"/>
          </p:nvPr>
        </p:nvSpPr>
        <p:spPr>
          <a:xfrm>
            <a:off x="380222" y="777130"/>
            <a:ext cx="5380033" cy="369332"/>
          </a:xfrm>
          <a:prstGeom prst="rect">
            <a:avLst/>
          </a:prstGeom>
        </p:spPr>
        <p:txBody>
          <a:bodyPr wrap="square" lIns="0" tIns="0" rIns="0" bIns="0">
            <a:spAutoFit/>
          </a:bodyPr>
          <a:lstStyle>
            <a:lvl1pPr>
              <a:defRPr sz="2400" b="1" i="0">
                <a:solidFill>
                  <a:srgbClr val="252525"/>
                </a:solidFill>
                <a:latin typeface="Calibri"/>
                <a:cs typeface="Calibri"/>
              </a:defRPr>
            </a:lvl1pPr>
          </a:lstStyle>
          <a:p>
            <a:endParaRPr/>
          </a:p>
        </p:txBody>
      </p:sp>
      <p:sp>
        <p:nvSpPr>
          <p:cNvPr id="3" name="Holder 3"/>
          <p:cNvSpPr>
            <a:spLocks noGrp="1"/>
          </p:cNvSpPr>
          <p:nvPr>
            <p:ph type="body" idx="1"/>
          </p:nvPr>
        </p:nvSpPr>
        <p:spPr>
          <a:xfrm>
            <a:off x="3804985" y="2641559"/>
            <a:ext cx="6381432" cy="192360"/>
          </a:xfrm>
          <a:prstGeom prst="rect">
            <a:avLst/>
          </a:prstGeom>
        </p:spPr>
        <p:txBody>
          <a:bodyPr wrap="square" lIns="0" tIns="0" rIns="0" bIns="0">
            <a:spAutoFit/>
          </a:bodyPr>
          <a:lstStyle>
            <a:lvl1pPr>
              <a:defRPr sz="1250" b="0" i="0">
                <a:solidFill>
                  <a:srgbClr val="252525"/>
                </a:solidFill>
                <a:latin typeface="Calibri"/>
                <a:cs typeface="Calibri"/>
              </a:defRPr>
            </a:lvl1pPr>
          </a:lstStyle>
          <a:p>
            <a:endParaRPr/>
          </a:p>
        </p:txBody>
      </p:sp>
      <p:sp>
        <p:nvSpPr>
          <p:cNvPr id="4" name="Holder 4"/>
          <p:cNvSpPr>
            <a:spLocks noGrp="1"/>
          </p:cNvSpPr>
          <p:nvPr>
            <p:ph type="ftr" sz="quarter" idx="5"/>
          </p:nvPr>
        </p:nvSpPr>
        <p:spPr>
          <a:xfrm>
            <a:off x="3607689" y="5551170"/>
            <a:ext cx="3395472"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0542" y="5551170"/>
            <a:ext cx="2440496"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10099098" y="5606671"/>
            <a:ext cx="168005" cy="107081"/>
          </a:xfrm>
          <a:prstGeom prst="rect">
            <a:avLst/>
          </a:prstGeom>
        </p:spPr>
        <p:txBody>
          <a:bodyPr wrap="square" lIns="0" tIns="0" rIns="0" bIns="0">
            <a:spAutoFit/>
          </a:bodyPr>
          <a:lstStyle>
            <a:lvl1pPr>
              <a:defRPr sz="696" b="0" i="0">
                <a:solidFill>
                  <a:srgbClr val="252525"/>
                </a:solidFill>
                <a:latin typeface="Calibri"/>
                <a:cs typeface="Calibri"/>
              </a:defRPr>
            </a:lvl1pPr>
          </a:lstStyle>
          <a:p>
            <a:pPr marL="77370">
              <a:spcBef>
                <a:spcPts val="74"/>
              </a:spcBef>
            </a:pPr>
            <a:fld id="{81D60167-4931-47E6-BA6A-407CBD079E47}" type="slidenum">
              <a:rPr lang="en-BE" spc="-44" smtClean="0">
                <a:solidFill>
                  <a:srgbClr val="9D9D9D"/>
                </a:solidFill>
              </a:rPr>
              <a:pPr marL="77370">
                <a:spcBef>
                  <a:spcPts val="74"/>
                </a:spcBef>
              </a:pPr>
              <a:t>‹#›</a:t>
            </a:fld>
            <a:endParaRPr lang="en-BE" spc="-44" dirty="0">
              <a:solidFill>
                <a:srgbClr val="9D9D9D"/>
              </a:solidFill>
            </a:endParaRPr>
          </a:p>
        </p:txBody>
      </p:sp>
    </p:spTree>
    <p:extLst>
      <p:ext uri="{BB962C8B-B14F-4D97-AF65-F5344CB8AC3E}">
        <p14:creationId xmlns:p14="http://schemas.microsoft.com/office/powerpoint/2010/main" val="302282458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Lst>
  <p:txStyles>
    <p:titleStyle>
      <a:lvl1pPr>
        <a:defRPr>
          <a:latin typeface="+mj-lt"/>
          <a:ea typeface="+mj-ea"/>
          <a:cs typeface="+mj-cs"/>
        </a:defRPr>
      </a:lvl1pPr>
    </p:titleStyle>
    <p:bodyStyle>
      <a:lvl1pPr marL="0">
        <a:defRPr>
          <a:latin typeface="+mn-lt"/>
          <a:ea typeface="+mn-ea"/>
          <a:cs typeface="+mn-cs"/>
        </a:defRPr>
      </a:lvl1pPr>
      <a:lvl2pPr marL="397901">
        <a:defRPr>
          <a:latin typeface="+mn-lt"/>
          <a:ea typeface="+mn-ea"/>
          <a:cs typeface="+mn-cs"/>
        </a:defRPr>
      </a:lvl2pPr>
      <a:lvl3pPr marL="795802">
        <a:defRPr>
          <a:latin typeface="+mn-lt"/>
          <a:ea typeface="+mn-ea"/>
          <a:cs typeface="+mn-cs"/>
        </a:defRPr>
      </a:lvl3pPr>
      <a:lvl4pPr marL="1193703">
        <a:defRPr>
          <a:latin typeface="+mn-lt"/>
          <a:ea typeface="+mn-ea"/>
          <a:cs typeface="+mn-cs"/>
        </a:defRPr>
      </a:lvl4pPr>
      <a:lvl5pPr marL="1591605">
        <a:defRPr>
          <a:latin typeface="+mn-lt"/>
          <a:ea typeface="+mn-ea"/>
          <a:cs typeface="+mn-cs"/>
        </a:defRPr>
      </a:lvl5pPr>
      <a:lvl6pPr marL="1989506">
        <a:defRPr>
          <a:latin typeface="+mn-lt"/>
          <a:ea typeface="+mn-ea"/>
          <a:cs typeface="+mn-cs"/>
        </a:defRPr>
      </a:lvl6pPr>
      <a:lvl7pPr marL="2387407">
        <a:defRPr>
          <a:latin typeface="+mn-lt"/>
          <a:ea typeface="+mn-ea"/>
          <a:cs typeface="+mn-cs"/>
        </a:defRPr>
      </a:lvl7pPr>
      <a:lvl8pPr marL="2785308">
        <a:defRPr>
          <a:latin typeface="+mn-lt"/>
          <a:ea typeface="+mn-ea"/>
          <a:cs typeface="+mn-cs"/>
        </a:defRPr>
      </a:lvl8pPr>
      <a:lvl9pPr marL="3183209">
        <a:defRPr>
          <a:latin typeface="+mn-lt"/>
          <a:ea typeface="+mn-ea"/>
          <a:cs typeface="+mn-cs"/>
        </a:defRPr>
      </a:lvl9pPr>
    </p:bodyStyle>
    <p:otherStyle>
      <a:lvl1pPr marL="0">
        <a:defRPr>
          <a:latin typeface="+mn-lt"/>
          <a:ea typeface="+mn-ea"/>
          <a:cs typeface="+mn-cs"/>
        </a:defRPr>
      </a:lvl1pPr>
      <a:lvl2pPr marL="397901">
        <a:defRPr>
          <a:latin typeface="+mn-lt"/>
          <a:ea typeface="+mn-ea"/>
          <a:cs typeface="+mn-cs"/>
        </a:defRPr>
      </a:lvl2pPr>
      <a:lvl3pPr marL="795802">
        <a:defRPr>
          <a:latin typeface="+mn-lt"/>
          <a:ea typeface="+mn-ea"/>
          <a:cs typeface="+mn-cs"/>
        </a:defRPr>
      </a:lvl3pPr>
      <a:lvl4pPr marL="1193703">
        <a:defRPr>
          <a:latin typeface="+mn-lt"/>
          <a:ea typeface="+mn-ea"/>
          <a:cs typeface="+mn-cs"/>
        </a:defRPr>
      </a:lvl4pPr>
      <a:lvl5pPr marL="1591605">
        <a:defRPr>
          <a:latin typeface="+mn-lt"/>
          <a:ea typeface="+mn-ea"/>
          <a:cs typeface="+mn-cs"/>
        </a:defRPr>
      </a:lvl5pPr>
      <a:lvl6pPr marL="1989506">
        <a:defRPr>
          <a:latin typeface="+mn-lt"/>
          <a:ea typeface="+mn-ea"/>
          <a:cs typeface="+mn-cs"/>
        </a:defRPr>
      </a:lvl6pPr>
      <a:lvl7pPr marL="2387407">
        <a:defRPr>
          <a:latin typeface="+mn-lt"/>
          <a:ea typeface="+mn-ea"/>
          <a:cs typeface="+mn-cs"/>
        </a:defRPr>
      </a:lvl7pPr>
      <a:lvl8pPr marL="2785308">
        <a:defRPr>
          <a:latin typeface="+mn-lt"/>
          <a:ea typeface="+mn-ea"/>
          <a:cs typeface="+mn-cs"/>
        </a:defRPr>
      </a:lvl8pPr>
      <a:lvl9pPr marL="3183209">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5271" y="159358"/>
            <a:ext cx="4774883" cy="66322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5271" y="928511"/>
            <a:ext cx="4774883" cy="2626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5271" y="3688253"/>
            <a:ext cx="1237933" cy="211863"/>
          </a:xfrm>
          <a:prstGeom prst="rect">
            <a:avLst/>
          </a:prstGeom>
        </p:spPr>
        <p:txBody>
          <a:bodyPr vert="horz" lIns="91440" tIns="45720" rIns="91440" bIns="45720" rtlCol="0" anchor="ctr"/>
          <a:lstStyle>
            <a:lvl1pPr algn="l">
              <a:defRPr sz="696">
                <a:solidFill>
                  <a:schemeClr val="tx1">
                    <a:tint val="75000"/>
                  </a:schemeClr>
                </a:solidFill>
              </a:defRPr>
            </a:lvl1pPr>
          </a:lstStyle>
          <a:p>
            <a:fld id="{1D8BD707-D9CF-40AE-B4C6-C98DA3205C09}" type="datetimeFigureOut">
              <a:rPr lang="en-US" smtClean="0"/>
              <a:pPr/>
              <a:t>9/25/2026</a:t>
            </a:fld>
            <a:endParaRPr lang="en-US"/>
          </a:p>
        </p:txBody>
      </p:sp>
      <p:sp>
        <p:nvSpPr>
          <p:cNvPr id="5" name="Footer Placeholder 4"/>
          <p:cNvSpPr>
            <a:spLocks noGrp="1"/>
          </p:cNvSpPr>
          <p:nvPr>
            <p:ph type="ftr" sz="quarter" idx="3"/>
          </p:nvPr>
        </p:nvSpPr>
        <p:spPr>
          <a:xfrm>
            <a:off x="1812687" y="3688253"/>
            <a:ext cx="1680051" cy="211863"/>
          </a:xfrm>
          <a:prstGeom prst="rect">
            <a:avLst/>
          </a:prstGeom>
        </p:spPr>
        <p:txBody>
          <a:bodyPr vert="horz" lIns="91440" tIns="45720" rIns="91440" bIns="45720" rtlCol="0" anchor="ctr"/>
          <a:lstStyle>
            <a:lvl1pPr algn="ctr">
              <a:defRPr sz="69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802221" y="3688253"/>
            <a:ext cx="1237933" cy="211863"/>
          </a:xfrm>
          <a:prstGeom prst="rect">
            <a:avLst/>
          </a:prstGeom>
        </p:spPr>
        <p:txBody>
          <a:bodyPr vert="horz" lIns="91440" tIns="45720" rIns="91440" bIns="45720" rtlCol="0" anchor="ctr"/>
          <a:lstStyle>
            <a:lvl1pPr algn="r">
              <a:defRPr sz="696">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5206044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530535" rtl="0" eaLnBrk="1" latinLnBrk="0" hangingPunct="1">
        <a:spcBef>
          <a:spcPct val="0"/>
        </a:spcBef>
        <a:buNone/>
        <a:defRPr sz="2553" kern="1200">
          <a:solidFill>
            <a:schemeClr val="tx1"/>
          </a:solidFill>
          <a:latin typeface="+mj-lt"/>
          <a:ea typeface="+mj-ea"/>
          <a:cs typeface="+mj-cs"/>
        </a:defRPr>
      </a:lvl1pPr>
    </p:titleStyle>
    <p:bodyStyle>
      <a:lvl1pPr marL="198951" indent="-198951" algn="l" defTabSz="530535" rtl="0" eaLnBrk="1" latinLnBrk="0" hangingPunct="1">
        <a:spcBef>
          <a:spcPct val="20000"/>
        </a:spcBef>
        <a:buFont typeface="Arial" pitchFamily="34" charset="0"/>
        <a:buChar char="•"/>
        <a:defRPr sz="1857" kern="1200">
          <a:solidFill>
            <a:schemeClr val="tx1"/>
          </a:solidFill>
          <a:latin typeface="+mn-lt"/>
          <a:ea typeface="+mn-ea"/>
          <a:cs typeface="+mn-cs"/>
        </a:defRPr>
      </a:lvl1pPr>
      <a:lvl2pPr marL="431060" indent="-165792" algn="l" defTabSz="530535" rtl="0" eaLnBrk="1" latinLnBrk="0" hangingPunct="1">
        <a:spcBef>
          <a:spcPct val="20000"/>
        </a:spcBef>
        <a:buFont typeface="Arial" pitchFamily="34" charset="0"/>
        <a:buChar char="–"/>
        <a:defRPr sz="1625" kern="1200">
          <a:solidFill>
            <a:schemeClr val="tx1"/>
          </a:solidFill>
          <a:latin typeface="+mn-lt"/>
          <a:ea typeface="+mn-ea"/>
          <a:cs typeface="+mn-cs"/>
        </a:defRPr>
      </a:lvl2pPr>
      <a:lvl3pPr marL="663169" indent="-132634" algn="l" defTabSz="530535" rtl="0" eaLnBrk="1" latinLnBrk="0" hangingPunct="1">
        <a:spcBef>
          <a:spcPct val="20000"/>
        </a:spcBef>
        <a:buFont typeface="Arial" pitchFamily="34" charset="0"/>
        <a:buChar char="•"/>
        <a:defRPr sz="1392" kern="1200">
          <a:solidFill>
            <a:schemeClr val="tx1"/>
          </a:solidFill>
          <a:latin typeface="+mn-lt"/>
          <a:ea typeface="+mn-ea"/>
          <a:cs typeface="+mn-cs"/>
        </a:defRPr>
      </a:lvl3pPr>
      <a:lvl4pPr marL="928436" indent="-132634" algn="l" defTabSz="530535" rtl="0" eaLnBrk="1" latinLnBrk="0" hangingPunct="1">
        <a:spcBef>
          <a:spcPct val="20000"/>
        </a:spcBef>
        <a:buFont typeface="Arial" pitchFamily="34" charset="0"/>
        <a:buChar char="–"/>
        <a:defRPr sz="1160" kern="1200">
          <a:solidFill>
            <a:schemeClr val="tx1"/>
          </a:solidFill>
          <a:latin typeface="+mn-lt"/>
          <a:ea typeface="+mn-ea"/>
          <a:cs typeface="+mn-cs"/>
        </a:defRPr>
      </a:lvl4pPr>
      <a:lvl5pPr marL="1193703" indent="-132634" algn="l" defTabSz="530535" rtl="0" eaLnBrk="1" latinLnBrk="0" hangingPunct="1">
        <a:spcBef>
          <a:spcPct val="20000"/>
        </a:spcBef>
        <a:buFont typeface="Arial" pitchFamily="34" charset="0"/>
        <a:buChar char="»"/>
        <a:defRPr sz="1160" kern="1200">
          <a:solidFill>
            <a:schemeClr val="tx1"/>
          </a:solidFill>
          <a:latin typeface="+mn-lt"/>
          <a:ea typeface="+mn-ea"/>
          <a:cs typeface="+mn-cs"/>
        </a:defRPr>
      </a:lvl5pPr>
      <a:lvl6pPr marL="1458971" indent="-132634" algn="l" defTabSz="530535" rtl="0" eaLnBrk="1" latinLnBrk="0" hangingPunct="1">
        <a:spcBef>
          <a:spcPct val="20000"/>
        </a:spcBef>
        <a:buFont typeface="Arial" pitchFamily="34" charset="0"/>
        <a:buChar char="•"/>
        <a:defRPr sz="1160" kern="1200">
          <a:solidFill>
            <a:schemeClr val="tx1"/>
          </a:solidFill>
          <a:latin typeface="+mn-lt"/>
          <a:ea typeface="+mn-ea"/>
          <a:cs typeface="+mn-cs"/>
        </a:defRPr>
      </a:lvl6pPr>
      <a:lvl7pPr marL="1724238" indent="-132634" algn="l" defTabSz="530535" rtl="0" eaLnBrk="1" latinLnBrk="0" hangingPunct="1">
        <a:spcBef>
          <a:spcPct val="20000"/>
        </a:spcBef>
        <a:buFont typeface="Arial" pitchFamily="34" charset="0"/>
        <a:buChar char="•"/>
        <a:defRPr sz="1160" kern="1200">
          <a:solidFill>
            <a:schemeClr val="tx1"/>
          </a:solidFill>
          <a:latin typeface="+mn-lt"/>
          <a:ea typeface="+mn-ea"/>
          <a:cs typeface="+mn-cs"/>
        </a:defRPr>
      </a:lvl7pPr>
      <a:lvl8pPr marL="1989506" indent="-132634" algn="l" defTabSz="530535" rtl="0" eaLnBrk="1" latinLnBrk="0" hangingPunct="1">
        <a:spcBef>
          <a:spcPct val="20000"/>
        </a:spcBef>
        <a:buFont typeface="Arial" pitchFamily="34" charset="0"/>
        <a:buChar char="•"/>
        <a:defRPr sz="1160" kern="1200">
          <a:solidFill>
            <a:schemeClr val="tx1"/>
          </a:solidFill>
          <a:latin typeface="+mn-lt"/>
          <a:ea typeface="+mn-ea"/>
          <a:cs typeface="+mn-cs"/>
        </a:defRPr>
      </a:lvl8pPr>
      <a:lvl9pPr marL="2254773" indent="-132634" algn="l" defTabSz="530535" rtl="0" eaLnBrk="1" latinLnBrk="0" hangingPunct="1">
        <a:spcBef>
          <a:spcPct val="20000"/>
        </a:spcBef>
        <a:buFont typeface="Arial" pitchFamily="34" charset="0"/>
        <a:buChar char="•"/>
        <a:defRPr sz="1160" kern="1200">
          <a:solidFill>
            <a:schemeClr val="tx1"/>
          </a:solidFill>
          <a:latin typeface="+mn-lt"/>
          <a:ea typeface="+mn-ea"/>
          <a:cs typeface="+mn-cs"/>
        </a:defRPr>
      </a:lvl9pPr>
    </p:bodyStyle>
    <p:otherStyle>
      <a:defPPr>
        <a:defRPr lang="en-US"/>
      </a:defPPr>
      <a:lvl1pPr marL="0" algn="l" defTabSz="530535" rtl="0" eaLnBrk="1" latinLnBrk="0" hangingPunct="1">
        <a:defRPr sz="1044" kern="1200">
          <a:solidFill>
            <a:schemeClr val="tx1"/>
          </a:solidFill>
          <a:latin typeface="+mn-lt"/>
          <a:ea typeface="+mn-ea"/>
          <a:cs typeface="+mn-cs"/>
        </a:defRPr>
      </a:lvl1pPr>
      <a:lvl2pPr marL="265267" algn="l" defTabSz="530535" rtl="0" eaLnBrk="1" latinLnBrk="0" hangingPunct="1">
        <a:defRPr sz="1044" kern="1200">
          <a:solidFill>
            <a:schemeClr val="tx1"/>
          </a:solidFill>
          <a:latin typeface="+mn-lt"/>
          <a:ea typeface="+mn-ea"/>
          <a:cs typeface="+mn-cs"/>
        </a:defRPr>
      </a:lvl2pPr>
      <a:lvl3pPr marL="530535" algn="l" defTabSz="530535" rtl="0" eaLnBrk="1" latinLnBrk="0" hangingPunct="1">
        <a:defRPr sz="1044" kern="1200">
          <a:solidFill>
            <a:schemeClr val="tx1"/>
          </a:solidFill>
          <a:latin typeface="+mn-lt"/>
          <a:ea typeface="+mn-ea"/>
          <a:cs typeface="+mn-cs"/>
        </a:defRPr>
      </a:lvl3pPr>
      <a:lvl4pPr marL="795802" algn="l" defTabSz="530535" rtl="0" eaLnBrk="1" latinLnBrk="0" hangingPunct="1">
        <a:defRPr sz="1044" kern="1200">
          <a:solidFill>
            <a:schemeClr val="tx1"/>
          </a:solidFill>
          <a:latin typeface="+mn-lt"/>
          <a:ea typeface="+mn-ea"/>
          <a:cs typeface="+mn-cs"/>
        </a:defRPr>
      </a:lvl4pPr>
      <a:lvl5pPr marL="1061070" algn="l" defTabSz="530535" rtl="0" eaLnBrk="1" latinLnBrk="0" hangingPunct="1">
        <a:defRPr sz="1044" kern="1200">
          <a:solidFill>
            <a:schemeClr val="tx1"/>
          </a:solidFill>
          <a:latin typeface="+mn-lt"/>
          <a:ea typeface="+mn-ea"/>
          <a:cs typeface="+mn-cs"/>
        </a:defRPr>
      </a:lvl5pPr>
      <a:lvl6pPr marL="1326337" algn="l" defTabSz="530535" rtl="0" eaLnBrk="1" latinLnBrk="0" hangingPunct="1">
        <a:defRPr sz="1044" kern="1200">
          <a:solidFill>
            <a:schemeClr val="tx1"/>
          </a:solidFill>
          <a:latin typeface="+mn-lt"/>
          <a:ea typeface="+mn-ea"/>
          <a:cs typeface="+mn-cs"/>
        </a:defRPr>
      </a:lvl6pPr>
      <a:lvl7pPr marL="1591605" algn="l" defTabSz="530535" rtl="0" eaLnBrk="1" latinLnBrk="0" hangingPunct="1">
        <a:defRPr sz="1044" kern="1200">
          <a:solidFill>
            <a:schemeClr val="tx1"/>
          </a:solidFill>
          <a:latin typeface="+mn-lt"/>
          <a:ea typeface="+mn-ea"/>
          <a:cs typeface="+mn-cs"/>
        </a:defRPr>
      </a:lvl7pPr>
      <a:lvl8pPr marL="1856872" algn="l" defTabSz="530535" rtl="0" eaLnBrk="1" latinLnBrk="0" hangingPunct="1">
        <a:defRPr sz="1044" kern="1200">
          <a:solidFill>
            <a:schemeClr val="tx1"/>
          </a:solidFill>
          <a:latin typeface="+mn-lt"/>
          <a:ea typeface="+mn-ea"/>
          <a:cs typeface="+mn-cs"/>
        </a:defRPr>
      </a:lvl8pPr>
      <a:lvl9pPr marL="2122140" algn="l" defTabSz="530535" rtl="0" eaLnBrk="1" latinLnBrk="0" hangingPunct="1">
        <a:defRPr sz="1044"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7FD84F-2782-764E-AE8A-B37842339ACC}"/>
              </a:ext>
            </a:extLst>
          </p:cNvPr>
          <p:cNvSpPr>
            <a:spLocks noGrp="1"/>
          </p:cNvSpPr>
          <p:nvPr>
            <p:ph type="title"/>
          </p:nvPr>
        </p:nvSpPr>
        <p:spPr>
          <a:xfrm>
            <a:off x="729496" y="317794"/>
            <a:ext cx="9151858" cy="1153731"/>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5F70D840-54E2-F04B-AA29-FD3324326311}"/>
              </a:ext>
            </a:extLst>
          </p:cNvPr>
          <p:cNvSpPr>
            <a:spLocks noGrp="1"/>
          </p:cNvSpPr>
          <p:nvPr>
            <p:ph type="body" idx="1"/>
          </p:nvPr>
        </p:nvSpPr>
        <p:spPr>
          <a:xfrm>
            <a:off x="729496" y="1588970"/>
            <a:ext cx="9151858" cy="3787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7FB68E9-D992-D646-B324-10DA100C6747}"/>
              </a:ext>
            </a:extLst>
          </p:cNvPr>
          <p:cNvSpPr>
            <a:spLocks noGrp="1"/>
          </p:cNvSpPr>
          <p:nvPr>
            <p:ph type="dt" sz="half" idx="2"/>
          </p:nvPr>
        </p:nvSpPr>
        <p:spPr>
          <a:xfrm>
            <a:off x="729496" y="5532379"/>
            <a:ext cx="2387441" cy="317794"/>
          </a:xfrm>
          <a:prstGeom prst="rect">
            <a:avLst/>
          </a:prstGeom>
        </p:spPr>
        <p:txBody>
          <a:bodyPr vert="horz" lIns="91440" tIns="45720" rIns="91440" bIns="45720" rtlCol="0" anchor="ctr"/>
          <a:lstStyle>
            <a:lvl1pPr algn="l">
              <a:defRPr sz="1044">
                <a:solidFill>
                  <a:schemeClr val="tx1">
                    <a:tint val="75000"/>
                  </a:schemeClr>
                </a:solidFill>
              </a:defRPr>
            </a:lvl1pPr>
          </a:lstStyle>
          <a:p>
            <a:fld id="{CB6FD5DE-4B79-DD44-8133-B4F598B1BB1A}" type="datetimeFigureOut">
              <a:rPr lang="en-NL" smtClean="0"/>
              <a:t>09/25/2026</a:t>
            </a:fld>
            <a:endParaRPr lang="en-NL"/>
          </a:p>
        </p:txBody>
      </p:sp>
      <p:sp>
        <p:nvSpPr>
          <p:cNvPr id="5" name="Footer Placeholder 4">
            <a:extLst>
              <a:ext uri="{FF2B5EF4-FFF2-40B4-BE49-F238E27FC236}">
                <a16:creationId xmlns:a16="http://schemas.microsoft.com/office/drawing/2014/main" id="{905771B2-FEAE-734C-8455-74AB0FD61EFF}"/>
              </a:ext>
            </a:extLst>
          </p:cNvPr>
          <p:cNvSpPr>
            <a:spLocks noGrp="1"/>
          </p:cNvSpPr>
          <p:nvPr>
            <p:ph type="ftr" sz="quarter" idx="3"/>
          </p:nvPr>
        </p:nvSpPr>
        <p:spPr>
          <a:xfrm>
            <a:off x="3514844" y="5532379"/>
            <a:ext cx="3581162" cy="317794"/>
          </a:xfrm>
          <a:prstGeom prst="rect">
            <a:avLst/>
          </a:prstGeom>
        </p:spPr>
        <p:txBody>
          <a:bodyPr vert="horz" lIns="91440" tIns="45720" rIns="91440" bIns="45720" rtlCol="0" anchor="ctr"/>
          <a:lstStyle>
            <a:lvl1pPr algn="ctr">
              <a:defRPr sz="1044">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53DE27C2-5D23-3E4F-99A2-9459351710BC}"/>
              </a:ext>
            </a:extLst>
          </p:cNvPr>
          <p:cNvSpPr>
            <a:spLocks noGrp="1"/>
          </p:cNvSpPr>
          <p:nvPr>
            <p:ph type="sldNum" sz="quarter" idx="4"/>
          </p:nvPr>
        </p:nvSpPr>
        <p:spPr>
          <a:xfrm>
            <a:off x="7493913" y="5532379"/>
            <a:ext cx="2387441" cy="317794"/>
          </a:xfrm>
          <a:prstGeom prst="rect">
            <a:avLst/>
          </a:prstGeom>
        </p:spPr>
        <p:txBody>
          <a:bodyPr vert="horz" lIns="91440" tIns="45720" rIns="91440" bIns="45720" rtlCol="0" anchor="ctr"/>
          <a:lstStyle>
            <a:lvl1pPr algn="r">
              <a:defRPr sz="1044">
                <a:solidFill>
                  <a:schemeClr val="tx1">
                    <a:tint val="75000"/>
                  </a:schemeClr>
                </a:solidFill>
              </a:defRPr>
            </a:lvl1pPr>
          </a:lstStyle>
          <a:p>
            <a:fld id="{2B26BEA0-32E6-0541-B9A8-1D1249A5823C}" type="slidenum">
              <a:rPr lang="en-NL" smtClean="0"/>
              <a:t>‹#›</a:t>
            </a:fld>
            <a:endParaRPr lang="en-NL"/>
          </a:p>
        </p:txBody>
      </p:sp>
    </p:spTree>
    <p:extLst>
      <p:ext uri="{BB962C8B-B14F-4D97-AF65-F5344CB8AC3E}">
        <p14:creationId xmlns:p14="http://schemas.microsoft.com/office/powerpoint/2010/main" val="385321110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p:txStyles>
    <p:titleStyle>
      <a:lvl1pPr algn="l" defTabSz="795802" rtl="0" eaLnBrk="1" latinLnBrk="0" hangingPunct="1">
        <a:lnSpc>
          <a:spcPct val="90000"/>
        </a:lnSpc>
        <a:spcBef>
          <a:spcPct val="0"/>
        </a:spcBef>
        <a:buNone/>
        <a:defRPr sz="3829"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198951" indent="-198951" algn="l" defTabSz="795802" rtl="0" eaLnBrk="1" latinLnBrk="0" hangingPunct="1">
        <a:lnSpc>
          <a:spcPct val="90000"/>
        </a:lnSpc>
        <a:spcBef>
          <a:spcPts val="870"/>
        </a:spcBef>
        <a:buFont typeface="Arial" panose="020B0604020202020204" pitchFamily="34" charset="0"/>
        <a:buChar char="•"/>
        <a:defRPr sz="2437"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596852" indent="-198951" algn="l" defTabSz="795802" rtl="0" eaLnBrk="1" latinLnBrk="0" hangingPunct="1">
        <a:lnSpc>
          <a:spcPct val="90000"/>
        </a:lnSpc>
        <a:spcBef>
          <a:spcPts val="435"/>
        </a:spcBef>
        <a:buFont typeface="Arial" panose="020B0604020202020204" pitchFamily="34" charset="0"/>
        <a:buChar char="•"/>
        <a:defRPr sz="2089"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94753" indent="-198951" algn="l" defTabSz="795802" rtl="0" eaLnBrk="1" latinLnBrk="0" hangingPunct="1">
        <a:lnSpc>
          <a:spcPct val="90000"/>
        </a:lnSpc>
        <a:spcBef>
          <a:spcPts val="435"/>
        </a:spcBef>
        <a:buFont typeface="Arial" panose="020B0604020202020204" pitchFamily="34" charset="0"/>
        <a:buChar char="•"/>
        <a:defRPr sz="1741"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92654"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790555"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188456"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6pPr>
      <a:lvl7pPr marL="2586358"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7pPr>
      <a:lvl8pPr marL="2984259"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8pPr>
      <a:lvl9pPr marL="3382160"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9pPr>
    </p:bodyStyle>
    <p:otherStyle>
      <a:defPPr>
        <a:defRPr lang="en-NL"/>
      </a:defPPr>
      <a:lvl1pPr marL="0" algn="l" defTabSz="795802" rtl="0" eaLnBrk="1" latinLnBrk="0" hangingPunct="1">
        <a:defRPr sz="1567" kern="1200">
          <a:solidFill>
            <a:schemeClr val="tx1"/>
          </a:solidFill>
          <a:latin typeface="+mn-lt"/>
          <a:ea typeface="+mn-ea"/>
          <a:cs typeface="+mn-cs"/>
        </a:defRPr>
      </a:lvl1pPr>
      <a:lvl2pPr marL="397901" algn="l" defTabSz="795802" rtl="0" eaLnBrk="1" latinLnBrk="0" hangingPunct="1">
        <a:defRPr sz="1567" kern="1200">
          <a:solidFill>
            <a:schemeClr val="tx1"/>
          </a:solidFill>
          <a:latin typeface="+mn-lt"/>
          <a:ea typeface="+mn-ea"/>
          <a:cs typeface="+mn-cs"/>
        </a:defRPr>
      </a:lvl2pPr>
      <a:lvl3pPr marL="795802" algn="l" defTabSz="795802" rtl="0" eaLnBrk="1" latinLnBrk="0" hangingPunct="1">
        <a:defRPr sz="1567" kern="1200">
          <a:solidFill>
            <a:schemeClr val="tx1"/>
          </a:solidFill>
          <a:latin typeface="+mn-lt"/>
          <a:ea typeface="+mn-ea"/>
          <a:cs typeface="+mn-cs"/>
        </a:defRPr>
      </a:lvl3pPr>
      <a:lvl4pPr marL="1193703" algn="l" defTabSz="795802" rtl="0" eaLnBrk="1" latinLnBrk="0" hangingPunct="1">
        <a:defRPr sz="1567" kern="1200">
          <a:solidFill>
            <a:schemeClr val="tx1"/>
          </a:solidFill>
          <a:latin typeface="+mn-lt"/>
          <a:ea typeface="+mn-ea"/>
          <a:cs typeface="+mn-cs"/>
        </a:defRPr>
      </a:lvl4pPr>
      <a:lvl5pPr marL="1591605" algn="l" defTabSz="795802" rtl="0" eaLnBrk="1" latinLnBrk="0" hangingPunct="1">
        <a:defRPr sz="1567" kern="1200">
          <a:solidFill>
            <a:schemeClr val="tx1"/>
          </a:solidFill>
          <a:latin typeface="+mn-lt"/>
          <a:ea typeface="+mn-ea"/>
          <a:cs typeface="+mn-cs"/>
        </a:defRPr>
      </a:lvl5pPr>
      <a:lvl6pPr marL="1989506" algn="l" defTabSz="795802" rtl="0" eaLnBrk="1" latinLnBrk="0" hangingPunct="1">
        <a:defRPr sz="1567" kern="1200">
          <a:solidFill>
            <a:schemeClr val="tx1"/>
          </a:solidFill>
          <a:latin typeface="+mn-lt"/>
          <a:ea typeface="+mn-ea"/>
          <a:cs typeface="+mn-cs"/>
        </a:defRPr>
      </a:lvl6pPr>
      <a:lvl7pPr marL="2387407" algn="l" defTabSz="795802" rtl="0" eaLnBrk="1" latinLnBrk="0" hangingPunct="1">
        <a:defRPr sz="1567" kern="1200">
          <a:solidFill>
            <a:schemeClr val="tx1"/>
          </a:solidFill>
          <a:latin typeface="+mn-lt"/>
          <a:ea typeface="+mn-ea"/>
          <a:cs typeface="+mn-cs"/>
        </a:defRPr>
      </a:lvl7pPr>
      <a:lvl8pPr marL="2785308" algn="l" defTabSz="795802" rtl="0" eaLnBrk="1" latinLnBrk="0" hangingPunct="1">
        <a:defRPr sz="1567" kern="1200">
          <a:solidFill>
            <a:schemeClr val="tx1"/>
          </a:solidFill>
          <a:latin typeface="+mn-lt"/>
          <a:ea typeface="+mn-ea"/>
          <a:cs typeface="+mn-cs"/>
        </a:defRPr>
      </a:lvl8pPr>
      <a:lvl9pPr marL="3183209" algn="l" defTabSz="795802" rtl="0" eaLnBrk="1" latinLnBrk="0" hangingPunct="1">
        <a:defRPr sz="1567"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636742"/>
            <a:ext cx="3970180" cy="4332257"/>
          </a:xfrm>
          <a:prstGeom prst="rect">
            <a:avLst/>
          </a:prstGeom>
        </p:spPr>
      </p:pic>
      <p:sp>
        <p:nvSpPr>
          <p:cNvPr id="2" name="Holder 2"/>
          <p:cNvSpPr>
            <a:spLocks noGrp="1"/>
          </p:cNvSpPr>
          <p:nvPr>
            <p:ph type="title"/>
          </p:nvPr>
        </p:nvSpPr>
        <p:spPr>
          <a:xfrm>
            <a:off x="371865" y="339929"/>
            <a:ext cx="9867121" cy="769441"/>
          </a:xfrm>
          <a:prstGeom prst="rect">
            <a:avLst/>
          </a:prstGeom>
        </p:spPr>
        <p:txBody>
          <a:bodyPr wrap="square" lIns="0" tIns="0" rIns="0" bIns="0">
            <a:spAutoFit/>
          </a:bodyPr>
          <a:lstStyle>
            <a:lvl1pPr>
              <a:defRPr sz="5000" b="1" i="0">
                <a:solidFill>
                  <a:schemeClr val="tx1"/>
                </a:solidFill>
                <a:latin typeface="Roboto"/>
                <a:cs typeface="Roboto"/>
              </a:defRPr>
            </a:lvl1pPr>
          </a:lstStyle>
          <a:p>
            <a:endParaRPr/>
          </a:p>
        </p:txBody>
      </p:sp>
      <p:sp>
        <p:nvSpPr>
          <p:cNvPr id="3" name="Holder 3"/>
          <p:cNvSpPr>
            <a:spLocks noGrp="1"/>
          </p:cNvSpPr>
          <p:nvPr>
            <p:ph type="body" idx="1"/>
          </p:nvPr>
        </p:nvSpPr>
        <p:spPr>
          <a:xfrm>
            <a:off x="530543" y="1372870"/>
            <a:ext cx="954976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07689" y="5551170"/>
            <a:ext cx="3395472"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0542" y="5551170"/>
            <a:ext cx="2440496"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7639812" y="5551170"/>
            <a:ext cx="2440496"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0525506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Lst>
  <p:txStyles>
    <p:titleStyle>
      <a:lvl1pPr>
        <a:defRPr>
          <a:latin typeface="+mj-lt"/>
          <a:ea typeface="+mj-ea"/>
          <a:cs typeface="+mj-cs"/>
        </a:defRPr>
      </a:lvl1pPr>
    </p:titleStyle>
    <p:bodyStyle>
      <a:lvl1pPr marL="0">
        <a:defRPr>
          <a:latin typeface="+mn-lt"/>
          <a:ea typeface="+mn-ea"/>
          <a:cs typeface="+mn-cs"/>
        </a:defRPr>
      </a:lvl1pPr>
      <a:lvl2pPr marL="265267">
        <a:defRPr>
          <a:latin typeface="+mn-lt"/>
          <a:ea typeface="+mn-ea"/>
          <a:cs typeface="+mn-cs"/>
        </a:defRPr>
      </a:lvl2pPr>
      <a:lvl3pPr marL="530535">
        <a:defRPr>
          <a:latin typeface="+mn-lt"/>
          <a:ea typeface="+mn-ea"/>
          <a:cs typeface="+mn-cs"/>
        </a:defRPr>
      </a:lvl3pPr>
      <a:lvl4pPr marL="795802">
        <a:defRPr>
          <a:latin typeface="+mn-lt"/>
          <a:ea typeface="+mn-ea"/>
          <a:cs typeface="+mn-cs"/>
        </a:defRPr>
      </a:lvl4pPr>
      <a:lvl5pPr marL="1061070">
        <a:defRPr>
          <a:latin typeface="+mn-lt"/>
          <a:ea typeface="+mn-ea"/>
          <a:cs typeface="+mn-cs"/>
        </a:defRPr>
      </a:lvl5pPr>
      <a:lvl6pPr marL="1326337">
        <a:defRPr>
          <a:latin typeface="+mn-lt"/>
          <a:ea typeface="+mn-ea"/>
          <a:cs typeface="+mn-cs"/>
        </a:defRPr>
      </a:lvl6pPr>
      <a:lvl7pPr marL="1591605">
        <a:defRPr>
          <a:latin typeface="+mn-lt"/>
          <a:ea typeface="+mn-ea"/>
          <a:cs typeface="+mn-cs"/>
        </a:defRPr>
      </a:lvl7pPr>
      <a:lvl8pPr marL="1856872">
        <a:defRPr>
          <a:latin typeface="+mn-lt"/>
          <a:ea typeface="+mn-ea"/>
          <a:cs typeface="+mn-cs"/>
        </a:defRPr>
      </a:lvl8pPr>
      <a:lvl9pPr marL="2122140">
        <a:defRPr>
          <a:latin typeface="+mn-lt"/>
          <a:ea typeface="+mn-ea"/>
          <a:cs typeface="+mn-cs"/>
        </a:defRPr>
      </a:lvl9pPr>
    </p:bodyStyle>
    <p:otherStyle>
      <a:lvl1pPr marL="0">
        <a:defRPr>
          <a:latin typeface="+mn-lt"/>
          <a:ea typeface="+mn-ea"/>
          <a:cs typeface="+mn-cs"/>
        </a:defRPr>
      </a:lvl1pPr>
      <a:lvl2pPr marL="265267">
        <a:defRPr>
          <a:latin typeface="+mn-lt"/>
          <a:ea typeface="+mn-ea"/>
          <a:cs typeface="+mn-cs"/>
        </a:defRPr>
      </a:lvl2pPr>
      <a:lvl3pPr marL="530535">
        <a:defRPr>
          <a:latin typeface="+mn-lt"/>
          <a:ea typeface="+mn-ea"/>
          <a:cs typeface="+mn-cs"/>
        </a:defRPr>
      </a:lvl3pPr>
      <a:lvl4pPr marL="795802">
        <a:defRPr>
          <a:latin typeface="+mn-lt"/>
          <a:ea typeface="+mn-ea"/>
          <a:cs typeface="+mn-cs"/>
        </a:defRPr>
      </a:lvl4pPr>
      <a:lvl5pPr marL="1061070">
        <a:defRPr>
          <a:latin typeface="+mn-lt"/>
          <a:ea typeface="+mn-ea"/>
          <a:cs typeface="+mn-cs"/>
        </a:defRPr>
      </a:lvl5pPr>
      <a:lvl6pPr marL="1326337">
        <a:defRPr>
          <a:latin typeface="+mn-lt"/>
          <a:ea typeface="+mn-ea"/>
          <a:cs typeface="+mn-cs"/>
        </a:defRPr>
      </a:lvl6pPr>
      <a:lvl7pPr marL="1591605">
        <a:defRPr>
          <a:latin typeface="+mn-lt"/>
          <a:ea typeface="+mn-ea"/>
          <a:cs typeface="+mn-cs"/>
        </a:defRPr>
      </a:lvl7pPr>
      <a:lvl8pPr marL="1856872">
        <a:defRPr>
          <a:latin typeface="+mn-lt"/>
          <a:ea typeface="+mn-ea"/>
          <a:cs typeface="+mn-cs"/>
        </a:defRPr>
      </a:lvl8pPr>
      <a:lvl9pPr marL="212214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9496" y="317794"/>
            <a:ext cx="9151858" cy="115373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29496" y="1588970"/>
            <a:ext cx="9151858" cy="3787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9496" y="5532379"/>
            <a:ext cx="2387441" cy="317794"/>
          </a:xfrm>
          <a:prstGeom prst="rect">
            <a:avLst/>
          </a:prstGeom>
        </p:spPr>
        <p:txBody>
          <a:bodyPr vert="horz" lIns="91440" tIns="45720" rIns="91440" bIns="45720" rtlCol="0" anchor="ctr"/>
          <a:lstStyle>
            <a:lvl1pPr algn="l">
              <a:defRPr sz="1044">
                <a:solidFill>
                  <a:schemeClr val="tx1">
                    <a:tint val="75000"/>
                  </a:schemeClr>
                </a:solidFill>
              </a:defRPr>
            </a:lvl1pPr>
          </a:lstStyle>
          <a:p>
            <a:fld id="{BCBF3D6D-7D9A-4530-A537-0D6DD4DF2F35}" type="datetimeFigureOut">
              <a:rPr lang="en-US" smtClean="0"/>
              <a:pPr/>
              <a:t>9/25/2026</a:t>
            </a:fld>
            <a:endParaRPr lang="en-US"/>
          </a:p>
        </p:txBody>
      </p:sp>
      <p:sp>
        <p:nvSpPr>
          <p:cNvPr id="5" name="Footer Placeholder 4"/>
          <p:cNvSpPr>
            <a:spLocks noGrp="1"/>
          </p:cNvSpPr>
          <p:nvPr>
            <p:ph type="ftr" sz="quarter" idx="3"/>
          </p:nvPr>
        </p:nvSpPr>
        <p:spPr>
          <a:xfrm>
            <a:off x="3514844" y="5532379"/>
            <a:ext cx="3581162" cy="317794"/>
          </a:xfrm>
          <a:prstGeom prst="rect">
            <a:avLst/>
          </a:prstGeom>
        </p:spPr>
        <p:txBody>
          <a:bodyPr vert="horz" lIns="91440" tIns="45720" rIns="91440" bIns="45720" rtlCol="0" anchor="ctr"/>
          <a:lstStyle>
            <a:lvl1pPr algn="ctr">
              <a:defRPr sz="104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493913" y="5532379"/>
            <a:ext cx="2387441" cy="317794"/>
          </a:xfrm>
          <a:prstGeom prst="rect">
            <a:avLst/>
          </a:prstGeom>
        </p:spPr>
        <p:txBody>
          <a:bodyPr vert="horz" lIns="91440" tIns="45720" rIns="91440" bIns="45720" rtlCol="0" anchor="ctr"/>
          <a:lstStyle>
            <a:lvl1pPr algn="r">
              <a:defRPr sz="1044">
                <a:solidFill>
                  <a:schemeClr val="tx1">
                    <a:tint val="75000"/>
                  </a:schemeClr>
                </a:solidFill>
              </a:defRPr>
            </a:lvl1pPr>
          </a:lstStyle>
          <a:p>
            <a:fld id="{A3E374E3-2222-408E-BAB6-4DE3AF7B841B}" type="slidenum">
              <a:rPr lang="en-US" smtClean="0"/>
              <a:pPr/>
              <a:t>‹#›</a:t>
            </a:fld>
            <a:endParaRPr lang="en-US"/>
          </a:p>
        </p:txBody>
      </p:sp>
    </p:spTree>
    <p:extLst>
      <p:ext uri="{BB962C8B-B14F-4D97-AF65-F5344CB8AC3E}">
        <p14:creationId xmlns:p14="http://schemas.microsoft.com/office/powerpoint/2010/main" val="388594785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xStyles>
    <p:titleStyle>
      <a:lvl1pPr algn="l" defTabSz="795802" rtl="0" eaLnBrk="1" latinLnBrk="0" hangingPunct="1">
        <a:lnSpc>
          <a:spcPct val="90000"/>
        </a:lnSpc>
        <a:spcBef>
          <a:spcPct val="0"/>
        </a:spcBef>
        <a:buNone/>
        <a:defRPr sz="3829" kern="1200">
          <a:solidFill>
            <a:schemeClr val="tx1"/>
          </a:solidFill>
          <a:latin typeface="+mj-lt"/>
          <a:ea typeface="+mj-ea"/>
          <a:cs typeface="+mj-cs"/>
        </a:defRPr>
      </a:lvl1pPr>
    </p:titleStyle>
    <p:bodyStyle>
      <a:lvl1pPr marL="198951" indent="-198951" algn="l" defTabSz="795802" rtl="0" eaLnBrk="1" latinLnBrk="0" hangingPunct="1">
        <a:lnSpc>
          <a:spcPct val="90000"/>
        </a:lnSpc>
        <a:spcBef>
          <a:spcPts val="870"/>
        </a:spcBef>
        <a:buFont typeface="Arial" panose="020B0604020202020204" pitchFamily="34" charset="0"/>
        <a:buChar char="•"/>
        <a:defRPr sz="2437" kern="1200">
          <a:solidFill>
            <a:schemeClr val="tx1"/>
          </a:solidFill>
          <a:latin typeface="+mn-lt"/>
          <a:ea typeface="+mn-ea"/>
          <a:cs typeface="+mn-cs"/>
        </a:defRPr>
      </a:lvl1pPr>
      <a:lvl2pPr marL="596852" indent="-198951" algn="l" defTabSz="795802" rtl="0" eaLnBrk="1" latinLnBrk="0" hangingPunct="1">
        <a:lnSpc>
          <a:spcPct val="90000"/>
        </a:lnSpc>
        <a:spcBef>
          <a:spcPts val="435"/>
        </a:spcBef>
        <a:buFont typeface="Arial" panose="020B0604020202020204" pitchFamily="34" charset="0"/>
        <a:buChar char="•"/>
        <a:defRPr sz="2089" kern="1200">
          <a:solidFill>
            <a:schemeClr val="tx1"/>
          </a:solidFill>
          <a:latin typeface="+mn-lt"/>
          <a:ea typeface="+mn-ea"/>
          <a:cs typeface="+mn-cs"/>
        </a:defRPr>
      </a:lvl2pPr>
      <a:lvl3pPr marL="994753" indent="-198951" algn="l" defTabSz="795802" rtl="0" eaLnBrk="1" latinLnBrk="0" hangingPunct="1">
        <a:lnSpc>
          <a:spcPct val="90000"/>
        </a:lnSpc>
        <a:spcBef>
          <a:spcPts val="435"/>
        </a:spcBef>
        <a:buFont typeface="Arial" panose="020B0604020202020204" pitchFamily="34" charset="0"/>
        <a:buChar char="•"/>
        <a:defRPr sz="1741" kern="1200">
          <a:solidFill>
            <a:schemeClr val="tx1"/>
          </a:solidFill>
          <a:latin typeface="+mn-lt"/>
          <a:ea typeface="+mn-ea"/>
          <a:cs typeface="+mn-cs"/>
        </a:defRPr>
      </a:lvl3pPr>
      <a:lvl4pPr marL="1392654"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4pPr>
      <a:lvl5pPr marL="1790555"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5pPr>
      <a:lvl6pPr marL="2188456"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6pPr>
      <a:lvl7pPr marL="2586358"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7pPr>
      <a:lvl8pPr marL="2984259"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8pPr>
      <a:lvl9pPr marL="3382160" indent="-198951" algn="l" defTabSz="795802" rtl="0" eaLnBrk="1" latinLnBrk="0" hangingPunct="1">
        <a:lnSpc>
          <a:spcPct val="90000"/>
        </a:lnSpc>
        <a:spcBef>
          <a:spcPts val="435"/>
        </a:spcBef>
        <a:buFont typeface="Arial" panose="020B0604020202020204" pitchFamily="34" charset="0"/>
        <a:buChar char="•"/>
        <a:defRPr sz="1567" kern="1200">
          <a:solidFill>
            <a:schemeClr val="tx1"/>
          </a:solidFill>
          <a:latin typeface="+mn-lt"/>
          <a:ea typeface="+mn-ea"/>
          <a:cs typeface="+mn-cs"/>
        </a:defRPr>
      </a:lvl9pPr>
    </p:bodyStyle>
    <p:otherStyle>
      <a:defPPr>
        <a:defRPr lang="en-US"/>
      </a:defPPr>
      <a:lvl1pPr marL="0" algn="l" defTabSz="795802" rtl="0" eaLnBrk="1" latinLnBrk="0" hangingPunct="1">
        <a:defRPr sz="1567" kern="1200">
          <a:solidFill>
            <a:schemeClr val="tx1"/>
          </a:solidFill>
          <a:latin typeface="+mn-lt"/>
          <a:ea typeface="+mn-ea"/>
          <a:cs typeface="+mn-cs"/>
        </a:defRPr>
      </a:lvl1pPr>
      <a:lvl2pPr marL="397901" algn="l" defTabSz="795802" rtl="0" eaLnBrk="1" latinLnBrk="0" hangingPunct="1">
        <a:defRPr sz="1567" kern="1200">
          <a:solidFill>
            <a:schemeClr val="tx1"/>
          </a:solidFill>
          <a:latin typeface="+mn-lt"/>
          <a:ea typeface="+mn-ea"/>
          <a:cs typeface="+mn-cs"/>
        </a:defRPr>
      </a:lvl2pPr>
      <a:lvl3pPr marL="795802" algn="l" defTabSz="795802" rtl="0" eaLnBrk="1" latinLnBrk="0" hangingPunct="1">
        <a:defRPr sz="1567" kern="1200">
          <a:solidFill>
            <a:schemeClr val="tx1"/>
          </a:solidFill>
          <a:latin typeface="+mn-lt"/>
          <a:ea typeface="+mn-ea"/>
          <a:cs typeface="+mn-cs"/>
        </a:defRPr>
      </a:lvl3pPr>
      <a:lvl4pPr marL="1193703" algn="l" defTabSz="795802" rtl="0" eaLnBrk="1" latinLnBrk="0" hangingPunct="1">
        <a:defRPr sz="1567" kern="1200">
          <a:solidFill>
            <a:schemeClr val="tx1"/>
          </a:solidFill>
          <a:latin typeface="+mn-lt"/>
          <a:ea typeface="+mn-ea"/>
          <a:cs typeface="+mn-cs"/>
        </a:defRPr>
      </a:lvl4pPr>
      <a:lvl5pPr marL="1591605" algn="l" defTabSz="795802" rtl="0" eaLnBrk="1" latinLnBrk="0" hangingPunct="1">
        <a:defRPr sz="1567" kern="1200">
          <a:solidFill>
            <a:schemeClr val="tx1"/>
          </a:solidFill>
          <a:latin typeface="+mn-lt"/>
          <a:ea typeface="+mn-ea"/>
          <a:cs typeface="+mn-cs"/>
        </a:defRPr>
      </a:lvl5pPr>
      <a:lvl6pPr marL="1989506" algn="l" defTabSz="795802" rtl="0" eaLnBrk="1" latinLnBrk="0" hangingPunct="1">
        <a:defRPr sz="1567" kern="1200">
          <a:solidFill>
            <a:schemeClr val="tx1"/>
          </a:solidFill>
          <a:latin typeface="+mn-lt"/>
          <a:ea typeface="+mn-ea"/>
          <a:cs typeface="+mn-cs"/>
        </a:defRPr>
      </a:lvl6pPr>
      <a:lvl7pPr marL="2387407" algn="l" defTabSz="795802" rtl="0" eaLnBrk="1" latinLnBrk="0" hangingPunct="1">
        <a:defRPr sz="1567" kern="1200">
          <a:solidFill>
            <a:schemeClr val="tx1"/>
          </a:solidFill>
          <a:latin typeface="+mn-lt"/>
          <a:ea typeface="+mn-ea"/>
          <a:cs typeface="+mn-cs"/>
        </a:defRPr>
      </a:lvl7pPr>
      <a:lvl8pPr marL="2785308" algn="l" defTabSz="795802" rtl="0" eaLnBrk="1" latinLnBrk="0" hangingPunct="1">
        <a:defRPr sz="1567" kern="1200">
          <a:solidFill>
            <a:schemeClr val="tx1"/>
          </a:solidFill>
          <a:latin typeface="+mn-lt"/>
          <a:ea typeface="+mn-ea"/>
          <a:cs typeface="+mn-cs"/>
        </a:defRPr>
      </a:lvl8pPr>
      <a:lvl9pPr marL="3183209" algn="l" defTabSz="795802" rtl="0" eaLnBrk="1" latinLnBrk="0" hangingPunct="1">
        <a:defRPr sz="15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svg"/><Relationship Id="rId7" Type="http://schemas.openxmlformats.org/officeDocument/2006/relationships/image" Target="../media/image25.jpeg"/><Relationship Id="rId12"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1.svg"/><Relationship Id="rId7"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2.svg"/><Relationship Id="rId9" Type="http://schemas.openxmlformats.org/officeDocument/2006/relationships/image" Target="../media/image30.sv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hyperlink" Target="http://geopolymerhouses.files.wordpress.com/2011/10/foam-glass.jpg" TargetMode="External"/><Relationship Id="rId5" Type="http://schemas.openxmlformats.org/officeDocument/2006/relationships/image" Target="../media/image38.jpeg"/><Relationship Id="rId10" Type="http://schemas.openxmlformats.org/officeDocument/2006/relationships/image" Target="../media/image42.jpeg"/><Relationship Id="rId4" Type="http://schemas.openxmlformats.org/officeDocument/2006/relationships/hyperlink" Target="http://www.google.de/imgres?imgurl=http://img.alibaba.com/photo/344311283/Good_Quality_and_Competitive_Price_Windshield.jpg&amp;imgrefurl=http://german.alibaba.com/product-gs/good-quality-and-competitive-price-windshield-344311283.html&amp;usg=__EUxWKbKxojto4cuNZlBeFIwxIts=&amp;h=942&amp;w=1551&amp;sz=56&amp;hl=de&amp;start=14&amp;zoom=1&amp;tbnid=F7NLOvEGe8_XQM:&amp;tbnh=91&amp;tbnw=150&amp;ei=jFg3Udm4M8b3sgaLpYDoAQ&amp;prev=/search?q%3Dwindschutzscheibe%26hl%3Dde%26gbv%3D2%26tbm%3Disch&amp;itbs=1&amp;sa=X&amp;ved=0CEQQrQMwDQ" TargetMode="External"/><Relationship Id="rId9" Type="http://schemas.openxmlformats.org/officeDocument/2006/relationships/image" Target="../media/image41.jpe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3.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12" Type="http://schemas.openxmlformats.org/officeDocument/2006/relationships/image" Target="../media/image55.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49.jpe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jpeg"/><Relationship Id="rId4" Type="http://schemas.openxmlformats.org/officeDocument/2006/relationships/image" Target="../media/image47.png"/><Relationship Id="rId9" Type="http://schemas.openxmlformats.org/officeDocument/2006/relationships/image" Target="../media/image52.pn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3.png"/><Relationship Id="rId7" Type="http://schemas.openxmlformats.org/officeDocument/2006/relationships/image" Target="../media/image5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6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6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0.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4.bp.blogspot.com/_NVfsc5IoSzM/TKYC2zvAwYI/AAAAAAAAAuc/ixFaw6F5-80/s1600/Muellauto.jpg" TargetMode="External"/><Relationship Id="rId2" Type="http://schemas.openxmlformats.org/officeDocument/2006/relationships/image" Target="../media/image33.png"/><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0.jpeg"/></Relationships>
</file>

<file path=ppt/slides/_rels/slide22.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jpe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jpe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3" Type="http://schemas.openxmlformats.org/officeDocument/2006/relationships/image" Target="../media/image105.png"/><Relationship Id="rId18" Type="http://schemas.openxmlformats.org/officeDocument/2006/relationships/image" Target="../media/image110.png"/><Relationship Id="rId26" Type="http://schemas.openxmlformats.org/officeDocument/2006/relationships/image" Target="../media/image118.png"/><Relationship Id="rId39" Type="http://schemas.openxmlformats.org/officeDocument/2006/relationships/image" Target="../media/image131.png"/><Relationship Id="rId21" Type="http://schemas.openxmlformats.org/officeDocument/2006/relationships/image" Target="../media/image113.png"/><Relationship Id="rId34" Type="http://schemas.openxmlformats.org/officeDocument/2006/relationships/image" Target="../media/image126.png"/><Relationship Id="rId42" Type="http://schemas.openxmlformats.org/officeDocument/2006/relationships/image" Target="../media/image134.png"/><Relationship Id="rId47" Type="http://schemas.openxmlformats.org/officeDocument/2006/relationships/image" Target="../media/image139.svg"/><Relationship Id="rId7" Type="http://schemas.openxmlformats.org/officeDocument/2006/relationships/image" Target="../media/image99.png"/><Relationship Id="rId2" Type="http://schemas.openxmlformats.org/officeDocument/2006/relationships/image" Target="../media/image94.png"/><Relationship Id="rId16" Type="http://schemas.openxmlformats.org/officeDocument/2006/relationships/image" Target="../media/image108.png"/><Relationship Id="rId29" Type="http://schemas.openxmlformats.org/officeDocument/2006/relationships/image" Target="../media/image121.png"/><Relationship Id="rId1" Type="http://schemas.openxmlformats.org/officeDocument/2006/relationships/slideLayout" Target="../slideLayouts/slideLayout12.xml"/><Relationship Id="rId6" Type="http://schemas.openxmlformats.org/officeDocument/2006/relationships/image" Target="../media/image98.png"/><Relationship Id="rId11" Type="http://schemas.openxmlformats.org/officeDocument/2006/relationships/image" Target="../media/image103.png"/><Relationship Id="rId24" Type="http://schemas.openxmlformats.org/officeDocument/2006/relationships/image" Target="../media/image116.png"/><Relationship Id="rId32" Type="http://schemas.openxmlformats.org/officeDocument/2006/relationships/image" Target="../media/image124.png"/><Relationship Id="rId37" Type="http://schemas.openxmlformats.org/officeDocument/2006/relationships/image" Target="../media/image129.png"/><Relationship Id="rId40" Type="http://schemas.openxmlformats.org/officeDocument/2006/relationships/image" Target="../media/image132.png"/><Relationship Id="rId45" Type="http://schemas.openxmlformats.org/officeDocument/2006/relationships/image" Target="../media/image137.png"/><Relationship Id="rId5" Type="http://schemas.openxmlformats.org/officeDocument/2006/relationships/image" Target="../media/image97.png"/><Relationship Id="rId15" Type="http://schemas.openxmlformats.org/officeDocument/2006/relationships/image" Target="../media/image107.png"/><Relationship Id="rId23" Type="http://schemas.openxmlformats.org/officeDocument/2006/relationships/image" Target="../media/image115.png"/><Relationship Id="rId28" Type="http://schemas.openxmlformats.org/officeDocument/2006/relationships/image" Target="../media/image120.png"/><Relationship Id="rId36" Type="http://schemas.openxmlformats.org/officeDocument/2006/relationships/image" Target="../media/image128.png"/><Relationship Id="rId10" Type="http://schemas.openxmlformats.org/officeDocument/2006/relationships/image" Target="../media/image102.png"/><Relationship Id="rId19" Type="http://schemas.openxmlformats.org/officeDocument/2006/relationships/image" Target="../media/image111.png"/><Relationship Id="rId31" Type="http://schemas.openxmlformats.org/officeDocument/2006/relationships/image" Target="../media/image123.png"/><Relationship Id="rId44" Type="http://schemas.openxmlformats.org/officeDocument/2006/relationships/image" Target="../media/image136.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 Id="rId22" Type="http://schemas.openxmlformats.org/officeDocument/2006/relationships/image" Target="../media/image114.png"/><Relationship Id="rId27" Type="http://schemas.openxmlformats.org/officeDocument/2006/relationships/image" Target="../media/image119.png"/><Relationship Id="rId30" Type="http://schemas.openxmlformats.org/officeDocument/2006/relationships/image" Target="../media/image122.png"/><Relationship Id="rId35" Type="http://schemas.openxmlformats.org/officeDocument/2006/relationships/image" Target="../media/image127.png"/><Relationship Id="rId43" Type="http://schemas.openxmlformats.org/officeDocument/2006/relationships/image" Target="../media/image135.png"/><Relationship Id="rId8" Type="http://schemas.openxmlformats.org/officeDocument/2006/relationships/image" Target="../media/image100.png"/><Relationship Id="rId3" Type="http://schemas.openxmlformats.org/officeDocument/2006/relationships/image" Target="../media/image95.png"/><Relationship Id="rId12" Type="http://schemas.openxmlformats.org/officeDocument/2006/relationships/image" Target="../media/image104.png"/><Relationship Id="rId17" Type="http://schemas.openxmlformats.org/officeDocument/2006/relationships/image" Target="../media/image109.png"/><Relationship Id="rId25" Type="http://schemas.openxmlformats.org/officeDocument/2006/relationships/image" Target="../media/image117.png"/><Relationship Id="rId33" Type="http://schemas.openxmlformats.org/officeDocument/2006/relationships/image" Target="../media/image125.png"/><Relationship Id="rId38" Type="http://schemas.openxmlformats.org/officeDocument/2006/relationships/image" Target="../media/image130.png"/><Relationship Id="rId46" Type="http://schemas.openxmlformats.org/officeDocument/2006/relationships/image" Target="../media/image138.png"/><Relationship Id="rId20" Type="http://schemas.openxmlformats.org/officeDocument/2006/relationships/image" Target="../media/image112.png"/><Relationship Id="rId41" Type="http://schemas.openxmlformats.org/officeDocument/2006/relationships/image" Target="../media/image133.png"/></Relationships>
</file>

<file path=ppt/slides/_rels/slide3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92.png"/><Relationship Id="rId4" Type="http://schemas.openxmlformats.org/officeDocument/2006/relationships/chart" Target="../charts/chart1.xml"/></Relationships>
</file>

<file path=ppt/slides/_rels/slide4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8" Type="http://schemas.openxmlformats.org/officeDocument/2006/relationships/image" Target="../media/image146.jpeg"/><Relationship Id="rId3" Type="http://schemas.openxmlformats.org/officeDocument/2006/relationships/image" Target="../media/image92.png"/><Relationship Id="rId7" Type="http://schemas.openxmlformats.org/officeDocument/2006/relationships/image" Target="../media/image145.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4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92.png"/></Relationships>
</file>

<file path=ppt/slides/_rels/slide4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92.png"/></Relationships>
</file>

<file path=ppt/slides/_rels/slide4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49.jpeg"/><Relationship Id="rId7" Type="http://schemas.openxmlformats.org/officeDocument/2006/relationships/image" Target="../media/image152.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51.png"/><Relationship Id="rId5" Type="http://schemas.openxmlformats.org/officeDocument/2006/relationships/image" Target="../media/image150.sv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54.svg"/><Relationship Id="rId7" Type="http://schemas.openxmlformats.org/officeDocument/2006/relationships/image" Target="../media/image152.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51.png"/><Relationship Id="rId5" Type="http://schemas.openxmlformats.org/officeDocument/2006/relationships/image" Target="../media/image150.svg"/><Relationship Id="rId4" Type="http://schemas.openxmlformats.org/officeDocument/2006/relationships/image" Target="../media/image92.png"/></Relationships>
</file>

<file path=ppt/slides/_rels/slide47.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image" Target="../media/image155.jpeg"/><Relationship Id="rId7" Type="http://schemas.openxmlformats.org/officeDocument/2006/relationships/image" Target="../media/image158.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92.png"/><Relationship Id="rId5" Type="http://schemas.openxmlformats.org/officeDocument/2006/relationships/image" Target="../media/image157.jpeg"/><Relationship Id="rId4" Type="http://schemas.openxmlformats.org/officeDocument/2006/relationships/image" Target="../media/image156.jpeg"/></Relationships>
</file>

<file path=ppt/slides/_rels/slide4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160.png"/><Relationship Id="rId7" Type="http://schemas.openxmlformats.org/officeDocument/2006/relationships/image" Target="../media/image150.sv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159.jpeg"/><Relationship Id="rId5" Type="http://schemas.openxmlformats.org/officeDocument/2006/relationships/image" Target="../media/image158.png"/><Relationship Id="rId4" Type="http://schemas.openxmlformats.org/officeDocument/2006/relationships/image" Target="../media/image161.png"/></Relationships>
</file>

<file path=ppt/slides/_rels/slide4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92.png"/><Relationship Id="rId5" Type="http://schemas.openxmlformats.org/officeDocument/2006/relationships/image" Target="../media/image163.jpeg"/><Relationship Id="rId4" Type="http://schemas.openxmlformats.org/officeDocument/2006/relationships/image" Target="../media/image162.png"/></Relationships>
</file>

<file path=ppt/slides/_rels/slide5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hyperlink" Target="https://vidromais.pt/" TargetMode="External"/><Relationship Id="rId7" Type="http://schemas.openxmlformats.org/officeDocument/2006/relationships/hyperlink" Target="mailto:vidromais@smartwasteportugal.com"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s://www.linkedin.com/showcase/plataforma-vidromais/" TargetMode="External"/><Relationship Id="rId5" Type="http://schemas.openxmlformats.org/officeDocument/2006/relationships/image" Target="../media/image164.png"/><Relationship Id="rId4" Type="http://schemas.openxmlformats.org/officeDocument/2006/relationships/image" Target="../media/image91.png"/><Relationship Id="rId9" Type="http://schemas.openxmlformats.org/officeDocument/2006/relationships/image" Target="../media/image92.png"/></Relationships>
</file>

<file path=ppt/slides/_rels/slide51.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68.png"/><Relationship Id="rId7" Type="http://schemas.openxmlformats.org/officeDocument/2006/relationships/image" Target="../media/image172.png"/><Relationship Id="rId2" Type="http://schemas.openxmlformats.org/officeDocument/2006/relationships/image" Target="../media/image167.png"/><Relationship Id="rId1" Type="http://schemas.openxmlformats.org/officeDocument/2006/relationships/slideLayout" Target="../slideLayouts/slideLayout51.xml"/><Relationship Id="rId6" Type="http://schemas.openxmlformats.org/officeDocument/2006/relationships/image" Target="../media/image171.png"/><Relationship Id="rId11" Type="http://schemas.openxmlformats.org/officeDocument/2006/relationships/image" Target="../media/image176.png"/><Relationship Id="rId5" Type="http://schemas.openxmlformats.org/officeDocument/2006/relationships/image" Target="../media/image170.png"/><Relationship Id="rId10" Type="http://schemas.openxmlformats.org/officeDocument/2006/relationships/image" Target="../media/image175.png"/><Relationship Id="rId4" Type="http://schemas.openxmlformats.org/officeDocument/2006/relationships/image" Target="../media/image169.png"/><Relationship Id="rId9" Type="http://schemas.openxmlformats.org/officeDocument/2006/relationships/image" Target="../media/image174.png"/></Relationships>
</file>

<file path=ppt/slides/_rels/slide53.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54.xml"/></Relationships>
</file>

<file path=ppt/slides/_rels/slide54.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4.xml"/></Relationships>
</file>

<file path=ppt/slides/_rels/slide5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jpg"/><Relationship Id="rId1" Type="http://schemas.openxmlformats.org/officeDocument/2006/relationships/slideLayout" Target="../slideLayouts/slideLayout52.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s>
</file>

<file path=ppt/slides/_rels/slide5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jpg"/><Relationship Id="rId1" Type="http://schemas.openxmlformats.org/officeDocument/2006/relationships/slideLayout" Target="../slideLayouts/slideLayout51.xml"/><Relationship Id="rId4" Type="http://schemas.openxmlformats.org/officeDocument/2006/relationships/image" Target="../media/image186.jpg"/></Relationships>
</file>

<file path=ppt/slides/_rels/slide57.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4.jpg"/><Relationship Id="rId1" Type="http://schemas.openxmlformats.org/officeDocument/2006/relationships/slideLayout" Target="../slideLayouts/slideLayout51.xml"/><Relationship Id="rId5" Type="http://schemas.openxmlformats.org/officeDocument/2006/relationships/image" Target="../media/image189.png"/><Relationship Id="rId4" Type="http://schemas.openxmlformats.org/officeDocument/2006/relationships/image" Target="../media/image188.jpg"/></Relationships>
</file>

<file path=ppt/slides/_rels/slide5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jpg"/><Relationship Id="rId1" Type="http://schemas.openxmlformats.org/officeDocument/2006/relationships/slideLayout" Target="../slideLayouts/slideLayout51.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jpg"/></Relationships>
</file>

<file path=ppt/slides/_rels/slide59.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06.png"/><Relationship Id="rId18" Type="http://schemas.openxmlformats.org/officeDocument/2006/relationships/image" Target="../media/image211.png"/><Relationship Id="rId3" Type="http://schemas.openxmlformats.org/officeDocument/2006/relationships/image" Target="../media/image196.png"/><Relationship Id="rId21" Type="http://schemas.openxmlformats.org/officeDocument/2006/relationships/image" Target="../media/image213.png"/><Relationship Id="rId7" Type="http://schemas.openxmlformats.org/officeDocument/2006/relationships/image" Target="../media/image200.png"/><Relationship Id="rId12" Type="http://schemas.openxmlformats.org/officeDocument/2006/relationships/image" Target="../media/image205.png"/><Relationship Id="rId17" Type="http://schemas.openxmlformats.org/officeDocument/2006/relationships/image" Target="../media/image210.png"/><Relationship Id="rId2" Type="http://schemas.openxmlformats.org/officeDocument/2006/relationships/image" Target="../media/image195.jpg"/><Relationship Id="rId16" Type="http://schemas.openxmlformats.org/officeDocument/2006/relationships/image" Target="../media/image209.png"/><Relationship Id="rId20" Type="http://schemas.openxmlformats.org/officeDocument/2006/relationships/image" Target="../media/image212.png"/><Relationship Id="rId1" Type="http://schemas.openxmlformats.org/officeDocument/2006/relationships/slideLayout" Target="../slideLayouts/slideLayout52.xml"/><Relationship Id="rId6" Type="http://schemas.openxmlformats.org/officeDocument/2006/relationships/image" Target="../media/image199.png"/><Relationship Id="rId11" Type="http://schemas.openxmlformats.org/officeDocument/2006/relationships/image" Target="../media/image204.png"/><Relationship Id="rId5" Type="http://schemas.openxmlformats.org/officeDocument/2006/relationships/image" Target="../media/image198.png"/><Relationship Id="rId15" Type="http://schemas.openxmlformats.org/officeDocument/2006/relationships/image" Target="../media/image208.png"/><Relationship Id="rId10" Type="http://schemas.openxmlformats.org/officeDocument/2006/relationships/image" Target="../media/image203.png"/><Relationship Id="rId19" Type="http://schemas.openxmlformats.org/officeDocument/2006/relationships/image" Target="../media/image181.png"/><Relationship Id="rId4" Type="http://schemas.openxmlformats.org/officeDocument/2006/relationships/image" Target="../media/image197.png"/><Relationship Id="rId9" Type="http://schemas.openxmlformats.org/officeDocument/2006/relationships/image" Target="../media/image202.png"/><Relationship Id="rId14" Type="http://schemas.openxmlformats.org/officeDocument/2006/relationships/image" Target="../media/image207.png"/></Relationships>
</file>

<file path=ppt/slides/_rels/slide60.xml.rels><?xml version="1.0" encoding="UTF-8" standalone="yes"?>
<Relationships xmlns="http://schemas.openxmlformats.org/package/2006/relationships"><Relationship Id="rId3" Type="http://schemas.openxmlformats.org/officeDocument/2006/relationships/image" Target="../media/image215.jpg"/><Relationship Id="rId2" Type="http://schemas.openxmlformats.org/officeDocument/2006/relationships/image" Target="../media/image214.jpg"/><Relationship Id="rId1" Type="http://schemas.openxmlformats.org/officeDocument/2006/relationships/slideLayout" Target="../slideLayouts/slideLayout54.xml"/></Relationships>
</file>

<file path=ppt/slides/_rels/slide61.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jpg"/><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51.xml"/><Relationship Id="rId4" Type="http://schemas.openxmlformats.org/officeDocument/2006/relationships/image" Target="../media/image220.png"/></Relationships>
</file>

<file path=ppt/slides/_rels/slide63.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image" Target="../media/image222.jpg"/><Relationship Id="rId7" Type="http://schemas.openxmlformats.org/officeDocument/2006/relationships/image" Target="../media/image225.jpg"/><Relationship Id="rId2" Type="http://schemas.openxmlformats.org/officeDocument/2006/relationships/image" Target="../media/image221.png"/><Relationship Id="rId1" Type="http://schemas.openxmlformats.org/officeDocument/2006/relationships/slideLayout" Target="../slideLayouts/slideLayout51.xml"/><Relationship Id="rId6" Type="http://schemas.openxmlformats.org/officeDocument/2006/relationships/image" Target="../media/image224.png"/><Relationship Id="rId5" Type="http://schemas.openxmlformats.org/officeDocument/2006/relationships/hyperlink" Target="https://www.youtube.com/watch?v=-uQPwKTbaWg" TargetMode="External"/><Relationship Id="rId4" Type="http://schemas.openxmlformats.org/officeDocument/2006/relationships/image" Target="../media/image223.png"/></Relationships>
</file>

<file path=ppt/slides/_rels/slide64.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228.png"/><Relationship Id="rId7" Type="http://schemas.openxmlformats.org/officeDocument/2006/relationships/image" Target="../media/image229.jpg"/><Relationship Id="rId2" Type="http://schemas.openxmlformats.org/officeDocument/2006/relationships/image" Target="../media/image227.png"/><Relationship Id="rId1" Type="http://schemas.openxmlformats.org/officeDocument/2006/relationships/slideLayout" Target="../slideLayouts/slideLayout54.xml"/><Relationship Id="rId6" Type="http://schemas.openxmlformats.org/officeDocument/2006/relationships/image" Target="../media/image224.png"/><Relationship Id="rId5" Type="http://schemas.openxmlformats.org/officeDocument/2006/relationships/hyperlink" Target="https://www.youtube.com/watch?v=-uQPwKTbaWg" TargetMode="External"/><Relationship Id="rId4" Type="http://schemas.openxmlformats.org/officeDocument/2006/relationships/image" Target="../media/image223.png"/></Relationships>
</file>

<file path=ppt/slides/_rels/slide65.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31.jpg"/><Relationship Id="rId1" Type="http://schemas.openxmlformats.org/officeDocument/2006/relationships/slideLayout" Target="../slideLayouts/slideLayout51.xml"/><Relationship Id="rId4" Type="http://schemas.openxmlformats.org/officeDocument/2006/relationships/image" Target="../media/image232.png"/></Relationships>
</file>

<file path=ppt/slides/_rels/slide66.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52.xml"/></Relationships>
</file>

<file path=ppt/slides/_rels/slide67.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54.xml"/><Relationship Id="rId4" Type="http://schemas.openxmlformats.org/officeDocument/2006/relationships/image" Target="../media/image228.png"/></Relationships>
</file>

<file path=ppt/slides/_rels/slide68.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37.jpg"/><Relationship Id="rId1" Type="http://schemas.openxmlformats.org/officeDocument/2006/relationships/slideLayout" Target="../slideLayouts/slideLayout51.xml"/></Relationships>
</file>

<file path=ppt/slides/_rels/slide69.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51.xml"/><Relationship Id="rId5" Type="http://schemas.openxmlformats.org/officeDocument/2006/relationships/image" Target="../media/image233.png"/><Relationship Id="rId4" Type="http://schemas.openxmlformats.org/officeDocument/2006/relationships/image" Target="../media/image240.png"/></Relationships>
</file>

<file path=ppt/slides/_rels/slide70.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54.xml"/><Relationship Id="rId6" Type="http://schemas.openxmlformats.org/officeDocument/2006/relationships/image" Target="../media/image228.png"/><Relationship Id="rId5" Type="http://schemas.openxmlformats.org/officeDocument/2006/relationships/image" Target="../media/image236.png"/><Relationship Id="rId4" Type="http://schemas.openxmlformats.org/officeDocument/2006/relationships/image" Target="../media/image243.png"/></Relationships>
</file>

<file path=ppt/slides/_rels/slide71.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jpg"/><Relationship Id="rId1" Type="http://schemas.openxmlformats.org/officeDocument/2006/relationships/slideLayout" Target="../slideLayouts/slideLayout54.xml"/><Relationship Id="rId4" Type="http://schemas.openxmlformats.org/officeDocument/2006/relationships/image" Target="../media/image246.png"/></Relationships>
</file>

<file path=ppt/slides/_rels/slide72.xml.rels><?xml version="1.0" encoding="UTF-8" standalone="yes"?>
<Relationships xmlns="http://schemas.openxmlformats.org/package/2006/relationships"><Relationship Id="rId3" Type="http://schemas.openxmlformats.org/officeDocument/2006/relationships/hyperlink" Target="https://youtu.be/6goz81IFMa0?is=PPsUdCc0KP1gXbZ5" TargetMode="External"/><Relationship Id="rId2" Type="http://schemas.openxmlformats.org/officeDocument/2006/relationships/image" Target="../media/image247.jpg"/><Relationship Id="rId1" Type="http://schemas.openxmlformats.org/officeDocument/2006/relationships/slideLayout" Target="../slideLayouts/slideLayout51.xml"/><Relationship Id="rId4" Type="http://schemas.openxmlformats.org/officeDocument/2006/relationships/image" Target="../media/image248.jpg"/></Relationships>
</file>

<file path=ppt/slides/_rels/slide73.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51.xml"/></Relationships>
</file>

<file path=ppt/slides/_rels/slide74.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notesSlide" Target="../notesSlides/notesSlide21.xml"/><Relationship Id="rId4"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6.xml"/><Relationship Id="rId1" Type="http://schemas.openxmlformats.org/officeDocument/2006/relationships/tags" Target="../tags/tag63.xml"/><Relationship Id="rId5" Type="http://schemas.openxmlformats.org/officeDocument/2006/relationships/image" Target="../media/image256.svg"/><Relationship Id="rId4" Type="http://schemas.openxmlformats.org/officeDocument/2006/relationships/image" Target="../media/image255.sv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0.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1.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2.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3.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4.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slideLayout" Target="../slideLayouts/slideLayout36.xml"/><Relationship Id="rId1" Type="http://schemas.openxmlformats.org/officeDocument/2006/relationships/tags" Target="../tags/tag64.xml"/><Relationship Id="rId6" Type="http://schemas.openxmlformats.org/officeDocument/2006/relationships/image" Target="../media/image254.png"/><Relationship Id="rId5" Type="http://schemas.openxmlformats.org/officeDocument/2006/relationships/image" Target="../media/image253.png"/><Relationship Id="rId4" Type="http://schemas.openxmlformats.org/officeDocument/2006/relationships/image" Target="../media/image252.png"/></Relationships>
</file>

<file path=ppt/slides/_rels/slide8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slideLayout" Target="../slideLayouts/slideLayout36.xml"/><Relationship Id="rId1" Type="http://schemas.openxmlformats.org/officeDocument/2006/relationships/tags" Target="../tags/tag65.xml"/><Relationship Id="rId6" Type="http://schemas.openxmlformats.org/officeDocument/2006/relationships/image" Target="../media/image254.png"/><Relationship Id="rId5" Type="http://schemas.openxmlformats.org/officeDocument/2006/relationships/image" Target="../media/image253.png"/><Relationship Id="rId4" Type="http://schemas.openxmlformats.org/officeDocument/2006/relationships/image" Target="../media/image252.png"/></Relationships>
</file>

<file path=ppt/slides/_rels/slide88.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89.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36.xml"/><Relationship Id="rId5" Type="http://schemas.openxmlformats.org/officeDocument/2006/relationships/image" Target="../media/image254.png"/><Relationship Id="rId4" Type="http://schemas.openxmlformats.org/officeDocument/2006/relationships/image" Target="../media/image253.png"/></Relationships>
</file>

<file path=ppt/slides/_rels/slide90.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tags" Target="../tags/tag68.xml"/><Relationship Id="rId7" Type="http://schemas.openxmlformats.org/officeDocument/2006/relationships/image" Target="../media/image257.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notesSlide" Target="../notesSlides/notesSlide23.xml"/><Relationship Id="rId5" Type="http://schemas.openxmlformats.org/officeDocument/2006/relationships/slideLayout" Target="../slideLayouts/slideLayout37.xml"/><Relationship Id="rId4" Type="http://schemas.openxmlformats.org/officeDocument/2006/relationships/tags" Target="../tags/tag6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6.xml"/><Relationship Id="rId1" Type="http://schemas.openxmlformats.org/officeDocument/2006/relationships/tags" Target="../tags/tag70.xml"/><Relationship Id="rId5" Type="http://schemas.openxmlformats.org/officeDocument/2006/relationships/image" Target="../media/image256.svg"/><Relationship Id="rId4" Type="http://schemas.openxmlformats.org/officeDocument/2006/relationships/image" Target="../media/image255.svg"/></Relationships>
</file>

<file path=ppt/slides/_rels/slide92.xml.rels><?xml version="1.0" encoding="UTF-8" standalone="yes"?>
<Relationships xmlns="http://schemas.openxmlformats.org/package/2006/relationships"><Relationship Id="rId3" Type="http://schemas.openxmlformats.org/officeDocument/2006/relationships/image" Target="../media/image259.jpeg"/><Relationship Id="rId7" Type="http://schemas.openxmlformats.org/officeDocument/2006/relationships/image" Target="../media/image263.png"/><Relationship Id="rId2" Type="http://schemas.openxmlformats.org/officeDocument/2006/relationships/notesSlide" Target="../notesSlides/notesSlide25.xml"/><Relationship Id="rId1" Type="http://schemas.openxmlformats.org/officeDocument/2006/relationships/slideLayout" Target="../slideLayouts/slideLayout36.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image" Target="../media/image260.jpe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72.xml"/><Relationship Id="rId1" Type="http://schemas.openxmlformats.org/officeDocument/2006/relationships/tags" Target="../tags/tag71.xml"/><Relationship Id="rId4" Type="http://schemas.openxmlformats.org/officeDocument/2006/relationships/image" Target="../media/image26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1.svg"/><Relationship Id="rId7"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2.svg"/><Relationship Id="rId9" Type="http://schemas.openxmlformats.org/officeDocument/2006/relationships/image" Target="../media/image265.svg"/></Relationships>
</file>

<file path=ppt/slides/_rels/slide96.xml.rels><?xml version="1.0" encoding="UTF-8" standalone="yes"?>
<Relationships xmlns="http://schemas.openxmlformats.org/package/2006/relationships"><Relationship Id="rId8" Type="http://schemas.openxmlformats.org/officeDocument/2006/relationships/image" Target="../media/image269.png"/><Relationship Id="rId13" Type="http://schemas.openxmlformats.org/officeDocument/2006/relationships/image" Target="../media/image272.svg"/><Relationship Id="rId3" Type="http://schemas.openxmlformats.org/officeDocument/2006/relationships/image" Target="../media/image21.svg"/><Relationship Id="rId7" Type="http://schemas.openxmlformats.org/officeDocument/2006/relationships/image" Target="../media/image268.png"/><Relationship Id="rId12" Type="http://schemas.openxmlformats.org/officeDocument/2006/relationships/image" Target="../media/image271.svg"/><Relationship Id="rId2" Type="http://schemas.openxmlformats.org/officeDocument/2006/relationships/image" Target="../media/image266.png"/><Relationship Id="rId1" Type="http://schemas.openxmlformats.org/officeDocument/2006/relationships/slideLayout" Target="../slideLayouts/slideLayout61.xml"/><Relationship Id="rId6" Type="http://schemas.openxmlformats.org/officeDocument/2006/relationships/image" Target="../media/image267.jpeg"/><Relationship Id="rId11" Type="http://schemas.openxmlformats.org/officeDocument/2006/relationships/image" Target="../media/image17.png"/><Relationship Id="rId5" Type="http://schemas.openxmlformats.org/officeDocument/2006/relationships/image" Target="../media/image23.png"/><Relationship Id="rId15" Type="http://schemas.openxmlformats.org/officeDocument/2006/relationships/image" Target="../media/image274.svg"/><Relationship Id="rId10" Type="http://schemas.openxmlformats.org/officeDocument/2006/relationships/image" Target="../media/image270.png"/><Relationship Id="rId4" Type="http://schemas.openxmlformats.org/officeDocument/2006/relationships/image" Target="../media/image22.svg"/><Relationship Id="rId9" Type="http://schemas.openxmlformats.org/officeDocument/2006/relationships/image" Target="../media/image28.svg"/><Relationship Id="rId14" Type="http://schemas.openxmlformats.org/officeDocument/2006/relationships/image" Target="../media/image273.svg"/></Relationships>
</file>

<file path=ppt/slides/_rels/slide97.xml.rels><?xml version="1.0" encoding="UTF-8" standalone="yes"?>
<Relationships xmlns="http://schemas.openxmlformats.org/package/2006/relationships"><Relationship Id="rId13" Type="http://schemas.openxmlformats.org/officeDocument/2006/relationships/image" Target="../media/image286.png"/><Relationship Id="rId18" Type="http://schemas.openxmlformats.org/officeDocument/2006/relationships/image" Target="../media/image291.png"/><Relationship Id="rId26" Type="http://schemas.openxmlformats.org/officeDocument/2006/relationships/image" Target="../media/image299.png"/><Relationship Id="rId21" Type="http://schemas.openxmlformats.org/officeDocument/2006/relationships/image" Target="../media/image294.png"/><Relationship Id="rId34" Type="http://schemas.openxmlformats.org/officeDocument/2006/relationships/image" Target="../media/image307.png"/><Relationship Id="rId7" Type="http://schemas.openxmlformats.org/officeDocument/2006/relationships/image" Target="../media/image280.png"/><Relationship Id="rId12" Type="http://schemas.openxmlformats.org/officeDocument/2006/relationships/image" Target="../media/image285.png"/><Relationship Id="rId17" Type="http://schemas.openxmlformats.org/officeDocument/2006/relationships/image" Target="../media/image290.png"/><Relationship Id="rId25" Type="http://schemas.openxmlformats.org/officeDocument/2006/relationships/image" Target="../media/image298.png"/><Relationship Id="rId33" Type="http://schemas.openxmlformats.org/officeDocument/2006/relationships/image" Target="../media/image306.png"/><Relationship Id="rId2" Type="http://schemas.openxmlformats.org/officeDocument/2006/relationships/image" Target="../media/image275.png"/><Relationship Id="rId16" Type="http://schemas.openxmlformats.org/officeDocument/2006/relationships/image" Target="../media/image289.png"/><Relationship Id="rId20" Type="http://schemas.openxmlformats.org/officeDocument/2006/relationships/image" Target="../media/image293.png"/><Relationship Id="rId29" Type="http://schemas.openxmlformats.org/officeDocument/2006/relationships/image" Target="../media/image302.png"/><Relationship Id="rId1" Type="http://schemas.openxmlformats.org/officeDocument/2006/relationships/slideLayout" Target="../slideLayouts/slideLayout87.xml"/><Relationship Id="rId6" Type="http://schemas.openxmlformats.org/officeDocument/2006/relationships/image" Target="../media/image279.png"/><Relationship Id="rId11" Type="http://schemas.openxmlformats.org/officeDocument/2006/relationships/image" Target="../media/image284.png"/><Relationship Id="rId24" Type="http://schemas.openxmlformats.org/officeDocument/2006/relationships/image" Target="../media/image297.png"/><Relationship Id="rId32" Type="http://schemas.openxmlformats.org/officeDocument/2006/relationships/image" Target="../media/image305.png"/><Relationship Id="rId37" Type="http://schemas.openxmlformats.org/officeDocument/2006/relationships/image" Target="../media/image310.png"/><Relationship Id="rId5" Type="http://schemas.openxmlformats.org/officeDocument/2006/relationships/image" Target="../media/image278.png"/><Relationship Id="rId15" Type="http://schemas.openxmlformats.org/officeDocument/2006/relationships/image" Target="../media/image288.png"/><Relationship Id="rId23" Type="http://schemas.openxmlformats.org/officeDocument/2006/relationships/image" Target="../media/image296.png"/><Relationship Id="rId28" Type="http://schemas.openxmlformats.org/officeDocument/2006/relationships/image" Target="../media/image301.png"/><Relationship Id="rId36" Type="http://schemas.openxmlformats.org/officeDocument/2006/relationships/image" Target="../media/image309.png"/><Relationship Id="rId10" Type="http://schemas.openxmlformats.org/officeDocument/2006/relationships/image" Target="../media/image283.png"/><Relationship Id="rId19" Type="http://schemas.openxmlformats.org/officeDocument/2006/relationships/image" Target="../media/image292.png"/><Relationship Id="rId31" Type="http://schemas.openxmlformats.org/officeDocument/2006/relationships/image" Target="../media/image304.png"/><Relationship Id="rId4" Type="http://schemas.openxmlformats.org/officeDocument/2006/relationships/image" Target="../media/image277.png"/><Relationship Id="rId9" Type="http://schemas.openxmlformats.org/officeDocument/2006/relationships/image" Target="../media/image282.png"/><Relationship Id="rId14" Type="http://schemas.openxmlformats.org/officeDocument/2006/relationships/image" Target="../media/image287.png"/><Relationship Id="rId22" Type="http://schemas.openxmlformats.org/officeDocument/2006/relationships/image" Target="../media/image295.png"/><Relationship Id="rId27" Type="http://schemas.openxmlformats.org/officeDocument/2006/relationships/image" Target="../media/image300.png"/><Relationship Id="rId30" Type="http://schemas.openxmlformats.org/officeDocument/2006/relationships/image" Target="../media/image303.png"/><Relationship Id="rId35" Type="http://schemas.openxmlformats.org/officeDocument/2006/relationships/image" Target="../media/image308.png"/><Relationship Id="rId8" Type="http://schemas.openxmlformats.org/officeDocument/2006/relationships/image" Target="../media/image281.png"/><Relationship Id="rId3" Type="http://schemas.openxmlformats.org/officeDocument/2006/relationships/image" Target="../media/image276.png"/></Relationships>
</file>

<file path=ppt/slides/_rels/slide98.xml.rels><?xml version="1.0" encoding="UTF-8" standalone="yes"?>
<Relationships xmlns="http://schemas.openxmlformats.org/package/2006/relationships"><Relationship Id="rId8" Type="http://schemas.openxmlformats.org/officeDocument/2006/relationships/image" Target="../media/image315.png"/><Relationship Id="rId3" Type="http://schemas.openxmlformats.org/officeDocument/2006/relationships/image" Target="../media/image312.png"/><Relationship Id="rId7" Type="http://schemas.openxmlformats.org/officeDocument/2006/relationships/image" Target="../media/image314.png"/><Relationship Id="rId2" Type="http://schemas.openxmlformats.org/officeDocument/2006/relationships/image" Target="../media/image311.png"/><Relationship Id="rId1" Type="http://schemas.openxmlformats.org/officeDocument/2006/relationships/slideLayout" Target="../slideLayouts/slideLayout84.xml"/><Relationship Id="rId6" Type="http://schemas.openxmlformats.org/officeDocument/2006/relationships/hyperlink" Target="https://www.youtube.com/playlist?list=PLvVKZNrKJBG37gx8KQmjqQcDzXbB7YTrA" TargetMode="External"/><Relationship Id="rId5" Type="http://schemas.openxmlformats.org/officeDocument/2006/relationships/hyperlink" Target="https://www.youtube.com/playlist?list=PLvVKZNrKJBG1bZ68mVOuW7tZPrIoDsDtU" TargetMode="External"/><Relationship Id="rId4" Type="http://schemas.openxmlformats.org/officeDocument/2006/relationships/image" Target="../media/image313.png"/><Relationship Id="rId9" Type="http://schemas.openxmlformats.org/officeDocument/2006/relationships/image" Target="../media/image316.jpeg"/></Relationships>
</file>

<file path=ppt/slides/_rels/slide99.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image" Target="../media/image317.png"/><Relationship Id="rId1" Type="http://schemas.openxmlformats.org/officeDocument/2006/relationships/slideLayout" Target="../slideLayouts/slideLayout84.xml"/><Relationship Id="rId5" Type="http://schemas.openxmlformats.org/officeDocument/2006/relationships/image" Target="../media/image320.svg"/><Relationship Id="rId4" Type="http://schemas.openxmlformats.org/officeDocument/2006/relationships/image" Target="../media/image319.png"/></Relationships>
</file>

<file path=ppt/slides/_rels/slide100.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jpg"/><Relationship Id="rId1" Type="http://schemas.openxmlformats.org/officeDocument/2006/relationships/slideLayout" Target="../slideLayouts/slideLayout8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0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4.xml"/></Relationships>
</file>

<file path=ppt/slides/_rels/slide105.xml.rels><?xml version="1.0" encoding="UTF-8" standalone="yes"?>
<Relationships xmlns="http://schemas.openxmlformats.org/package/2006/relationships"><Relationship Id="rId3" Type="http://schemas.openxmlformats.org/officeDocument/2006/relationships/image" Target="../media/image324.jpeg"/><Relationship Id="rId2" Type="http://schemas.openxmlformats.org/officeDocument/2006/relationships/image" Target="../media/image323.png"/><Relationship Id="rId1" Type="http://schemas.openxmlformats.org/officeDocument/2006/relationships/slideLayout" Target="../slideLayouts/slideLayout94.xml"/></Relationships>
</file>

<file path=ppt/slides/_rels/slide106.xml.rels><?xml version="1.0" encoding="UTF-8" standalone="yes"?>
<Relationships xmlns="http://schemas.openxmlformats.org/package/2006/relationships"><Relationship Id="rId2" Type="http://schemas.openxmlformats.org/officeDocument/2006/relationships/image" Target="../media/image325.jpeg"/><Relationship Id="rId1" Type="http://schemas.openxmlformats.org/officeDocument/2006/relationships/slideLayout" Target="../slideLayouts/slideLayout9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4.xml"/></Relationships>
</file>

<file path=ppt/slides/_rels/slide109.xml.rels><?xml version="1.0" encoding="UTF-8" standalone="yes"?>
<Relationships xmlns="http://schemas.openxmlformats.org/package/2006/relationships"><Relationship Id="rId2" Type="http://schemas.openxmlformats.org/officeDocument/2006/relationships/image" Target="../media/image326.png"/><Relationship Id="rId1" Type="http://schemas.openxmlformats.org/officeDocument/2006/relationships/slideLayout" Target="../slideLayouts/slideLayout84.xml"/></Relationships>
</file>

<file path=ppt/slides/_rels/slide110.xml.rels><?xml version="1.0" encoding="UTF-8" standalone="yes"?>
<Relationships xmlns="http://schemas.openxmlformats.org/package/2006/relationships"><Relationship Id="rId2" Type="http://schemas.openxmlformats.org/officeDocument/2006/relationships/image" Target="../media/image327.png"/><Relationship Id="rId1" Type="http://schemas.openxmlformats.org/officeDocument/2006/relationships/slideLayout" Target="../slideLayouts/slideLayout84.xml"/></Relationships>
</file>

<file path=ppt/slides/_rels/slide111.xml.rels><?xml version="1.0" encoding="UTF-8" standalone="yes"?>
<Relationships xmlns="http://schemas.openxmlformats.org/package/2006/relationships"><Relationship Id="rId3" Type="http://schemas.openxmlformats.org/officeDocument/2006/relationships/hyperlink" Target="mailto:info@closetheglassloop.eu" TargetMode="External"/><Relationship Id="rId2" Type="http://schemas.openxmlformats.org/officeDocument/2006/relationships/notesSlide" Target="../notesSlides/notesSlide29.xml"/><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Towards a Close the Glass Loop&#10;&#10;AI-generated content may be incorrect.">
            <a:extLst>
              <a:ext uri="{FF2B5EF4-FFF2-40B4-BE49-F238E27FC236}">
                <a16:creationId xmlns:a16="http://schemas.microsoft.com/office/drawing/2014/main" id="{3A257503-6B24-58E9-222C-F56A64F2B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
            <a:ext cx="10610850" cy="59686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F59BFB3-05A2-9934-A162-4474629124F6}"/>
              </a:ext>
            </a:extLst>
          </p:cNvPr>
          <p:cNvSpPr/>
          <p:nvPr/>
        </p:nvSpPr>
        <p:spPr>
          <a:xfrm>
            <a:off x="0" y="0"/>
            <a:ext cx="10610850" cy="5969000"/>
          </a:xfrm>
          <a:custGeom>
            <a:avLst/>
            <a:gdLst/>
            <a:ahLst/>
            <a:cxnLst/>
            <a:rect l="l" t="t" r="r" b="b"/>
            <a:pathLst>
              <a:path w="11522925" h="6481645">
                <a:moveTo>
                  <a:pt x="0" y="0"/>
                </a:moveTo>
                <a:lnTo>
                  <a:pt x="11522925" y="0"/>
                </a:lnTo>
                <a:lnTo>
                  <a:pt x="11522925" y="6481645"/>
                </a:lnTo>
                <a:lnTo>
                  <a:pt x="0" y="6481645"/>
                </a:lnTo>
                <a:lnTo>
                  <a:pt x="0" y="0"/>
                </a:lnTo>
                <a:close/>
              </a:path>
            </a:pathLst>
          </a:custGeom>
          <a:blipFill>
            <a:blip r:embed="rId2"/>
            <a:stretch>
              <a:fillRect/>
            </a:stretch>
          </a:blipFill>
        </p:spPr>
        <p:txBody>
          <a:bodyPr/>
          <a:lstStyle/>
          <a:p>
            <a:endParaRPr lang="en-BE" dirty="0"/>
          </a:p>
        </p:txBody>
      </p:sp>
      <p:sp>
        <p:nvSpPr>
          <p:cNvPr id="5" name="Freeform 9">
            <a:extLst>
              <a:ext uri="{FF2B5EF4-FFF2-40B4-BE49-F238E27FC236}">
                <a16:creationId xmlns:a16="http://schemas.microsoft.com/office/drawing/2014/main" id="{0A116B72-4780-0E8D-126A-2D890AABA872}"/>
              </a:ext>
            </a:extLst>
          </p:cNvPr>
          <p:cNvSpPr/>
          <p:nvPr/>
        </p:nvSpPr>
        <p:spPr>
          <a:xfrm>
            <a:off x="5696460" y="423864"/>
            <a:ext cx="623522" cy="623782"/>
          </a:xfrm>
          <a:custGeom>
            <a:avLst/>
            <a:gdLst/>
            <a:ahLst/>
            <a:cxnLst/>
            <a:rect l="l" t="t" r="r" b="b"/>
            <a:pathLst>
              <a:path w="623522" h="623782">
                <a:moveTo>
                  <a:pt x="0" y="0"/>
                </a:moveTo>
                <a:lnTo>
                  <a:pt x="623522" y="0"/>
                </a:lnTo>
                <a:lnTo>
                  <a:pt x="623522" y="623782"/>
                </a:lnTo>
                <a:lnTo>
                  <a:pt x="0" y="623782"/>
                </a:lnTo>
                <a:lnTo>
                  <a:pt x="0" y="0"/>
                </a:lnTo>
                <a:close/>
              </a:path>
            </a:pathLst>
          </a:custGeom>
          <a:blipFill>
            <a:blip r:embed="rId3"/>
            <a:stretch>
              <a:fillRect/>
            </a:stretch>
          </a:blipFill>
        </p:spPr>
        <p:txBody>
          <a:bodyPr/>
          <a:lstStyle/>
          <a:p>
            <a:endParaRPr lang="en-BE" dirty="0"/>
          </a:p>
        </p:txBody>
      </p:sp>
      <p:sp>
        <p:nvSpPr>
          <p:cNvPr id="7" name="TextBox 14">
            <a:extLst>
              <a:ext uri="{FF2B5EF4-FFF2-40B4-BE49-F238E27FC236}">
                <a16:creationId xmlns:a16="http://schemas.microsoft.com/office/drawing/2014/main" id="{EA2E5E3E-80F8-EFB9-7D3D-B2D419118E4D}"/>
              </a:ext>
            </a:extLst>
          </p:cNvPr>
          <p:cNvSpPr txBox="1"/>
          <p:nvPr/>
        </p:nvSpPr>
        <p:spPr>
          <a:xfrm>
            <a:off x="6448430" y="451721"/>
            <a:ext cx="3696791" cy="666849"/>
          </a:xfrm>
          <a:prstGeom prst="rect">
            <a:avLst/>
          </a:prstGeom>
        </p:spPr>
        <p:txBody>
          <a:bodyPr lIns="0" tIns="0" rIns="0" bIns="0" rtlCol="0" anchor="t">
            <a:spAutoFit/>
          </a:bodyPr>
          <a:lstStyle/>
          <a:p>
            <a:pPr>
              <a:lnSpc>
                <a:spcPts val="2631"/>
              </a:lnSpc>
            </a:pPr>
            <a:r>
              <a:rPr lang="en-US" sz="2288" b="1" dirty="0">
                <a:solidFill>
                  <a:srgbClr val="000000"/>
                </a:solidFill>
                <a:latin typeface="Roboto Bold"/>
                <a:ea typeface="Roboto Bold"/>
                <a:cs typeface="Roboto Bold"/>
                <a:sym typeface="Roboto Bold"/>
              </a:rPr>
              <a:t>16 SEPTEMBER 2026</a:t>
            </a:r>
          </a:p>
          <a:p>
            <a:pPr>
              <a:lnSpc>
                <a:spcPts val="2631"/>
              </a:lnSpc>
            </a:pPr>
            <a:r>
              <a:rPr lang="en-US" sz="2288" b="1" dirty="0">
                <a:solidFill>
                  <a:srgbClr val="000000"/>
                </a:solidFill>
                <a:latin typeface="Roboto Bold"/>
                <a:ea typeface="Roboto Bold"/>
                <a:cs typeface="Roboto Bold"/>
                <a:sym typeface="Roboto Bold"/>
              </a:rPr>
              <a:t>9:00 AM &gt; 15:30 PM (EEST)</a:t>
            </a:r>
            <a:r>
              <a:rPr lang="en-US" sz="2288" dirty="0">
                <a:solidFill>
                  <a:srgbClr val="000000"/>
                </a:solidFill>
                <a:latin typeface="Roboto"/>
                <a:ea typeface="Roboto"/>
                <a:cs typeface="Roboto"/>
                <a:sym typeface="Roboto"/>
              </a:rPr>
              <a:t> </a:t>
            </a:r>
          </a:p>
        </p:txBody>
      </p:sp>
      <p:sp>
        <p:nvSpPr>
          <p:cNvPr id="9" name="TextBox 17">
            <a:extLst>
              <a:ext uri="{FF2B5EF4-FFF2-40B4-BE49-F238E27FC236}">
                <a16:creationId xmlns:a16="http://schemas.microsoft.com/office/drawing/2014/main" id="{D037A93C-F89E-67BB-0C9E-123E94866E98}"/>
              </a:ext>
            </a:extLst>
          </p:cNvPr>
          <p:cNvSpPr txBox="1"/>
          <p:nvPr/>
        </p:nvSpPr>
        <p:spPr>
          <a:xfrm>
            <a:off x="281508" y="1585814"/>
            <a:ext cx="4736060" cy="3600986"/>
          </a:xfrm>
          <a:prstGeom prst="rect">
            <a:avLst/>
          </a:prstGeom>
        </p:spPr>
        <p:txBody>
          <a:bodyPr wrap="square" lIns="0" tIns="0" rIns="0" bIns="0" rtlCol="0" anchor="t">
            <a:spAutoFit/>
          </a:bodyPr>
          <a:lstStyle/>
          <a:p>
            <a:pPr marL="342932" indent="-342932">
              <a:buFont typeface="+mj-lt"/>
              <a:buAutoNum type="arabicPeriod"/>
            </a:pPr>
            <a:r>
              <a:rPr lang="en-BE" b="1" dirty="0"/>
              <a:t>Opening session &amp; keynote statements</a:t>
            </a:r>
            <a:endParaRPr lang="en-GB" b="1" dirty="0"/>
          </a:p>
          <a:p>
            <a:pPr marL="342932" indent="-342932">
              <a:buFont typeface="+mj-lt"/>
              <a:buAutoNum type="arabicPeriod"/>
            </a:pPr>
            <a:endParaRPr lang="en-GB" b="1" dirty="0"/>
          </a:p>
          <a:p>
            <a:pPr marL="342932" indent="-342932">
              <a:buFont typeface="+mj-lt"/>
              <a:buAutoNum type="arabicPeriod"/>
            </a:pPr>
            <a:r>
              <a:rPr lang="en-BE" b="1" dirty="0"/>
              <a:t>Panel discussion and Q&amp;A “</a:t>
            </a:r>
            <a:r>
              <a:rPr lang="en-BE" b="1" i="1" dirty="0"/>
              <a:t>Impact of the new European and national legislation on packaging and packaging waste on glass containers</a:t>
            </a:r>
            <a:r>
              <a:rPr lang="en-BE" b="1" dirty="0"/>
              <a:t>”</a:t>
            </a:r>
            <a:endParaRPr lang="en-BE" dirty="0"/>
          </a:p>
          <a:p>
            <a:pPr marL="285778" indent="-285778">
              <a:buFont typeface="Wingdings" panose="05000000000000000000" pitchFamily="2" charset="2"/>
              <a:buChar char="§"/>
            </a:pPr>
            <a:r>
              <a:rPr lang="en-BE" dirty="0"/>
              <a:t>European Container Glass Federation</a:t>
            </a:r>
            <a:r>
              <a:rPr lang="en-GB" dirty="0"/>
              <a:t> FEVE</a:t>
            </a:r>
          </a:p>
          <a:p>
            <a:pPr marL="285778" indent="-285778">
              <a:buFont typeface="Wingdings" panose="05000000000000000000" pitchFamily="2" charset="2"/>
              <a:buChar char="§"/>
            </a:pPr>
            <a:r>
              <a:rPr lang="en-BE" dirty="0"/>
              <a:t>Extended Producer Responsibility Alliance</a:t>
            </a:r>
            <a:r>
              <a:rPr lang="en-GB" dirty="0"/>
              <a:t> EXPRA</a:t>
            </a:r>
          </a:p>
          <a:p>
            <a:pPr marL="285778" indent="-285778">
              <a:buFont typeface="Wingdings" panose="05000000000000000000" pitchFamily="2" charset="2"/>
              <a:buChar char="§"/>
            </a:pPr>
            <a:r>
              <a:rPr lang="en-BE" dirty="0"/>
              <a:t>European Committee of Wine Companies</a:t>
            </a:r>
            <a:r>
              <a:rPr lang="en-GB" dirty="0"/>
              <a:t> CEEV</a:t>
            </a:r>
          </a:p>
          <a:p>
            <a:pPr marL="285778" indent="-285778">
              <a:buFont typeface="Wingdings" panose="05000000000000000000" pitchFamily="2" charset="2"/>
              <a:buChar char="§"/>
            </a:pPr>
            <a:r>
              <a:rPr lang="en-GB" dirty="0"/>
              <a:t>Association of Soft Drink Producers in Bulgaria</a:t>
            </a:r>
            <a:endParaRPr lang="bg-BG" dirty="0"/>
          </a:p>
          <a:p>
            <a:endParaRPr lang="en-BE" dirty="0"/>
          </a:p>
          <a:p>
            <a:pPr marL="342932" indent="-342932">
              <a:buFont typeface="+mj-lt"/>
              <a:buAutoNum type="arabicPeriod" startAt="3"/>
            </a:pPr>
            <a:r>
              <a:rPr lang="en-BE" b="1" dirty="0"/>
              <a:t>Coffee break</a:t>
            </a:r>
            <a:r>
              <a:rPr lang="en-GB" b="1" dirty="0"/>
              <a:t>, 30’</a:t>
            </a:r>
            <a:endParaRPr lang="en-BE" dirty="0"/>
          </a:p>
        </p:txBody>
      </p:sp>
      <p:sp>
        <p:nvSpPr>
          <p:cNvPr id="11" name="TextBox 16">
            <a:extLst>
              <a:ext uri="{FF2B5EF4-FFF2-40B4-BE49-F238E27FC236}">
                <a16:creationId xmlns:a16="http://schemas.microsoft.com/office/drawing/2014/main" id="{1A9F259E-BFB9-4485-9612-C7EDDFB24FA6}"/>
              </a:ext>
            </a:extLst>
          </p:cNvPr>
          <p:cNvSpPr txBox="1"/>
          <p:nvPr/>
        </p:nvSpPr>
        <p:spPr>
          <a:xfrm>
            <a:off x="-257175" y="595535"/>
            <a:ext cx="4624248" cy="452111"/>
          </a:xfrm>
          <a:prstGeom prst="rect">
            <a:avLst/>
          </a:prstGeom>
        </p:spPr>
        <p:txBody>
          <a:bodyPr wrap="square" lIns="0" tIns="0" rIns="0" bIns="0" rtlCol="0" anchor="t">
            <a:spAutoFit/>
          </a:bodyPr>
          <a:lstStyle/>
          <a:p>
            <a:pPr algn="ctr">
              <a:lnSpc>
                <a:spcPts val="3539"/>
              </a:lnSpc>
            </a:pPr>
            <a:r>
              <a:rPr lang="en-US" sz="3601" b="1" dirty="0">
                <a:latin typeface="Roboto Bold"/>
                <a:ea typeface="Roboto Bold"/>
                <a:cs typeface="Roboto Bold"/>
                <a:sym typeface="Roboto Bold"/>
              </a:rPr>
              <a:t>AGENDA</a:t>
            </a:r>
            <a:endParaRPr lang="en-US" sz="2999" b="1" dirty="0">
              <a:latin typeface="Roboto Bold"/>
              <a:ea typeface="Roboto Bold"/>
              <a:cs typeface="Roboto Bold"/>
              <a:sym typeface="Roboto Bold"/>
            </a:endParaRPr>
          </a:p>
        </p:txBody>
      </p:sp>
      <p:sp>
        <p:nvSpPr>
          <p:cNvPr id="13" name="TextBox 17">
            <a:extLst>
              <a:ext uri="{FF2B5EF4-FFF2-40B4-BE49-F238E27FC236}">
                <a16:creationId xmlns:a16="http://schemas.microsoft.com/office/drawing/2014/main" id="{8CCBEC2E-5DC0-AB6C-BE2A-5CB450A6FBF5}"/>
              </a:ext>
            </a:extLst>
          </p:cNvPr>
          <p:cNvSpPr txBox="1"/>
          <p:nvPr/>
        </p:nvSpPr>
        <p:spPr>
          <a:xfrm>
            <a:off x="5229225" y="1586657"/>
            <a:ext cx="4915996" cy="4154984"/>
          </a:xfrm>
          <a:prstGeom prst="rect">
            <a:avLst/>
          </a:prstGeom>
        </p:spPr>
        <p:txBody>
          <a:bodyPr wrap="square" lIns="0" tIns="0" rIns="0" bIns="0" rtlCol="0" anchor="t">
            <a:spAutoFit/>
          </a:bodyPr>
          <a:lstStyle/>
          <a:p>
            <a:pPr marL="342932" indent="-342932">
              <a:buFont typeface="+mj-lt"/>
              <a:buAutoNum type="arabicPeriod" startAt="4"/>
            </a:pPr>
            <a:r>
              <a:rPr lang="en-BE" b="1" dirty="0"/>
              <a:t>European case studies on</a:t>
            </a:r>
            <a:r>
              <a:rPr lang="en-BE" dirty="0"/>
              <a:t> </a:t>
            </a:r>
            <a:r>
              <a:rPr lang="en-BE" b="1" dirty="0"/>
              <a:t>“</a:t>
            </a:r>
            <a:r>
              <a:rPr lang="en-BE" b="1" i="1" dirty="0"/>
              <a:t>Effective post-consumer waste management to improve and increase glass collection for recycling in Europe</a:t>
            </a:r>
            <a:r>
              <a:rPr lang="en-BE" b="1" dirty="0"/>
              <a:t>”</a:t>
            </a:r>
            <a:endParaRPr lang="en-BE" dirty="0"/>
          </a:p>
          <a:p>
            <a:pPr marL="285778" indent="-285778">
              <a:buFont typeface="Wingdings" panose="05000000000000000000" pitchFamily="2" charset="2"/>
              <a:buChar char="§"/>
            </a:pPr>
            <a:r>
              <a:rPr lang="en-BE" dirty="0"/>
              <a:t>FERVER - European Federation of Glass Recyclers</a:t>
            </a:r>
            <a:endParaRPr lang="en-GB" dirty="0"/>
          </a:p>
          <a:p>
            <a:pPr marL="285778" indent="-285778">
              <a:buFont typeface="Wingdings" panose="05000000000000000000" pitchFamily="2" charset="2"/>
              <a:buChar char="§"/>
            </a:pPr>
            <a:r>
              <a:rPr lang="en-BE" dirty="0"/>
              <a:t>Plataforma Vidro+, Portugal</a:t>
            </a:r>
            <a:endParaRPr lang="en-GB" dirty="0"/>
          </a:p>
          <a:p>
            <a:pPr marL="285778" indent="-285778">
              <a:buFont typeface="Wingdings" panose="05000000000000000000" pitchFamily="2" charset="2"/>
              <a:buChar char="§"/>
            </a:pPr>
            <a:r>
              <a:rPr lang="en-BE" dirty="0" err="1"/>
              <a:t>Ecovidrio</a:t>
            </a:r>
            <a:r>
              <a:rPr lang="en-BE" dirty="0"/>
              <a:t>, Spain</a:t>
            </a:r>
            <a:endParaRPr lang="en-GB" dirty="0"/>
          </a:p>
          <a:p>
            <a:pPr marL="285778" indent="-285778">
              <a:buFont typeface="Wingdings" panose="05000000000000000000" pitchFamily="2" charset="2"/>
              <a:buChar char="§"/>
            </a:pPr>
            <a:r>
              <a:rPr lang="en-BE" dirty="0"/>
              <a:t>Austria Glas Recycling</a:t>
            </a:r>
            <a:r>
              <a:rPr lang="en-GB" dirty="0"/>
              <a:t>, Austria</a:t>
            </a:r>
          </a:p>
          <a:p>
            <a:pPr marL="285778" indent="-285778">
              <a:buFont typeface="Wingdings" panose="05000000000000000000" pitchFamily="2" charset="2"/>
              <a:buChar char="§"/>
            </a:pPr>
            <a:endParaRPr lang="en-GB" dirty="0"/>
          </a:p>
          <a:p>
            <a:pPr marL="342932" indent="-342932">
              <a:buFont typeface="+mj-lt"/>
              <a:buAutoNum type="arabicPeriod" startAt="5"/>
            </a:pPr>
            <a:r>
              <a:rPr lang="en-GB" b="1" dirty="0"/>
              <a:t>Lunch break, 60’</a:t>
            </a:r>
          </a:p>
          <a:p>
            <a:pPr marL="342932" indent="-342932">
              <a:buFont typeface="+mj-lt"/>
              <a:buAutoNum type="arabicPeriod" startAt="5"/>
            </a:pPr>
            <a:endParaRPr lang="en-GB" b="1" dirty="0"/>
          </a:p>
          <a:p>
            <a:pPr marL="342932" indent="-342932">
              <a:buFont typeface="+mj-lt"/>
              <a:buAutoNum type="arabicPeriod" startAt="5"/>
            </a:pPr>
            <a:r>
              <a:rPr lang="en-BE" b="1" dirty="0"/>
              <a:t>Increasing and improving glass collection and recycling in Bulgaria - Close the Glass Loop Action Plan</a:t>
            </a:r>
            <a:endParaRPr lang="en-BE" dirty="0"/>
          </a:p>
          <a:p>
            <a:pPr marL="285778" indent="-285778">
              <a:buFont typeface="Wingdings" panose="05000000000000000000" pitchFamily="2" charset="2"/>
              <a:buChar char="§"/>
            </a:pPr>
            <a:r>
              <a:rPr lang="en-GB" dirty="0"/>
              <a:t>Stakeholders' perspectives</a:t>
            </a:r>
          </a:p>
          <a:p>
            <a:pPr marL="285778" indent="-285778">
              <a:buFont typeface="Wingdings" panose="05000000000000000000" pitchFamily="2" charset="2"/>
              <a:buChar char="§"/>
            </a:pPr>
            <a:r>
              <a:rPr lang="en-BE" dirty="0"/>
              <a:t>Open discussion on a joint action plan</a:t>
            </a:r>
          </a:p>
        </p:txBody>
      </p:sp>
    </p:spTree>
    <p:extLst>
      <p:ext uri="{BB962C8B-B14F-4D97-AF65-F5344CB8AC3E}">
        <p14:creationId xmlns:p14="http://schemas.microsoft.com/office/powerpoint/2010/main" val="689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image displays a Bulgarian national factsheet with various statistics on glass and packaging recycling rates, evolution of recycling rates over the years, and the recycling efficiency index.&#10;&#10;AI-generated content may be incorrect.">
            <a:extLst>
              <a:ext uri="{FF2B5EF4-FFF2-40B4-BE49-F238E27FC236}">
                <a16:creationId xmlns:a16="http://schemas.microsoft.com/office/drawing/2014/main" id="{1673CE42-3383-3608-05E4-B7B5AF663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610850" cy="5968603"/>
          </a:xfrm>
          <a:prstGeom prst="rect">
            <a:avLst/>
          </a:prstGeom>
        </p:spPr>
      </p:pic>
    </p:spTree>
    <p:extLst>
      <p:ext uri="{BB962C8B-B14F-4D97-AF65-F5344CB8AC3E}">
        <p14:creationId xmlns:p14="http://schemas.microsoft.com/office/powerpoint/2010/main" val="96822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various collection systems for glass packaging across Europe, including municipal bring-back systems, door-to-door systems, and mixed-material systems, with a focus on the prevalence of certain systems in different countries.&#10;&#10;AI-generated content may be incorrect.">
            <a:extLst>
              <a:ext uri="{FF2B5EF4-FFF2-40B4-BE49-F238E27FC236}">
                <a16:creationId xmlns:a16="http://schemas.microsoft.com/office/drawing/2014/main" id="{7EF02D8A-CAA8-4610-BFF8-A8BDAF5D1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 y="0"/>
            <a:ext cx="10611556" cy="5969000"/>
          </a:xfrm>
          <a:prstGeom prst="rect">
            <a:avLst/>
          </a:prstGeom>
        </p:spPr>
      </p:pic>
    </p:spTree>
    <p:extLst>
      <p:ext uri="{BB962C8B-B14F-4D97-AF65-F5344CB8AC3E}">
        <p14:creationId xmlns:p14="http://schemas.microsoft.com/office/powerpoint/2010/main" val="347647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 map of Europe with various percentages indicating the amount of glass packaging collected for recycling in each country.&#10;&#10;AI-generated content may be incorrect.">
            <a:extLst>
              <a:ext uri="{FF2B5EF4-FFF2-40B4-BE49-F238E27FC236}">
                <a16:creationId xmlns:a16="http://schemas.microsoft.com/office/drawing/2014/main" id="{DA56D270-1CFF-4F0E-C0CC-45A3C380C6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610850" cy="5968603"/>
          </a:xfrm>
          <a:prstGeom prst="rect">
            <a:avLst/>
          </a:prstGeom>
        </p:spPr>
      </p:pic>
    </p:spTree>
    <p:extLst>
      <p:ext uri="{BB962C8B-B14F-4D97-AF65-F5344CB8AC3E}">
        <p14:creationId xmlns:p14="http://schemas.microsoft.com/office/powerpoint/2010/main" val="46315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0610849" cy="5969000"/>
          </a:xfrm>
          <a:custGeom>
            <a:avLst/>
            <a:gdLst/>
            <a:ahLst/>
            <a:cxnLst/>
            <a:rect l="l" t="t" r="r" b="b"/>
            <a:pathLst>
              <a:path w="11522925" h="6481645">
                <a:moveTo>
                  <a:pt x="0" y="0"/>
                </a:moveTo>
                <a:lnTo>
                  <a:pt x="11522925" y="0"/>
                </a:lnTo>
                <a:lnTo>
                  <a:pt x="11522925" y="6481645"/>
                </a:lnTo>
                <a:lnTo>
                  <a:pt x="0" y="6481645"/>
                </a:lnTo>
                <a:lnTo>
                  <a:pt x="0" y="0"/>
                </a:lnTo>
                <a:close/>
              </a:path>
            </a:pathLst>
          </a:custGeom>
          <a:blipFill>
            <a:blip r:embed="rId2"/>
            <a:stretch>
              <a:fillRect t="-1" b="-11276"/>
            </a:stretch>
          </a:blipFill>
        </p:spPr>
        <p:txBody>
          <a:bodyPr/>
          <a:lstStyle/>
          <a:p>
            <a:endParaRPr lang="en-BE"/>
          </a:p>
        </p:txBody>
      </p:sp>
      <p:sp>
        <p:nvSpPr>
          <p:cNvPr id="4" name="Freeform 4"/>
          <p:cNvSpPr/>
          <p:nvPr/>
        </p:nvSpPr>
        <p:spPr>
          <a:xfrm>
            <a:off x="-7089" y="4904598"/>
            <a:ext cx="10625026" cy="1082233"/>
          </a:xfrm>
          <a:custGeom>
            <a:avLst/>
            <a:gdLst/>
            <a:ahLst/>
            <a:cxnLst/>
            <a:rect l="l" t="t" r="r" b="b"/>
            <a:pathLst>
              <a:path w="11536207" h="1155223">
                <a:moveTo>
                  <a:pt x="0" y="0"/>
                </a:moveTo>
                <a:lnTo>
                  <a:pt x="11536207" y="0"/>
                </a:lnTo>
                <a:lnTo>
                  <a:pt x="11536207" y="1155223"/>
                </a:lnTo>
                <a:lnTo>
                  <a:pt x="0" y="1155223"/>
                </a:lnTo>
                <a:lnTo>
                  <a:pt x="0" y="0"/>
                </a:lnTo>
                <a:close/>
              </a:path>
            </a:pathLst>
          </a:custGeom>
          <a:blipFill>
            <a:blip>
              <a:extLst>
                <a:ext uri="{96DAC541-7B7A-43D3-8B79-37D633B846F1}">
                  <asvg:svgBlip xmlns:asvg="http://schemas.microsoft.com/office/drawing/2016/SVG/main" r:embed="rId3"/>
                </a:ext>
              </a:extLst>
            </a:blip>
            <a:stretch>
              <a:fillRect t="-898613"/>
            </a:stretch>
          </a:blipFill>
        </p:spPr>
        <p:txBody>
          <a:bodyPr/>
          <a:lstStyle/>
          <a:p>
            <a:endParaRPr lang="en-BE" dirty="0"/>
          </a:p>
        </p:txBody>
      </p:sp>
      <p:sp>
        <p:nvSpPr>
          <p:cNvPr id="5" name="Freeform 5"/>
          <p:cNvSpPr/>
          <p:nvPr/>
        </p:nvSpPr>
        <p:spPr>
          <a:xfrm>
            <a:off x="9972013" y="5047184"/>
            <a:ext cx="451199" cy="742713"/>
          </a:xfrm>
          <a:custGeom>
            <a:avLst/>
            <a:gdLst/>
            <a:ahLst/>
            <a:cxnLst/>
            <a:rect l="l" t="t" r="r" b="b"/>
            <a:pathLst>
              <a:path w="451198" h="742713">
                <a:moveTo>
                  <a:pt x="0" y="0"/>
                </a:moveTo>
                <a:lnTo>
                  <a:pt x="451197" y="0"/>
                </a:lnTo>
                <a:lnTo>
                  <a:pt x="451197" y="742713"/>
                </a:lnTo>
                <a:lnTo>
                  <a:pt x="0" y="7427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BE"/>
          </a:p>
        </p:txBody>
      </p:sp>
      <p:sp>
        <p:nvSpPr>
          <p:cNvPr id="12" name="Freeform 12"/>
          <p:cNvSpPr/>
          <p:nvPr/>
        </p:nvSpPr>
        <p:spPr>
          <a:xfrm>
            <a:off x="259630" y="2079623"/>
            <a:ext cx="1845902" cy="1849777"/>
          </a:xfrm>
          <a:custGeom>
            <a:avLst/>
            <a:gdLst/>
            <a:ahLst/>
            <a:cxnLst/>
            <a:rect l="l" t="t" r="r" b="b"/>
            <a:pathLst>
              <a:path w="1845902" h="1849776">
                <a:moveTo>
                  <a:pt x="0" y="0"/>
                </a:moveTo>
                <a:lnTo>
                  <a:pt x="1845902" y="0"/>
                </a:lnTo>
                <a:lnTo>
                  <a:pt x="1845902" y="1849776"/>
                </a:lnTo>
                <a:lnTo>
                  <a:pt x="0" y="1849776"/>
                </a:lnTo>
                <a:lnTo>
                  <a:pt x="0" y="0"/>
                </a:lnTo>
                <a:close/>
              </a:path>
            </a:pathLst>
          </a:custGeom>
          <a:blipFill>
            <a:blip r:embed="rId5"/>
            <a:stretch>
              <a:fillRect l="-3568" t="-628" r="-8395" b="-11100"/>
            </a:stretch>
          </a:blipFill>
        </p:spPr>
        <p:txBody>
          <a:bodyPr/>
          <a:lstStyle/>
          <a:p>
            <a:endParaRPr lang="en-BE"/>
          </a:p>
        </p:txBody>
      </p:sp>
      <p:grpSp>
        <p:nvGrpSpPr>
          <p:cNvPr id="13" name="Group 13"/>
          <p:cNvGrpSpPr/>
          <p:nvPr/>
        </p:nvGrpSpPr>
        <p:grpSpPr>
          <a:xfrm>
            <a:off x="351569" y="2160980"/>
            <a:ext cx="1665126" cy="1665126"/>
            <a:chOff x="0" y="0"/>
            <a:chExt cx="812800" cy="812800"/>
          </a:xfrm>
        </p:grpSpPr>
        <p:sp>
          <p:nvSpPr>
            <p:cNvPr id="14" name="Freeform 14"/>
            <p:cNvSpPr/>
            <p:nvPr/>
          </p:nvSpPr>
          <p:spPr>
            <a:xfrm>
              <a:off x="0" y="0"/>
              <a:ext cx="812800" cy="812800"/>
            </a:xfrm>
            <a:custGeom>
              <a:avLst/>
              <a:gdLst/>
              <a:ahLst/>
              <a:cxnLst/>
              <a:rect l="l" t="t" r="r" b="b"/>
              <a:pathLst>
                <a:path w="812800" h="812800">
                  <a:moveTo>
                    <a:pt x="27897" y="0"/>
                  </a:moveTo>
                  <a:lnTo>
                    <a:pt x="784903" y="0"/>
                  </a:lnTo>
                  <a:cubicBezTo>
                    <a:pt x="800310" y="0"/>
                    <a:pt x="812800" y="12490"/>
                    <a:pt x="812800" y="27897"/>
                  </a:cubicBezTo>
                  <a:lnTo>
                    <a:pt x="812800" y="784903"/>
                  </a:lnTo>
                  <a:cubicBezTo>
                    <a:pt x="812800" y="800310"/>
                    <a:pt x="800310" y="812800"/>
                    <a:pt x="784903" y="812800"/>
                  </a:cubicBezTo>
                  <a:lnTo>
                    <a:pt x="27897" y="812800"/>
                  </a:lnTo>
                  <a:cubicBezTo>
                    <a:pt x="12490" y="812800"/>
                    <a:pt x="0" y="800310"/>
                    <a:pt x="0" y="784903"/>
                  </a:cubicBezTo>
                  <a:lnTo>
                    <a:pt x="0" y="27897"/>
                  </a:lnTo>
                  <a:cubicBezTo>
                    <a:pt x="0" y="12490"/>
                    <a:pt x="12490" y="0"/>
                    <a:pt x="27897" y="0"/>
                  </a:cubicBezTo>
                  <a:close/>
                </a:path>
              </a:pathLst>
            </a:custGeom>
            <a:blipFill>
              <a:blip r:embed="rId6"/>
              <a:stretch>
                <a:fillRect l="-21746" r="-28253"/>
              </a:stretch>
            </a:blipFill>
          </p:spPr>
          <p:txBody>
            <a:bodyPr/>
            <a:lstStyle/>
            <a:p>
              <a:endParaRPr lang="en-BE"/>
            </a:p>
          </p:txBody>
        </p:sp>
      </p:grpSp>
      <p:sp>
        <p:nvSpPr>
          <p:cNvPr id="15" name="Freeform 15"/>
          <p:cNvSpPr/>
          <p:nvPr/>
        </p:nvSpPr>
        <p:spPr>
          <a:xfrm>
            <a:off x="2893022" y="2076795"/>
            <a:ext cx="1845902" cy="1849777"/>
          </a:xfrm>
          <a:custGeom>
            <a:avLst/>
            <a:gdLst/>
            <a:ahLst/>
            <a:cxnLst/>
            <a:rect l="l" t="t" r="r" b="b"/>
            <a:pathLst>
              <a:path w="1845902" h="1849776">
                <a:moveTo>
                  <a:pt x="0" y="0"/>
                </a:moveTo>
                <a:lnTo>
                  <a:pt x="1845901" y="0"/>
                </a:lnTo>
                <a:lnTo>
                  <a:pt x="1845901" y="1849776"/>
                </a:lnTo>
                <a:lnTo>
                  <a:pt x="0" y="1849776"/>
                </a:lnTo>
                <a:lnTo>
                  <a:pt x="0" y="0"/>
                </a:lnTo>
                <a:close/>
              </a:path>
            </a:pathLst>
          </a:custGeom>
          <a:blipFill>
            <a:blip r:embed="rId5"/>
            <a:stretch>
              <a:fillRect l="-3568" t="-628" r="-8395" b="-11100"/>
            </a:stretch>
          </a:blipFill>
        </p:spPr>
        <p:txBody>
          <a:bodyPr/>
          <a:lstStyle/>
          <a:p>
            <a:endParaRPr lang="en-BE"/>
          </a:p>
        </p:txBody>
      </p:sp>
      <p:grpSp>
        <p:nvGrpSpPr>
          <p:cNvPr id="16" name="Group 16"/>
          <p:cNvGrpSpPr/>
          <p:nvPr/>
        </p:nvGrpSpPr>
        <p:grpSpPr>
          <a:xfrm>
            <a:off x="2978091" y="2179564"/>
            <a:ext cx="1665126" cy="1665126"/>
            <a:chOff x="0" y="0"/>
            <a:chExt cx="812800" cy="812800"/>
          </a:xfrm>
        </p:grpSpPr>
        <p:sp>
          <p:nvSpPr>
            <p:cNvPr id="17" name="Freeform 17"/>
            <p:cNvSpPr/>
            <p:nvPr/>
          </p:nvSpPr>
          <p:spPr>
            <a:xfrm>
              <a:off x="0" y="0"/>
              <a:ext cx="812800" cy="812800"/>
            </a:xfrm>
            <a:custGeom>
              <a:avLst/>
              <a:gdLst/>
              <a:ahLst/>
              <a:cxnLst/>
              <a:rect l="l" t="t" r="r" b="b"/>
              <a:pathLst>
                <a:path w="812800" h="812800">
                  <a:moveTo>
                    <a:pt x="27897" y="0"/>
                  </a:moveTo>
                  <a:lnTo>
                    <a:pt x="784903" y="0"/>
                  </a:lnTo>
                  <a:cubicBezTo>
                    <a:pt x="800310" y="0"/>
                    <a:pt x="812800" y="12490"/>
                    <a:pt x="812800" y="27897"/>
                  </a:cubicBezTo>
                  <a:lnTo>
                    <a:pt x="812800" y="784903"/>
                  </a:lnTo>
                  <a:cubicBezTo>
                    <a:pt x="812800" y="800310"/>
                    <a:pt x="800310" y="812800"/>
                    <a:pt x="784903" y="812800"/>
                  </a:cubicBezTo>
                  <a:lnTo>
                    <a:pt x="27897" y="812800"/>
                  </a:lnTo>
                  <a:cubicBezTo>
                    <a:pt x="12490" y="812800"/>
                    <a:pt x="0" y="800310"/>
                    <a:pt x="0" y="784903"/>
                  </a:cubicBezTo>
                  <a:lnTo>
                    <a:pt x="0" y="27897"/>
                  </a:lnTo>
                  <a:cubicBezTo>
                    <a:pt x="0" y="12490"/>
                    <a:pt x="12490" y="0"/>
                    <a:pt x="27897" y="0"/>
                  </a:cubicBezTo>
                  <a:close/>
                </a:path>
              </a:pathLst>
            </a:custGeom>
            <a:blipFill>
              <a:blip r:embed="rId7"/>
              <a:stretch>
                <a:fillRect l="-54521" t="-15249" r="-27450" b="-5844"/>
              </a:stretch>
            </a:blipFill>
          </p:spPr>
          <p:txBody>
            <a:bodyPr/>
            <a:lstStyle/>
            <a:p>
              <a:endParaRPr lang="en-BE"/>
            </a:p>
          </p:txBody>
        </p:sp>
      </p:grpSp>
      <p:sp>
        <p:nvSpPr>
          <p:cNvPr id="18" name="Freeform 18"/>
          <p:cNvSpPr/>
          <p:nvPr/>
        </p:nvSpPr>
        <p:spPr>
          <a:xfrm>
            <a:off x="5611488" y="2082876"/>
            <a:ext cx="1845902" cy="1849777"/>
          </a:xfrm>
          <a:custGeom>
            <a:avLst/>
            <a:gdLst/>
            <a:ahLst/>
            <a:cxnLst/>
            <a:rect l="l" t="t" r="r" b="b"/>
            <a:pathLst>
              <a:path w="1845902" h="1849776">
                <a:moveTo>
                  <a:pt x="0" y="0"/>
                </a:moveTo>
                <a:lnTo>
                  <a:pt x="1845902" y="0"/>
                </a:lnTo>
                <a:lnTo>
                  <a:pt x="1845902" y="1849776"/>
                </a:lnTo>
                <a:lnTo>
                  <a:pt x="0" y="1849776"/>
                </a:lnTo>
                <a:lnTo>
                  <a:pt x="0" y="0"/>
                </a:lnTo>
                <a:close/>
              </a:path>
            </a:pathLst>
          </a:custGeom>
          <a:blipFill>
            <a:blip r:embed="rId5"/>
            <a:stretch>
              <a:fillRect l="-3568" t="-628" r="-8395" b="-11100"/>
            </a:stretch>
          </a:blipFill>
        </p:spPr>
        <p:txBody>
          <a:bodyPr/>
          <a:lstStyle/>
          <a:p>
            <a:endParaRPr lang="en-BE" dirty="0"/>
          </a:p>
        </p:txBody>
      </p:sp>
      <p:grpSp>
        <p:nvGrpSpPr>
          <p:cNvPr id="19" name="Group 19"/>
          <p:cNvGrpSpPr/>
          <p:nvPr/>
        </p:nvGrpSpPr>
        <p:grpSpPr>
          <a:xfrm>
            <a:off x="5701872" y="2175194"/>
            <a:ext cx="1665126" cy="1665126"/>
            <a:chOff x="472582" y="272148"/>
            <a:chExt cx="812800" cy="812800"/>
          </a:xfrm>
        </p:grpSpPr>
        <p:sp>
          <p:nvSpPr>
            <p:cNvPr id="20" name="Freeform 20"/>
            <p:cNvSpPr/>
            <p:nvPr/>
          </p:nvSpPr>
          <p:spPr>
            <a:xfrm>
              <a:off x="472582" y="272148"/>
              <a:ext cx="812800" cy="812800"/>
            </a:xfrm>
            <a:custGeom>
              <a:avLst/>
              <a:gdLst/>
              <a:ahLst/>
              <a:cxnLst/>
              <a:rect l="l" t="t" r="r" b="b"/>
              <a:pathLst>
                <a:path w="812800" h="812800">
                  <a:moveTo>
                    <a:pt x="27897" y="0"/>
                  </a:moveTo>
                  <a:lnTo>
                    <a:pt x="784903" y="0"/>
                  </a:lnTo>
                  <a:cubicBezTo>
                    <a:pt x="800310" y="0"/>
                    <a:pt x="812800" y="12490"/>
                    <a:pt x="812800" y="27897"/>
                  </a:cubicBezTo>
                  <a:lnTo>
                    <a:pt x="812800" y="784903"/>
                  </a:lnTo>
                  <a:cubicBezTo>
                    <a:pt x="812800" y="800310"/>
                    <a:pt x="800310" y="812800"/>
                    <a:pt x="784903" y="812800"/>
                  </a:cubicBezTo>
                  <a:lnTo>
                    <a:pt x="27897" y="812800"/>
                  </a:lnTo>
                  <a:cubicBezTo>
                    <a:pt x="12490" y="812800"/>
                    <a:pt x="0" y="800310"/>
                    <a:pt x="0" y="784903"/>
                  </a:cubicBezTo>
                  <a:lnTo>
                    <a:pt x="0" y="27897"/>
                  </a:lnTo>
                  <a:cubicBezTo>
                    <a:pt x="0" y="12490"/>
                    <a:pt x="12490" y="0"/>
                    <a:pt x="27897" y="0"/>
                  </a:cubicBezTo>
                  <a:close/>
                </a:path>
              </a:pathLst>
            </a:custGeom>
            <a:blipFill>
              <a:blip r:embed="rId8"/>
              <a:stretch>
                <a:fillRect t="-18099" b="-19400"/>
              </a:stretch>
            </a:blipFill>
          </p:spPr>
          <p:txBody>
            <a:bodyPr/>
            <a:lstStyle/>
            <a:p>
              <a:endParaRPr lang="en-BE" dirty="0"/>
            </a:p>
          </p:txBody>
        </p:sp>
      </p:grpSp>
      <p:sp>
        <p:nvSpPr>
          <p:cNvPr id="21" name="Freeform 21"/>
          <p:cNvSpPr/>
          <p:nvPr/>
        </p:nvSpPr>
        <p:spPr>
          <a:xfrm>
            <a:off x="4284763" y="5067453"/>
            <a:ext cx="740593" cy="740593"/>
          </a:xfrm>
          <a:custGeom>
            <a:avLst/>
            <a:gdLst/>
            <a:ahLst/>
            <a:cxnLst/>
            <a:rect l="l" t="t" r="r" b="b"/>
            <a:pathLst>
              <a:path w="740593" h="740593">
                <a:moveTo>
                  <a:pt x="0" y="0"/>
                </a:moveTo>
                <a:lnTo>
                  <a:pt x="740593" y="0"/>
                </a:lnTo>
                <a:lnTo>
                  <a:pt x="740593" y="740593"/>
                </a:lnTo>
                <a:lnTo>
                  <a:pt x="0" y="740593"/>
                </a:lnTo>
                <a:lnTo>
                  <a:pt x="0" y="0"/>
                </a:lnTo>
                <a:close/>
              </a:path>
            </a:pathLst>
          </a:custGeom>
          <a:blipFill>
            <a:blip r:embed="rId9"/>
            <a:stretch>
              <a:fillRect/>
            </a:stretch>
          </a:blipFill>
        </p:spPr>
        <p:txBody>
          <a:bodyPr/>
          <a:lstStyle/>
          <a:p>
            <a:endParaRPr lang="en-BE" dirty="0"/>
          </a:p>
        </p:txBody>
      </p:sp>
      <p:sp>
        <p:nvSpPr>
          <p:cNvPr id="22" name="Freeform 22"/>
          <p:cNvSpPr/>
          <p:nvPr/>
        </p:nvSpPr>
        <p:spPr>
          <a:xfrm>
            <a:off x="1670485" y="5058759"/>
            <a:ext cx="2600103" cy="757983"/>
          </a:xfrm>
          <a:custGeom>
            <a:avLst/>
            <a:gdLst/>
            <a:ahLst/>
            <a:cxnLst/>
            <a:rect l="l" t="t" r="r" b="b"/>
            <a:pathLst>
              <a:path w="2600103" h="757983">
                <a:moveTo>
                  <a:pt x="0" y="0"/>
                </a:moveTo>
                <a:lnTo>
                  <a:pt x="2600103" y="0"/>
                </a:lnTo>
                <a:lnTo>
                  <a:pt x="2600103" y="757983"/>
                </a:lnTo>
                <a:lnTo>
                  <a:pt x="0" y="757983"/>
                </a:lnTo>
                <a:lnTo>
                  <a:pt x="0" y="0"/>
                </a:lnTo>
                <a:close/>
              </a:path>
            </a:pathLst>
          </a:custGeom>
          <a:blipFill>
            <a:blip>
              <a:extLst>
                <a:ext uri="{96DAC541-7B7A-43D3-8B79-37D633B846F1}">
                  <asvg:svgBlip xmlns:asvg="http://schemas.microsoft.com/office/drawing/2016/SVG/main" r:embed="rId10"/>
                </a:ext>
              </a:extLst>
            </a:blip>
            <a:stretch>
              <a:fillRect l="-12947" t="-279" b="-68779"/>
            </a:stretch>
          </a:blipFill>
        </p:spPr>
        <p:txBody>
          <a:bodyPr/>
          <a:lstStyle/>
          <a:p>
            <a:endParaRPr lang="en-BE"/>
          </a:p>
        </p:txBody>
      </p:sp>
      <p:sp>
        <p:nvSpPr>
          <p:cNvPr id="23" name="Freeform 23"/>
          <p:cNvSpPr/>
          <p:nvPr/>
        </p:nvSpPr>
        <p:spPr>
          <a:xfrm>
            <a:off x="109422" y="5018257"/>
            <a:ext cx="1373426" cy="760102"/>
          </a:xfrm>
          <a:custGeom>
            <a:avLst/>
            <a:gdLst/>
            <a:ahLst/>
            <a:cxnLst/>
            <a:rect l="l" t="t" r="r" b="b"/>
            <a:pathLst>
              <a:path w="1373426" h="760102">
                <a:moveTo>
                  <a:pt x="0" y="0"/>
                </a:moveTo>
                <a:lnTo>
                  <a:pt x="1373426" y="0"/>
                </a:lnTo>
                <a:lnTo>
                  <a:pt x="1373426" y="760102"/>
                </a:lnTo>
                <a:lnTo>
                  <a:pt x="0" y="760102"/>
                </a:lnTo>
                <a:lnTo>
                  <a:pt x="0" y="0"/>
                </a:lnTo>
                <a:close/>
              </a:path>
            </a:pathLst>
          </a:custGeom>
          <a:blipFill>
            <a:blip r:embed="rId11"/>
            <a:stretch>
              <a:fillRect/>
            </a:stretch>
          </a:blipFill>
        </p:spPr>
        <p:txBody>
          <a:bodyPr/>
          <a:lstStyle/>
          <a:p>
            <a:endParaRPr lang="en-BE"/>
          </a:p>
        </p:txBody>
      </p:sp>
      <p:sp>
        <p:nvSpPr>
          <p:cNvPr id="24" name="Freeform 24"/>
          <p:cNvSpPr/>
          <p:nvPr/>
        </p:nvSpPr>
        <p:spPr>
          <a:xfrm>
            <a:off x="113404" y="327712"/>
            <a:ext cx="623522" cy="623782"/>
          </a:xfrm>
          <a:custGeom>
            <a:avLst/>
            <a:gdLst/>
            <a:ahLst/>
            <a:cxnLst/>
            <a:rect l="l" t="t" r="r" b="b"/>
            <a:pathLst>
              <a:path w="623522" h="623782">
                <a:moveTo>
                  <a:pt x="0" y="0"/>
                </a:moveTo>
                <a:lnTo>
                  <a:pt x="623523" y="0"/>
                </a:lnTo>
                <a:lnTo>
                  <a:pt x="623523" y="623782"/>
                </a:lnTo>
                <a:lnTo>
                  <a:pt x="0" y="623782"/>
                </a:lnTo>
                <a:lnTo>
                  <a:pt x="0" y="0"/>
                </a:lnTo>
                <a:close/>
              </a:path>
            </a:pathLst>
          </a:custGeom>
          <a:blipFill>
            <a:blip r:embed="rId12"/>
            <a:stretch>
              <a:fillRect/>
            </a:stretch>
          </a:blipFill>
        </p:spPr>
        <p:txBody>
          <a:bodyPr/>
          <a:lstStyle/>
          <a:p>
            <a:endParaRPr lang="en-BE" dirty="0"/>
          </a:p>
        </p:txBody>
      </p:sp>
      <p:sp>
        <p:nvSpPr>
          <p:cNvPr id="25" name="TextBox 25"/>
          <p:cNvSpPr txBox="1"/>
          <p:nvPr/>
        </p:nvSpPr>
        <p:spPr>
          <a:xfrm>
            <a:off x="397319" y="1379673"/>
            <a:ext cx="9871704" cy="243656"/>
          </a:xfrm>
          <a:prstGeom prst="rect">
            <a:avLst/>
          </a:prstGeom>
        </p:spPr>
        <p:txBody>
          <a:bodyPr lIns="0" tIns="0" rIns="0" bIns="0" rtlCol="0" anchor="t">
            <a:spAutoFit/>
          </a:bodyPr>
          <a:lstStyle/>
          <a:p>
            <a:pPr algn="ctr">
              <a:lnSpc>
                <a:spcPts val="1889"/>
              </a:lnSpc>
            </a:pPr>
            <a:r>
              <a:rPr lang="en-US" sz="1600" b="1" i="1">
                <a:solidFill>
                  <a:srgbClr val="000000"/>
                </a:solidFill>
                <a:latin typeface="Roboto Bold Italics"/>
                <a:ea typeface="Roboto Bold Italics"/>
                <a:cs typeface="Roboto Bold Italics"/>
                <a:sym typeface="Roboto Bold Italics"/>
              </a:rPr>
              <a:t>Impact of the new European and national legislation on packaging and packaging waste on glass containers</a:t>
            </a:r>
          </a:p>
        </p:txBody>
      </p:sp>
      <p:sp>
        <p:nvSpPr>
          <p:cNvPr id="28" name="TextBox 28"/>
          <p:cNvSpPr txBox="1"/>
          <p:nvPr/>
        </p:nvSpPr>
        <p:spPr>
          <a:xfrm>
            <a:off x="-107248" y="4023696"/>
            <a:ext cx="2422934" cy="564257"/>
          </a:xfrm>
          <a:prstGeom prst="rect">
            <a:avLst/>
          </a:prstGeom>
        </p:spPr>
        <p:txBody>
          <a:bodyPr lIns="0" tIns="0" rIns="0" bIns="0" rtlCol="0" anchor="t">
            <a:spAutoFit/>
          </a:bodyPr>
          <a:lstStyle/>
          <a:p>
            <a:pPr algn="ctr">
              <a:lnSpc>
                <a:spcPts val="1958"/>
              </a:lnSpc>
            </a:pPr>
            <a:r>
              <a:rPr lang="en-US" sz="1659" b="1" dirty="0">
                <a:solidFill>
                  <a:srgbClr val="000000"/>
                </a:solidFill>
                <a:latin typeface="Roboto Bold"/>
                <a:ea typeface="Roboto Bold"/>
                <a:cs typeface="Roboto Bold"/>
                <a:sym typeface="Roboto Bold"/>
              </a:rPr>
              <a:t>Vanessa </a:t>
            </a:r>
            <a:r>
              <a:rPr lang="en-US" sz="1659" b="1" dirty="0" err="1">
                <a:solidFill>
                  <a:srgbClr val="000000"/>
                </a:solidFill>
                <a:latin typeface="Roboto Bold"/>
                <a:ea typeface="Roboto Bold"/>
                <a:cs typeface="Roboto Bold"/>
                <a:sym typeface="Roboto Bold"/>
              </a:rPr>
              <a:t>Chesnot</a:t>
            </a:r>
            <a:endParaRPr lang="en-US" sz="1659" b="1" dirty="0">
              <a:solidFill>
                <a:srgbClr val="000000"/>
              </a:solidFill>
              <a:latin typeface="Roboto Bold"/>
              <a:ea typeface="Roboto Bold"/>
              <a:cs typeface="Roboto Bold"/>
              <a:sym typeface="Roboto Bold"/>
            </a:endParaRPr>
          </a:p>
          <a:p>
            <a:pPr algn="ctr">
              <a:lnSpc>
                <a:spcPts val="1215"/>
              </a:lnSpc>
            </a:pPr>
            <a:r>
              <a:rPr lang="en-US" sz="1028" b="1" dirty="0">
                <a:solidFill>
                  <a:srgbClr val="000000"/>
                </a:solidFill>
                <a:latin typeface="Roboto Bold"/>
                <a:ea typeface="Roboto Bold"/>
                <a:cs typeface="Roboto Bold"/>
                <a:sym typeface="Roboto Bold"/>
              </a:rPr>
              <a:t>FEVE – European Container Glass Federation</a:t>
            </a:r>
          </a:p>
        </p:txBody>
      </p:sp>
      <p:sp>
        <p:nvSpPr>
          <p:cNvPr id="29" name="TextBox 29"/>
          <p:cNvSpPr txBox="1"/>
          <p:nvPr/>
        </p:nvSpPr>
        <p:spPr>
          <a:xfrm>
            <a:off x="2565801" y="3997889"/>
            <a:ext cx="2422934" cy="820738"/>
          </a:xfrm>
          <a:prstGeom prst="rect">
            <a:avLst/>
          </a:prstGeom>
        </p:spPr>
        <p:txBody>
          <a:bodyPr lIns="0" tIns="0" rIns="0" bIns="0" rtlCol="0" anchor="t">
            <a:spAutoFit/>
          </a:bodyPr>
          <a:lstStyle/>
          <a:p>
            <a:pPr algn="ctr">
              <a:lnSpc>
                <a:spcPts val="1958"/>
              </a:lnSpc>
            </a:pPr>
            <a:r>
              <a:rPr lang="en-US" sz="1659" b="1" dirty="0">
                <a:solidFill>
                  <a:srgbClr val="000000"/>
                </a:solidFill>
                <a:latin typeface="Roboto Bold"/>
                <a:ea typeface="Roboto Bold"/>
                <a:cs typeface="Roboto Bold"/>
                <a:sym typeface="Roboto Bold"/>
              </a:rPr>
              <a:t>José Manuel Núñez-Lagos Bau</a:t>
            </a:r>
          </a:p>
          <a:p>
            <a:pPr algn="ctr">
              <a:lnSpc>
                <a:spcPts val="1215"/>
              </a:lnSpc>
            </a:pPr>
            <a:r>
              <a:rPr lang="en-US" sz="1028" b="1" dirty="0">
                <a:solidFill>
                  <a:srgbClr val="000000"/>
                </a:solidFill>
                <a:latin typeface="Roboto Bold"/>
                <a:ea typeface="Roboto Bold"/>
                <a:cs typeface="Roboto Bold"/>
                <a:sym typeface="Roboto Bold"/>
              </a:rPr>
              <a:t>EXPRA – Extended Producer Responsibility Alliance</a:t>
            </a:r>
          </a:p>
        </p:txBody>
      </p:sp>
      <p:sp>
        <p:nvSpPr>
          <p:cNvPr id="30" name="TextBox 30"/>
          <p:cNvSpPr txBox="1"/>
          <p:nvPr/>
        </p:nvSpPr>
        <p:spPr>
          <a:xfrm>
            <a:off x="5374907" y="4024974"/>
            <a:ext cx="2319061" cy="820738"/>
          </a:xfrm>
          <a:prstGeom prst="rect">
            <a:avLst/>
          </a:prstGeom>
        </p:spPr>
        <p:txBody>
          <a:bodyPr lIns="0" tIns="0" rIns="0" bIns="0" rtlCol="0" anchor="t">
            <a:spAutoFit/>
          </a:bodyPr>
          <a:lstStyle/>
          <a:p>
            <a:pPr algn="ctr">
              <a:lnSpc>
                <a:spcPts val="1958"/>
              </a:lnSpc>
            </a:pPr>
            <a:r>
              <a:rPr lang="en-US" sz="1659" b="1" dirty="0">
                <a:solidFill>
                  <a:srgbClr val="000000"/>
                </a:solidFill>
                <a:latin typeface="Roboto Bold"/>
                <a:ea typeface="Roboto Bold"/>
                <a:cs typeface="Roboto Bold"/>
                <a:sym typeface="Roboto Bold"/>
              </a:rPr>
              <a:t>Ignacio Sanchez Recarte</a:t>
            </a:r>
          </a:p>
          <a:p>
            <a:pPr algn="ctr">
              <a:lnSpc>
                <a:spcPts val="1215"/>
              </a:lnSpc>
            </a:pPr>
            <a:r>
              <a:rPr lang="en-US" sz="1028" b="1" dirty="0">
                <a:solidFill>
                  <a:srgbClr val="000000"/>
                </a:solidFill>
                <a:latin typeface="Roboto Bold"/>
                <a:ea typeface="Roboto Bold"/>
                <a:cs typeface="Roboto Bold"/>
                <a:sym typeface="Roboto Bold"/>
              </a:rPr>
              <a:t>CEEV – European Committee of Wine Companies</a:t>
            </a:r>
          </a:p>
        </p:txBody>
      </p:sp>
      <p:sp>
        <p:nvSpPr>
          <p:cNvPr id="31" name="TextBox 31"/>
          <p:cNvSpPr txBox="1"/>
          <p:nvPr/>
        </p:nvSpPr>
        <p:spPr>
          <a:xfrm>
            <a:off x="4583465" y="289435"/>
            <a:ext cx="5614848" cy="897682"/>
          </a:xfrm>
          <a:prstGeom prst="rect">
            <a:avLst/>
          </a:prstGeom>
        </p:spPr>
        <p:txBody>
          <a:bodyPr lIns="0" tIns="0" rIns="0" bIns="0" rtlCol="0" anchor="t">
            <a:spAutoFit/>
          </a:bodyPr>
          <a:lstStyle/>
          <a:p>
            <a:pPr algn="r">
              <a:lnSpc>
                <a:spcPts val="3539"/>
              </a:lnSpc>
            </a:pPr>
            <a:r>
              <a:rPr lang="en-US" sz="2999" b="1" dirty="0">
                <a:solidFill>
                  <a:srgbClr val="000000"/>
                </a:solidFill>
                <a:latin typeface="Roboto Bold"/>
                <a:ea typeface="Roboto Bold"/>
                <a:cs typeface="Roboto Bold"/>
                <a:sym typeface="Roboto Bold"/>
              </a:rPr>
              <a:t>Towards a Close the Glass Loop Action Plan for Bulgaria</a:t>
            </a:r>
          </a:p>
        </p:txBody>
      </p:sp>
      <p:sp>
        <p:nvSpPr>
          <p:cNvPr id="32" name="TextBox 32"/>
          <p:cNvSpPr txBox="1"/>
          <p:nvPr/>
        </p:nvSpPr>
        <p:spPr>
          <a:xfrm>
            <a:off x="7228996" y="5007584"/>
            <a:ext cx="2555380" cy="830356"/>
          </a:xfrm>
          <a:prstGeom prst="rect">
            <a:avLst/>
          </a:prstGeom>
        </p:spPr>
        <p:txBody>
          <a:bodyPr lIns="0" tIns="0" rIns="0" bIns="0" rtlCol="0" anchor="t">
            <a:spAutoFit/>
          </a:bodyPr>
          <a:lstStyle/>
          <a:p>
            <a:pPr algn="r">
              <a:lnSpc>
                <a:spcPts val="2414"/>
              </a:lnSpc>
            </a:pPr>
            <a:r>
              <a:rPr lang="en-US" sz="2001" b="1" dirty="0">
                <a:solidFill>
                  <a:srgbClr val="000000"/>
                </a:solidFill>
                <a:latin typeface="Roboto Bold"/>
                <a:ea typeface="Roboto Bold"/>
                <a:cs typeface="Roboto Bold"/>
                <a:sym typeface="Roboto Bold"/>
              </a:rPr>
              <a:t>Balkan Palace Hotel,</a:t>
            </a:r>
          </a:p>
          <a:p>
            <a:pPr algn="r">
              <a:lnSpc>
                <a:spcPts val="2070"/>
              </a:lnSpc>
            </a:pPr>
            <a:r>
              <a:rPr lang="en-US" sz="1600" b="1" dirty="0">
                <a:solidFill>
                  <a:srgbClr val="000000"/>
                </a:solidFill>
                <a:latin typeface="Roboto Bold"/>
                <a:ea typeface="Roboto Bold"/>
                <a:cs typeface="Roboto Bold"/>
                <a:sym typeface="Roboto Bold"/>
              </a:rPr>
              <a:t>5, Sveta Nedelya Square,</a:t>
            </a:r>
          </a:p>
          <a:p>
            <a:pPr algn="r">
              <a:lnSpc>
                <a:spcPts val="2070"/>
              </a:lnSpc>
            </a:pPr>
            <a:r>
              <a:rPr lang="en-US" sz="1600" dirty="0">
                <a:solidFill>
                  <a:srgbClr val="000000"/>
                </a:solidFill>
                <a:latin typeface="Roboto"/>
                <a:ea typeface="Roboto"/>
                <a:cs typeface="Roboto"/>
                <a:sym typeface="Roboto"/>
              </a:rPr>
              <a:t>Sofia, Bulgaria</a:t>
            </a:r>
          </a:p>
        </p:txBody>
      </p:sp>
      <p:sp>
        <p:nvSpPr>
          <p:cNvPr id="33" name="TextBox 33"/>
          <p:cNvSpPr txBox="1"/>
          <p:nvPr/>
        </p:nvSpPr>
        <p:spPr>
          <a:xfrm>
            <a:off x="803823" y="327712"/>
            <a:ext cx="3696791" cy="666849"/>
          </a:xfrm>
          <a:prstGeom prst="rect">
            <a:avLst/>
          </a:prstGeom>
        </p:spPr>
        <p:txBody>
          <a:bodyPr lIns="0" tIns="0" rIns="0" bIns="0" rtlCol="0" anchor="t">
            <a:spAutoFit/>
          </a:bodyPr>
          <a:lstStyle/>
          <a:p>
            <a:pPr>
              <a:lnSpc>
                <a:spcPts val="2631"/>
              </a:lnSpc>
            </a:pPr>
            <a:r>
              <a:rPr lang="en-US" sz="2288" b="1">
                <a:solidFill>
                  <a:srgbClr val="000000"/>
                </a:solidFill>
                <a:latin typeface="Roboto Bold"/>
                <a:ea typeface="Roboto Bold"/>
                <a:cs typeface="Roboto Bold"/>
                <a:sym typeface="Roboto Bold"/>
              </a:rPr>
              <a:t>16 SEPTEMBER 2026</a:t>
            </a:r>
          </a:p>
          <a:p>
            <a:pPr>
              <a:lnSpc>
                <a:spcPts val="2631"/>
              </a:lnSpc>
            </a:pPr>
            <a:r>
              <a:rPr lang="en-US" sz="2288" b="1">
                <a:solidFill>
                  <a:srgbClr val="000000"/>
                </a:solidFill>
                <a:latin typeface="Roboto Bold"/>
                <a:ea typeface="Roboto Bold"/>
                <a:cs typeface="Roboto Bold"/>
                <a:sym typeface="Roboto Bold"/>
              </a:rPr>
              <a:t>9:00 AM &gt; 15:30 PM (EEST)</a:t>
            </a:r>
            <a:r>
              <a:rPr lang="en-US" sz="2288">
                <a:solidFill>
                  <a:srgbClr val="000000"/>
                </a:solidFill>
                <a:latin typeface="Roboto"/>
                <a:ea typeface="Roboto"/>
                <a:cs typeface="Roboto"/>
                <a:sym typeface="Roboto"/>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F247C-CB6E-3CA1-D0C5-7FC66FAA42D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6EF3E2-A65E-AAF1-6E24-ACC0A3986A6C}"/>
              </a:ext>
            </a:extLst>
          </p:cNvPr>
          <p:cNvSpPr/>
          <p:nvPr/>
        </p:nvSpPr>
        <p:spPr>
          <a:xfrm>
            <a:off x="0" y="0"/>
            <a:ext cx="10610849" cy="5969000"/>
          </a:xfrm>
          <a:custGeom>
            <a:avLst/>
            <a:gdLst/>
            <a:ahLst/>
            <a:cxnLst/>
            <a:rect l="l" t="t" r="r" b="b"/>
            <a:pathLst>
              <a:path w="11522925" h="6481645">
                <a:moveTo>
                  <a:pt x="0" y="0"/>
                </a:moveTo>
                <a:lnTo>
                  <a:pt x="11522925" y="0"/>
                </a:lnTo>
                <a:lnTo>
                  <a:pt x="11522925" y="6481645"/>
                </a:lnTo>
                <a:lnTo>
                  <a:pt x="0" y="6481645"/>
                </a:lnTo>
                <a:lnTo>
                  <a:pt x="0" y="0"/>
                </a:lnTo>
                <a:close/>
              </a:path>
            </a:pathLst>
          </a:custGeom>
          <a:blipFill>
            <a:blip r:embed="rId2"/>
            <a:stretch>
              <a:fillRect t="-1" b="-11276"/>
            </a:stretch>
          </a:blipFill>
        </p:spPr>
        <p:txBody>
          <a:bodyPr/>
          <a:lstStyle/>
          <a:p>
            <a:endParaRPr lang="en-BE"/>
          </a:p>
        </p:txBody>
      </p:sp>
      <p:sp>
        <p:nvSpPr>
          <p:cNvPr id="4" name="Freeform 4">
            <a:extLst>
              <a:ext uri="{FF2B5EF4-FFF2-40B4-BE49-F238E27FC236}">
                <a16:creationId xmlns:a16="http://schemas.microsoft.com/office/drawing/2014/main" id="{CB23D450-E9C8-FA6B-3C5B-1BE886D4D753}"/>
              </a:ext>
            </a:extLst>
          </p:cNvPr>
          <p:cNvSpPr/>
          <p:nvPr/>
        </p:nvSpPr>
        <p:spPr>
          <a:xfrm>
            <a:off x="-7089" y="4904598"/>
            <a:ext cx="10625026" cy="1082233"/>
          </a:xfrm>
          <a:custGeom>
            <a:avLst/>
            <a:gdLst/>
            <a:ahLst/>
            <a:cxnLst/>
            <a:rect l="l" t="t" r="r" b="b"/>
            <a:pathLst>
              <a:path w="11536207" h="1155223">
                <a:moveTo>
                  <a:pt x="0" y="0"/>
                </a:moveTo>
                <a:lnTo>
                  <a:pt x="11536207" y="0"/>
                </a:lnTo>
                <a:lnTo>
                  <a:pt x="11536207" y="1155223"/>
                </a:lnTo>
                <a:lnTo>
                  <a:pt x="0" y="1155223"/>
                </a:lnTo>
                <a:lnTo>
                  <a:pt x="0" y="0"/>
                </a:lnTo>
                <a:close/>
              </a:path>
            </a:pathLst>
          </a:custGeom>
          <a:blipFill>
            <a:blip>
              <a:extLst>
                <a:ext uri="{96DAC541-7B7A-43D3-8B79-37D633B846F1}">
                  <asvg:svgBlip xmlns:asvg="http://schemas.microsoft.com/office/drawing/2016/SVG/main" r:embed="rId3"/>
                </a:ext>
              </a:extLst>
            </a:blip>
            <a:stretch>
              <a:fillRect t="-898613"/>
            </a:stretch>
          </a:blipFill>
        </p:spPr>
        <p:txBody>
          <a:bodyPr/>
          <a:lstStyle/>
          <a:p>
            <a:endParaRPr lang="en-BE" dirty="0"/>
          </a:p>
        </p:txBody>
      </p:sp>
      <p:sp>
        <p:nvSpPr>
          <p:cNvPr id="5" name="Freeform 5">
            <a:extLst>
              <a:ext uri="{FF2B5EF4-FFF2-40B4-BE49-F238E27FC236}">
                <a16:creationId xmlns:a16="http://schemas.microsoft.com/office/drawing/2014/main" id="{1E0193BD-4AD9-683E-18AE-5ED7BCBB45C9}"/>
              </a:ext>
            </a:extLst>
          </p:cNvPr>
          <p:cNvSpPr/>
          <p:nvPr/>
        </p:nvSpPr>
        <p:spPr>
          <a:xfrm>
            <a:off x="9972013" y="5047184"/>
            <a:ext cx="451199" cy="742713"/>
          </a:xfrm>
          <a:custGeom>
            <a:avLst/>
            <a:gdLst/>
            <a:ahLst/>
            <a:cxnLst/>
            <a:rect l="l" t="t" r="r" b="b"/>
            <a:pathLst>
              <a:path w="451198" h="742713">
                <a:moveTo>
                  <a:pt x="0" y="0"/>
                </a:moveTo>
                <a:lnTo>
                  <a:pt x="451197" y="0"/>
                </a:lnTo>
                <a:lnTo>
                  <a:pt x="451197" y="742713"/>
                </a:lnTo>
                <a:lnTo>
                  <a:pt x="0" y="7427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BE"/>
          </a:p>
        </p:txBody>
      </p:sp>
      <p:sp>
        <p:nvSpPr>
          <p:cNvPr id="21" name="Freeform 21">
            <a:extLst>
              <a:ext uri="{FF2B5EF4-FFF2-40B4-BE49-F238E27FC236}">
                <a16:creationId xmlns:a16="http://schemas.microsoft.com/office/drawing/2014/main" id="{0614A47B-5B21-326B-65FD-68C9833FEA3C}"/>
              </a:ext>
            </a:extLst>
          </p:cNvPr>
          <p:cNvSpPr/>
          <p:nvPr/>
        </p:nvSpPr>
        <p:spPr>
          <a:xfrm>
            <a:off x="4284763" y="5067453"/>
            <a:ext cx="740593" cy="740593"/>
          </a:xfrm>
          <a:custGeom>
            <a:avLst/>
            <a:gdLst/>
            <a:ahLst/>
            <a:cxnLst/>
            <a:rect l="l" t="t" r="r" b="b"/>
            <a:pathLst>
              <a:path w="740593" h="740593">
                <a:moveTo>
                  <a:pt x="0" y="0"/>
                </a:moveTo>
                <a:lnTo>
                  <a:pt x="740593" y="0"/>
                </a:lnTo>
                <a:lnTo>
                  <a:pt x="740593" y="740593"/>
                </a:lnTo>
                <a:lnTo>
                  <a:pt x="0" y="740593"/>
                </a:lnTo>
                <a:lnTo>
                  <a:pt x="0" y="0"/>
                </a:lnTo>
                <a:close/>
              </a:path>
            </a:pathLst>
          </a:custGeom>
          <a:blipFill>
            <a:blip r:embed="rId5"/>
            <a:stretch>
              <a:fillRect/>
            </a:stretch>
          </a:blipFill>
        </p:spPr>
        <p:txBody>
          <a:bodyPr/>
          <a:lstStyle/>
          <a:p>
            <a:endParaRPr lang="en-BE" dirty="0"/>
          </a:p>
        </p:txBody>
      </p:sp>
      <p:sp>
        <p:nvSpPr>
          <p:cNvPr id="22" name="Freeform 22">
            <a:extLst>
              <a:ext uri="{FF2B5EF4-FFF2-40B4-BE49-F238E27FC236}">
                <a16:creationId xmlns:a16="http://schemas.microsoft.com/office/drawing/2014/main" id="{4772D6A3-8D0E-2788-E0D0-8F05088B3312}"/>
              </a:ext>
            </a:extLst>
          </p:cNvPr>
          <p:cNvSpPr/>
          <p:nvPr/>
        </p:nvSpPr>
        <p:spPr>
          <a:xfrm>
            <a:off x="1670485" y="5058759"/>
            <a:ext cx="2600103" cy="757983"/>
          </a:xfrm>
          <a:custGeom>
            <a:avLst/>
            <a:gdLst/>
            <a:ahLst/>
            <a:cxnLst/>
            <a:rect l="l" t="t" r="r" b="b"/>
            <a:pathLst>
              <a:path w="2600103" h="757983">
                <a:moveTo>
                  <a:pt x="0" y="0"/>
                </a:moveTo>
                <a:lnTo>
                  <a:pt x="2600103" y="0"/>
                </a:lnTo>
                <a:lnTo>
                  <a:pt x="2600103" y="757983"/>
                </a:lnTo>
                <a:lnTo>
                  <a:pt x="0" y="757983"/>
                </a:lnTo>
                <a:lnTo>
                  <a:pt x="0" y="0"/>
                </a:lnTo>
                <a:close/>
              </a:path>
            </a:pathLst>
          </a:custGeom>
          <a:blipFill>
            <a:blip>
              <a:extLst>
                <a:ext uri="{96DAC541-7B7A-43D3-8B79-37D633B846F1}">
                  <asvg:svgBlip xmlns:asvg="http://schemas.microsoft.com/office/drawing/2016/SVG/main" r:embed="rId6"/>
                </a:ext>
              </a:extLst>
            </a:blip>
            <a:stretch>
              <a:fillRect l="-12947" t="-279" b="-68779"/>
            </a:stretch>
          </a:blipFill>
        </p:spPr>
        <p:txBody>
          <a:bodyPr/>
          <a:lstStyle/>
          <a:p>
            <a:endParaRPr lang="en-BE"/>
          </a:p>
        </p:txBody>
      </p:sp>
      <p:sp>
        <p:nvSpPr>
          <p:cNvPr id="23" name="Freeform 23">
            <a:extLst>
              <a:ext uri="{FF2B5EF4-FFF2-40B4-BE49-F238E27FC236}">
                <a16:creationId xmlns:a16="http://schemas.microsoft.com/office/drawing/2014/main" id="{66AAAD66-FBDA-6649-DD6C-986FEF4421E2}"/>
              </a:ext>
            </a:extLst>
          </p:cNvPr>
          <p:cNvSpPr/>
          <p:nvPr/>
        </p:nvSpPr>
        <p:spPr>
          <a:xfrm>
            <a:off x="109422" y="5018257"/>
            <a:ext cx="1373426" cy="760102"/>
          </a:xfrm>
          <a:custGeom>
            <a:avLst/>
            <a:gdLst/>
            <a:ahLst/>
            <a:cxnLst/>
            <a:rect l="l" t="t" r="r" b="b"/>
            <a:pathLst>
              <a:path w="1373426" h="760102">
                <a:moveTo>
                  <a:pt x="0" y="0"/>
                </a:moveTo>
                <a:lnTo>
                  <a:pt x="1373426" y="0"/>
                </a:lnTo>
                <a:lnTo>
                  <a:pt x="1373426" y="760102"/>
                </a:lnTo>
                <a:lnTo>
                  <a:pt x="0" y="760102"/>
                </a:lnTo>
                <a:lnTo>
                  <a:pt x="0" y="0"/>
                </a:lnTo>
                <a:close/>
              </a:path>
            </a:pathLst>
          </a:custGeom>
          <a:blipFill>
            <a:blip r:embed="rId7"/>
            <a:stretch>
              <a:fillRect/>
            </a:stretch>
          </a:blipFill>
        </p:spPr>
        <p:txBody>
          <a:bodyPr/>
          <a:lstStyle/>
          <a:p>
            <a:endParaRPr lang="en-BE"/>
          </a:p>
        </p:txBody>
      </p:sp>
      <p:sp>
        <p:nvSpPr>
          <p:cNvPr id="24" name="Freeform 24">
            <a:extLst>
              <a:ext uri="{FF2B5EF4-FFF2-40B4-BE49-F238E27FC236}">
                <a16:creationId xmlns:a16="http://schemas.microsoft.com/office/drawing/2014/main" id="{BF81A88A-1745-AD3E-7FFD-E1677063CE71}"/>
              </a:ext>
            </a:extLst>
          </p:cNvPr>
          <p:cNvSpPr/>
          <p:nvPr/>
        </p:nvSpPr>
        <p:spPr>
          <a:xfrm>
            <a:off x="113404" y="327712"/>
            <a:ext cx="623522" cy="623782"/>
          </a:xfrm>
          <a:custGeom>
            <a:avLst/>
            <a:gdLst/>
            <a:ahLst/>
            <a:cxnLst/>
            <a:rect l="l" t="t" r="r" b="b"/>
            <a:pathLst>
              <a:path w="623522" h="623782">
                <a:moveTo>
                  <a:pt x="0" y="0"/>
                </a:moveTo>
                <a:lnTo>
                  <a:pt x="623523" y="0"/>
                </a:lnTo>
                <a:lnTo>
                  <a:pt x="623523" y="623782"/>
                </a:lnTo>
                <a:lnTo>
                  <a:pt x="0" y="623782"/>
                </a:lnTo>
                <a:lnTo>
                  <a:pt x="0" y="0"/>
                </a:lnTo>
                <a:close/>
              </a:path>
            </a:pathLst>
          </a:custGeom>
          <a:blipFill>
            <a:blip r:embed="rId8"/>
            <a:stretch>
              <a:fillRect/>
            </a:stretch>
          </a:blipFill>
        </p:spPr>
        <p:txBody>
          <a:bodyPr/>
          <a:lstStyle/>
          <a:p>
            <a:endParaRPr lang="en-BE" dirty="0"/>
          </a:p>
        </p:txBody>
      </p:sp>
      <p:sp>
        <p:nvSpPr>
          <p:cNvPr id="31" name="TextBox 31">
            <a:extLst>
              <a:ext uri="{FF2B5EF4-FFF2-40B4-BE49-F238E27FC236}">
                <a16:creationId xmlns:a16="http://schemas.microsoft.com/office/drawing/2014/main" id="{ABB5862F-679B-8F6A-1DCA-ED8E1A9358F1}"/>
              </a:ext>
            </a:extLst>
          </p:cNvPr>
          <p:cNvSpPr txBox="1"/>
          <p:nvPr/>
        </p:nvSpPr>
        <p:spPr>
          <a:xfrm>
            <a:off x="4619625" y="289435"/>
            <a:ext cx="5578688" cy="897682"/>
          </a:xfrm>
          <a:prstGeom prst="rect">
            <a:avLst/>
          </a:prstGeom>
        </p:spPr>
        <p:txBody>
          <a:bodyPr wrap="square" lIns="0" tIns="0" rIns="0" bIns="0" rtlCol="0" anchor="t">
            <a:spAutoFit/>
          </a:bodyPr>
          <a:lstStyle/>
          <a:p>
            <a:pPr algn="r">
              <a:lnSpc>
                <a:spcPts val="3539"/>
              </a:lnSpc>
            </a:pPr>
            <a:r>
              <a:rPr lang="en-US" sz="2999" b="1" dirty="0">
                <a:solidFill>
                  <a:srgbClr val="000000"/>
                </a:solidFill>
                <a:latin typeface="Roboto Bold"/>
                <a:ea typeface="Roboto Bold"/>
                <a:cs typeface="Roboto Bold"/>
                <a:sym typeface="Roboto Bold"/>
              </a:rPr>
              <a:t>Towards a Close the Glass Loop Action Plan for Bulgaria</a:t>
            </a:r>
          </a:p>
        </p:txBody>
      </p:sp>
      <p:sp>
        <p:nvSpPr>
          <p:cNvPr id="32" name="TextBox 32">
            <a:extLst>
              <a:ext uri="{FF2B5EF4-FFF2-40B4-BE49-F238E27FC236}">
                <a16:creationId xmlns:a16="http://schemas.microsoft.com/office/drawing/2014/main" id="{3D6B1F0B-BE2E-F2EF-15AF-EF92BDE6ECB9}"/>
              </a:ext>
            </a:extLst>
          </p:cNvPr>
          <p:cNvSpPr txBox="1"/>
          <p:nvPr/>
        </p:nvSpPr>
        <p:spPr>
          <a:xfrm>
            <a:off x="7228996" y="5007584"/>
            <a:ext cx="2555380" cy="830356"/>
          </a:xfrm>
          <a:prstGeom prst="rect">
            <a:avLst/>
          </a:prstGeom>
        </p:spPr>
        <p:txBody>
          <a:bodyPr lIns="0" tIns="0" rIns="0" bIns="0" rtlCol="0" anchor="t">
            <a:spAutoFit/>
          </a:bodyPr>
          <a:lstStyle/>
          <a:p>
            <a:pPr algn="r">
              <a:lnSpc>
                <a:spcPts val="2414"/>
              </a:lnSpc>
            </a:pPr>
            <a:r>
              <a:rPr lang="en-US" sz="2001" b="1" dirty="0">
                <a:solidFill>
                  <a:srgbClr val="000000"/>
                </a:solidFill>
                <a:latin typeface="Roboto Bold"/>
                <a:ea typeface="Roboto Bold"/>
                <a:cs typeface="Roboto Bold"/>
                <a:sym typeface="Roboto Bold"/>
              </a:rPr>
              <a:t>Balkan Palace Hotel,</a:t>
            </a:r>
          </a:p>
          <a:p>
            <a:pPr algn="r">
              <a:lnSpc>
                <a:spcPts val="2070"/>
              </a:lnSpc>
            </a:pPr>
            <a:r>
              <a:rPr lang="en-US" sz="1600" b="1" dirty="0">
                <a:solidFill>
                  <a:srgbClr val="000000"/>
                </a:solidFill>
                <a:latin typeface="Roboto Bold"/>
                <a:ea typeface="Roboto Bold"/>
                <a:cs typeface="Roboto Bold"/>
                <a:sym typeface="Roboto Bold"/>
              </a:rPr>
              <a:t>5, Sveta Nedelya Square,</a:t>
            </a:r>
          </a:p>
          <a:p>
            <a:pPr algn="r">
              <a:lnSpc>
                <a:spcPts val="2070"/>
              </a:lnSpc>
            </a:pPr>
            <a:r>
              <a:rPr lang="en-US" sz="1600" dirty="0">
                <a:solidFill>
                  <a:srgbClr val="000000"/>
                </a:solidFill>
                <a:latin typeface="Roboto"/>
                <a:ea typeface="Roboto"/>
                <a:cs typeface="Roboto"/>
                <a:sym typeface="Roboto"/>
              </a:rPr>
              <a:t>Sofia, Bulgaria</a:t>
            </a:r>
          </a:p>
        </p:txBody>
      </p:sp>
      <p:sp>
        <p:nvSpPr>
          <p:cNvPr id="33" name="TextBox 33">
            <a:extLst>
              <a:ext uri="{FF2B5EF4-FFF2-40B4-BE49-F238E27FC236}">
                <a16:creationId xmlns:a16="http://schemas.microsoft.com/office/drawing/2014/main" id="{B63F8FA3-FBBA-6EA1-DE52-872BBAFCFED3}"/>
              </a:ext>
            </a:extLst>
          </p:cNvPr>
          <p:cNvSpPr txBox="1"/>
          <p:nvPr/>
        </p:nvSpPr>
        <p:spPr>
          <a:xfrm>
            <a:off x="803823" y="327712"/>
            <a:ext cx="3696791" cy="666849"/>
          </a:xfrm>
          <a:prstGeom prst="rect">
            <a:avLst/>
          </a:prstGeom>
        </p:spPr>
        <p:txBody>
          <a:bodyPr lIns="0" tIns="0" rIns="0" bIns="0" rtlCol="0" anchor="t">
            <a:spAutoFit/>
          </a:bodyPr>
          <a:lstStyle/>
          <a:p>
            <a:pPr>
              <a:lnSpc>
                <a:spcPts val="2631"/>
              </a:lnSpc>
            </a:pPr>
            <a:r>
              <a:rPr lang="en-US" sz="2288" b="1">
                <a:solidFill>
                  <a:srgbClr val="000000"/>
                </a:solidFill>
                <a:latin typeface="Roboto Bold"/>
                <a:ea typeface="Roboto Bold"/>
                <a:cs typeface="Roboto Bold"/>
                <a:sym typeface="Roboto Bold"/>
              </a:rPr>
              <a:t>16 SEPTEMBER 2026</a:t>
            </a:r>
          </a:p>
          <a:p>
            <a:pPr>
              <a:lnSpc>
                <a:spcPts val="2631"/>
              </a:lnSpc>
            </a:pPr>
            <a:r>
              <a:rPr lang="en-US" sz="2288" b="1">
                <a:solidFill>
                  <a:srgbClr val="000000"/>
                </a:solidFill>
                <a:latin typeface="Roboto Bold"/>
                <a:ea typeface="Roboto Bold"/>
                <a:cs typeface="Roboto Bold"/>
                <a:sym typeface="Roboto Bold"/>
              </a:rPr>
              <a:t>9:00 AM &gt; 15:30 PM (EEST)</a:t>
            </a:r>
            <a:r>
              <a:rPr lang="en-US" sz="2288">
                <a:solidFill>
                  <a:srgbClr val="000000"/>
                </a:solidFill>
                <a:latin typeface="Roboto"/>
                <a:ea typeface="Roboto"/>
                <a:cs typeface="Roboto"/>
                <a:sym typeface="Roboto"/>
              </a:rPr>
              <a:t> </a:t>
            </a:r>
          </a:p>
        </p:txBody>
      </p:sp>
      <p:sp>
        <p:nvSpPr>
          <p:cNvPr id="9" name="TextBox 31">
            <a:extLst>
              <a:ext uri="{FF2B5EF4-FFF2-40B4-BE49-F238E27FC236}">
                <a16:creationId xmlns:a16="http://schemas.microsoft.com/office/drawing/2014/main" id="{673A5BE9-A1EA-FE4E-4D84-2543EC7FFF40}"/>
              </a:ext>
            </a:extLst>
          </p:cNvPr>
          <p:cNvSpPr txBox="1"/>
          <p:nvPr/>
        </p:nvSpPr>
        <p:spPr>
          <a:xfrm>
            <a:off x="2516080" y="2821936"/>
            <a:ext cx="5578688" cy="897682"/>
          </a:xfrm>
          <a:prstGeom prst="rect">
            <a:avLst/>
          </a:prstGeom>
        </p:spPr>
        <p:txBody>
          <a:bodyPr wrap="square" lIns="0" tIns="0" rIns="0" bIns="0" rtlCol="0" anchor="t">
            <a:spAutoFit/>
          </a:bodyPr>
          <a:lstStyle/>
          <a:p>
            <a:pPr algn="ctr">
              <a:lnSpc>
                <a:spcPts val="3539"/>
              </a:lnSpc>
            </a:pPr>
            <a:r>
              <a:rPr lang="en-US" sz="2999" b="1" dirty="0">
                <a:solidFill>
                  <a:srgbClr val="000000"/>
                </a:solidFill>
                <a:latin typeface="Roboto Bold"/>
                <a:ea typeface="Roboto Bold"/>
                <a:cs typeface="Roboto Bold"/>
                <a:sym typeface="Roboto Bold"/>
              </a:rPr>
              <a:t>COFFEE BREAK</a:t>
            </a:r>
          </a:p>
          <a:p>
            <a:pPr algn="ctr">
              <a:lnSpc>
                <a:spcPts val="3539"/>
              </a:lnSpc>
            </a:pPr>
            <a:r>
              <a:rPr lang="en-US" sz="2999" b="1" dirty="0">
                <a:solidFill>
                  <a:srgbClr val="000000"/>
                </a:solidFill>
                <a:latin typeface="Roboto Bold"/>
                <a:ea typeface="Roboto Bold"/>
                <a:cs typeface="Roboto Bold"/>
                <a:sym typeface="Roboto Bold"/>
              </a:rPr>
              <a:t>11:15 – 11:45</a:t>
            </a:r>
          </a:p>
        </p:txBody>
      </p:sp>
      <p:pic>
        <p:nvPicPr>
          <p:cNvPr id="11" name="Graphic 10" descr="Coffee with solid fill">
            <a:extLst>
              <a:ext uri="{FF2B5EF4-FFF2-40B4-BE49-F238E27FC236}">
                <a16:creationId xmlns:a16="http://schemas.microsoft.com/office/drawing/2014/main" id="{50D10929-6619-22BC-EA3D-E2058DDB7FE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924425" y="1746582"/>
            <a:ext cx="914400" cy="914400"/>
          </a:xfrm>
          <a:prstGeom prst="rect">
            <a:avLst/>
          </a:prstGeom>
        </p:spPr>
      </p:pic>
    </p:spTree>
    <p:extLst>
      <p:ext uri="{BB962C8B-B14F-4D97-AF65-F5344CB8AC3E}">
        <p14:creationId xmlns:p14="http://schemas.microsoft.com/office/powerpoint/2010/main" val="1268866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hedule for the European Federation of Glass Recyclers' conference on the glass loop initiative in Sofia, Bulgaria, hosted at the Balkan Palace Hotel.&#10;&#10;AI-generated content may be incorrect.">
            <a:extLst>
              <a:ext uri="{FF2B5EF4-FFF2-40B4-BE49-F238E27FC236}">
                <a16:creationId xmlns:a16="http://schemas.microsoft.com/office/drawing/2014/main" id="{2D00B50F-B31D-149B-05D6-7C0EF53DF5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
            <a:ext cx="10610850" cy="5968603"/>
          </a:xfrm>
          <a:prstGeom prst="rect">
            <a:avLst/>
          </a:prstGeom>
        </p:spPr>
      </p:pic>
    </p:spTree>
    <p:extLst>
      <p:ext uri="{BB962C8B-B14F-4D97-AF65-F5344CB8AC3E}">
        <p14:creationId xmlns:p14="http://schemas.microsoft.com/office/powerpoint/2010/main" val="3492522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10"/>
          <p:cNvSpPr>
            <a:spLocks noChangeArrowheads="1"/>
          </p:cNvSpPr>
          <p:nvPr/>
        </p:nvSpPr>
        <p:spPr bwMode="auto">
          <a:xfrm>
            <a:off x="5205885" y="-86238"/>
            <a:ext cx="199092" cy="172483"/>
          </a:xfrm>
          <a:prstGeom prst="rect">
            <a:avLst/>
          </a:prstGeom>
          <a:noFill/>
          <a:ln w="9525">
            <a:noFill/>
            <a:miter lim="800000"/>
            <a:headEnd/>
            <a:tailEnd/>
          </a:ln>
        </p:spPr>
        <p:txBody>
          <a:bodyPr wrap="none" anchor="ctr">
            <a:spAutoFit/>
          </a:bodyPr>
          <a:lstStyle/>
          <a:p>
            <a:pPr algn="ctr" eaLnBrk="0" hangingPunct="0"/>
            <a:r>
              <a:rPr lang="de-DE" altLang="de-DE" sz="521"/>
              <a:t> </a:t>
            </a:r>
            <a:endParaRPr lang="de-DE" altLang="de-DE" sz="1567"/>
          </a:p>
        </p:txBody>
      </p:sp>
      <p:pic>
        <p:nvPicPr>
          <p:cNvPr id="4" name="Grafik 3">
            <a:extLst>
              <a:ext uri="{FF2B5EF4-FFF2-40B4-BE49-F238E27FC236}">
                <a16:creationId xmlns:a16="http://schemas.microsoft.com/office/drawing/2014/main" id="{458244D5-B80C-7490-3C10-436899FEB8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2879" y="155521"/>
            <a:ext cx="7865097" cy="5657966"/>
          </a:xfrm>
          <a:prstGeom prst="rect">
            <a:avLst/>
          </a:prstGeom>
          <a:effectLst>
            <a:softEdge rad="50800"/>
          </a:effectLst>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dirty="0">
              <a:solidFill>
                <a:srgbClr val="FFFFFF"/>
              </a:solidFill>
              <a:latin typeface="Verdana" charset="0"/>
            </a:endParaRPr>
          </a:p>
        </p:txBody>
      </p:sp>
      <p:sp>
        <p:nvSpPr>
          <p:cNvPr id="6147" name="Rectangle 4"/>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r>
              <a:rPr lang="fr-FR" sz="1567" dirty="0">
                <a:solidFill>
                  <a:srgbClr val="FFFFFF"/>
                </a:solidFill>
                <a:latin typeface="Verdana" charset="0"/>
              </a:rPr>
              <a:t> </a:t>
            </a:r>
          </a:p>
        </p:txBody>
      </p:sp>
      <p:sp>
        <p:nvSpPr>
          <p:cNvPr id="6148" name="Rectangle 5"/>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6149" name="Image 6" descr="FRV-logo2.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ZoneTexte 7"/>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Tx/>
              <a:buNone/>
            </a:pPr>
            <a:r>
              <a:rPr lang="fr-FR" altLang="en-US" sz="2090">
                <a:solidFill>
                  <a:srgbClr val="27795C"/>
                </a:solidFill>
                <a:latin typeface="Arial" charset="0"/>
              </a:rPr>
              <a:t>www.ferver.eu</a:t>
            </a:r>
          </a:p>
        </p:txBody>
      </p:sp>
      <p:cxnSp>
        <p:nvCxnSpPr>
          <p:cNvPr id="6151" name="Connecteur droit 8"/>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6152" name="Ondertitel 2"/>
          <p:cNvSpPr>
            <a:spLocks noGrp="1"/>
          </p:cNvSpPr>
          <p:nvPr>
            <p:ph type="subTitle" idx="1"/>
          </p:nvPr>
        </p:nvSpPr>
        <p:spPr>
          <a:xfrm>
            <a:off x="3382086" y="1041621"/>
            <a:ext cx="5539288" cy="2937716"/>
          </a:xfrm>
        </p:spPr>
        <p:txBody>
          <a:bodyPr>
            <a:normAutofit fontScale="77500" lnSpcReduction="20000"/>
          </a:bodyPr>
          <a:lstStyle/>
          <a:p>
            <a:pPr marL="31782" algn="l">
              <a:lnSpc>
                <a:spcPct val="90000"/>
              </a:lnSpc>
              <a:spcBef>
                <a:spcPct val="0"/>
              </a:spcBef>
            </a:pPr>
            <a:endParaRPr lang="nl-BE" altLang="en-US" sz="3483" b="1" dirty="0">
              <a:solidFill>
                <a:srgbClr val="27795C"/>
              </a:solidFill>
            </a:endParaRPr>
          </a:p>
          <a:p>
            <a:pPr marL="31782" algn="l">
              <a:lnSpc>
                <a:spcPct val="90000"/>
              </a:lnSpc>
              <a:spcBef>
                <a:spcPct val="0"/>
              </a:spcBef>
            </a:pPr>
            <a:r>
              <a:rPr lang="nl-BE" altLang="en-US" sz="4701" b="1" dirty="0">
                <a:solidFill>
                  <a:srgbClr val="00B050"/>
                </a:solidFill>
              </a:rPr>
              <a:t>FERVER</a:t>
            </a:r>
          </a:p>
          <a:p>
            <a:pPr marL="31782" algn="l">
              <a:lnSpc>
                <a:spcPct val="90000"/>
              </a:lnSpc>
              <a:spcBef>
                <a:spcPct val="0"/>
              </a:spcBef>
            </a:pPr>
            <a:endParaRPr lang="nl-BE" altLang="en-US" sz="1393" dirty="0">
              <a:solidFill>
                <a:srgbClr val="27795C"/>
              </a:solidFill>
            </a:endParaRPr>
          </a:p>
          <a:p>
            <a:pPr marL="31782" algn="l">
              <a:lnSpc>
                <a:spcPct val="90000"/>
              </a:lnSpc>
              <a:spcBef>
                <a:spcPct val="0"/>
              </a:spcBef>
            </a:pPr>
            <a:r>
              <a:rPr lang="nl-BE" altLang="en-US" sz="1567" b="1" dirty="0">
                <a:solidFill>
                  <a:srgbClr val="27795C"/>
                </a:solidFill>
              </a:rPr>
              <a:t>  </a:t>
            </a:r>
            <a:r>
              <a:rPr lang="nl-BE" altLang="en-US" sz="1567" b="1" dirty="0">
                <a:solidFill>
                  <a:srgbClr val="00B050"/>
                </a:solidFill>
              </a:rPr>
              <a:t>F</a:t>
            </a:r>
            <a:r>
              <a:rPr lang="nl-BE" altLang="en-US" sz="1567" dirty="0">
                <a:solidFill>
                  <a:schemeClr val="tx1"/>
                </a:solidFill>
              </a:rPr>
              <a:t>édération </a:t>
            </a:r>
            <a:r>
              <a:rPr lang="nl-BE" altLang="en-US" sz="1567" b="1" dirty="0">
                <a:solidFill>
                  <a:srgbClr val="00B050"/>
                </a:solidFill>
              </a:rPr>
              <a:t>E</a:t>
            </a:r>
            <a:r>
              <a:rPr lang="nl-BE" altLang="en-US" sz="1567" dirty="0">
                <a:solidFill>
                  <a:schemeClr val="tx1"/>
                </a:solidFill>
              </a:rPr>
              <a:t>uropéenne des </a:t>
            </a:r>
            <a:r>
              <a:rPr lang="nl-BE" altLang="en-US" sz="1567" b="1" dirty="0">
                <a:solidFill>
                  <a:srgbClr val="00B050"/>
                </a:solidFill>
              </a:rPr>
              <a:t>R</a:t>
            </a:r>
            <a:r>
              <a:rPr lang="nl-BE" altLang="en-US" sz="1567" dirty="0">
                <a:solidFill>
                  <a:schemeClr val="tx1"/>
                </a:solidFill>
              </a:rPr>
              <a:t>ecycleurs de </a:t>
            </a:r>
            <a:r>
              <a:rPr lang="nl-BE" altLang="en-US" sz="1567" b="1" dirty="0">
                <a:solidFill>
                  <a:srgbClr val="00B050"/>
                </a:solidFill>
              </a:rPr>
              <a:t>Ver</a:t>
            </a:r>
            <a:r>
              <a:rPr lang="nl-BE" altLang="en-US" sz="1567" dirty="0">
                <a:solidFill>
                  <a:schemeClr val="tx1"/>
                </a:solidFill>
              </a:rPr>
              <a:t>re</a:t>
            </a:r>
          </a:p>
          <a:p>
            <a:pPr marL="31782" algn="l">
              <a:lnSpc>
                <a:spcPct val="90000"/>
              </a:lnSpc>
              <a:spcBef>
                <a:spcPct val="0"/>
              </a:spcBef>
            </a:pPr>
            <a:r>
              <a:rPr lang="nl-BE" altLang="en-US" sz="2264" dirty="0">
                <a:solidFill>
                  <a:schemeClr val="tx1"/>
                </a:solidFill>
              </a:rPr>
              <a:t>    </a:t>
            </a:r>
            <a:r>
              <a:rPr lang="nl-BE" altLang="en-US" sz="1567" b="1" dirty="0">
                <a:solidFill>
                  <a:srgbClr val="00B050"/>
                </a:solidFill>
              </a:rPr>
              <a:t>European Federation of Glass Recyclers</a:t>
            </a:r>
          </a:p>
          <a:p>
            <a:pPr marL="31782" algn="l">
              <a:lnSpc>
                <a:spcPct val="90000"/>
              </a:lnSpc>
              <a:spcBef>
                <a:spcPct val="0"/>
              </a:spcBef>
            </a:pPr>
            <a:endParaRPr lang="nl-BE" altLang="en-US" sz="1567" dirty="0">
              <a:solidFill>
                <a:srgbClr val="00B050"/>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r>
              <a:rPr lang="nl-BE" altLang="en-US" sz="1567" dirty="0">
                <a:solidFill>
                  <a:schemeClr val="tx1"/>
                </a:solidFill>
              </a:rPr>
              <a:t>                  founded in 2004 in Brussels</a:t>
            </a: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endParaRPr lang="nl-BE" altLang="en-US" sz="1567" dirty="0">
              <a:solidFill>
                <a:schemeClr val="tx1"/>
              </a:solidFill>
            </a:endParaRPr>
          </a:p>
          <a:p>
            <a:pPr marL="31782" algn="l">
              <a:lnSpc>
                <a:spcPct val="90000"/>
              </a:lnSpc>
              <a:spcBef>
                <a:spcPct val="0"/>
              </a:spcBef>
            </a:pPr>
            <a:r>
              <a:rPr lang="nl-BE" altLang="en-US" sz="1393" dirty="0">
                <a:solidFill>
                  <a:srgbClr val="00B050"/>
                </a:solidFill>
              </a:rPr>
              <a:t>CGL Sofia September 2026 	                 </a:t>
            </a:r>
            <a:r>
              <a:rPr lang="nl-BE" altLang="en-US" sz="1219" dirty="0">
                <a:solidFill>
                  <a:srgbClr val="00B050"/>
                </a:solidFill>
              </a:rPr>
              <a:t>Ulrich Ix</a:t>
            </a:r>
          </a:p>
          <a:p>
            <a:pPr marL="31782">
              <a:lnSpc>
                <a:spcPct val="90000"/>
              </a:lnSpc>
              <a:spcBef>
                <a:spcPct val="0"/>
              </a:spcBef>
            </a:pPr>
            <a:endParaRPr lang="nl-BE" altLang="en-US" sz="1567" dirty="0">
              <a:solidFill>
                <a:srgbClr val="27795C"/>
              </a:solidFill>
            </a:endParaRPr>
          </a:p>
        </p:txBody>
      </p:sp>
      <p:pic>
        <p:nvPicPr>
          <p:cNvPr id="6153" name="Image 9" descr="FRV-cover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8856" y="928518"/>
            <a:ext cx="2003484" cy="5033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3D-Europakarte mit Ländernamen Markt auf englisch">
            <a:extLst>
              <a:ext uri="{FF2B5EF4-FFF2-40B4-BE49-F238E27FC236}">
                <a16:creationId xmlns:a16="http://schemas.microsoft.com/office/drawing/2014/main" id="{DEB7DF7D-D7C5-74D7-90EE-D816342B6B0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80200" y="990528"/>
            <a:ext cx="5803194" cy="449664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8">
            <a:extLst>
              <a:ext uri="{FF2B5EF4-FFF2-40B4-BE49-F238E27FC236}">
                <a16:creationId xmlns:a16="http://schemas.microsoft.com/office/drawing/2014/main" id="{D0AD61A2-2A76-F3E7-7570-96DFA63C5F6A}"/>
              </a:ext>
            </a:extLst>
          </p:cNvPr>
          <p:cNvSpPr>
            <a:spLocks noChangeArrowheads="1"/>
          </p:cNvSpPr>
          <p:nvPr/>
        </p:nvSpPr>
        <p:spPr bwMode="auto">
          <a:xfrm>
            <a:off x="4385848" y="16208"/>
            <a:ext cx="3432461" cy="959963"/>
          </a:xfrm>
          <a:prstGeom prst="rect">
            <a:avLst/>
          </a:prstGeom>
          <a:noFill/>
          <a:ln w="9525">
            <a:noFill/>
            <a:miter lim="800000"/>
            <a:headEnd/>
            <a:tailEnd/>
          </a:ln>
        </p:spPr>
        <p:txBody>
          <a:bodyPr lIns="0" tIns="0" rIns="0" bIns="0" anchor="b"/>
          <a:lstStyle/>
          <a:p>
            <a:pPr algn="ctr"/>
            <a:r>
              <a:rPr lang="de-DE" altLang="de-DE" sz="2785" b="1" dirty="0">
                <a:solidFill>
                  <a:srgbClr val="FF0000"/>
                </a:solidFill>
              </a:rPr>
              <a:t>  </a:t>
            </a:r>
            <a:r>
              <a:rPr lang="de-DE" altLang="de-DE" sz="2437" b="1" dirty="0">
                <a:solidFill>
                  <a:srgbClr val="00B050"/>
                </a:solidFill>
              </a:rPr>
              <a:t>Countries </a:t>
            </a:r>
            <a:r>
              <a:rPr lang="de-DE" altLang="de-DE" sz="2437" b="1" dirty="0" err="1">
                <a:solidFill>
                  <a:srgbClr val="00B050"/>
                </a:solidFill>
              </a:rPr>
              <a:t>with</a:t>
            </a:r>
            <a:r>
              <a:rPr lang="de-DE" altLang="de-DE" sz="2437" b="1" dirty="0">
                <a:solidFill>
                  <a:srgbClr val="00B050"/>
                </a:solidFill>
              </a:rPr>
              <a:t> FERVER Members</a:t>
            </a:r>
          </a:p>
        </p:txBody>
      </p:sp>
      <p:pic>
        <p:nvPicPr>
          <p:cNvPr id="1026" name="Picture 2" descr="Amerika mit Länder-Karte schwarz-weiß-Abbildung Stock-Vektorgrafik - Alamy">
            <a:extLst>
              <a:ext uri="{FF2B5EF4-FFF2-40B4-BE49-F238E27FC236}">
                <a16:creationId xmlns:a16="http://schemas.microsoft.com/office/drawing/2014/main" id="{2124F5DA-AF9E-5453-27A3-F01D88AB161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12068" y="188716"/>
            <a:ext cx="2240358" cy="3495249"/>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8AD47681-62F0-50A0-9C46-AFDAB5BEFB72}"/>
              </a:ext>
            </a:extLst>
          </p:cNvPr>
          <p:cNvSpPr/>
          <p:nvPr/>
        </p:nvSpPr>
        <p:spPr>
          <a:xfrm>
            <a:off x="4370810" y="2911552"/>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5" name="Ellipse 4">
            <a:extLst>
              <a:ext uri="{FF2B5EF4-FFF2-40B4-BE49-F238E27FC236}">
                <a16:creationId xmlns:a16="http://schemas.microsoft.com/office/drawing/2014/main" id="{E9DA1E1F-CA34-C249-87D2-2938E42C09A2}"/>
              </a:ext>
            </a:extLst>
          </p:cNvPr>
          <p:cNvSpPr/>
          <p:nvPr/>
        </p:nvSpPr>
        <p:spPr>
          <a:xfrm>
            <a:off x="3380202" y="2352734"/>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6" name="Ellipse 5">
            <a:extLst>
              <a:ext uri="{FF2B5EF4-FFF2-40B4-BE49-F238E27FC236}">
                <a16:creationId xmlns:a16="http://schemas.microsoft.com/office/drawing/2014/main" id="{0B8BDDCE-EF51-3CDA-830E-92DF247B1D95}"/>
              </a:ext>
            </a:extLst>
          </p:cNvPr>
          <p:cNvSpPr/>
          <p:nvPr/>
        </p:nvSpPr>
        <p:spPr>
          <a:xfrm>
            <a:off x="2698266" y="1351819"/>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7" name="Ellipse 6">
            <a:extLst>
              <a:ext uri="{FF2B5EF4-FFF2-40B4-BE49-F238E27FC236}">
                <a16:creationId xmlns:a16="http://schemas.microsoft.com/office/drawing/2014/main" id="{B271EF0D-2859-7F57-B855-6EF1AF9C5B90}"/>
              </a:ext>
            </a:extLst>
          </p:cNvPr>
          <p:cNvSpPr/>
          <p:nvPr/>
        </p:nvSpPr>
        <p:spPr>
          <a:xfrm>
            <a:off x="4936683" y="3989793"/>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8" name="Ellipse 7">
            <a:extLst>
              <a:ext uri="{FF2B5EF4-FFF2-40B4-BE49-F238E27FC236}">
                <a16:creationId xmlns:a16="http://schemas.microsoft.com/office/drawing/2014/main" id="{0DD5B055-C125-5FAF-4B2B-CC48FFE224E7}"/>
              </a:ext>
            </a:extLst>
          </p:cNvPr>
          <p:cNvSpPr/>
          <p:nvPr/>
        </p:nvSpPr>
        <p:spPr>
          <a:xfrm>
            <a:off x="4273650" y="4600852"/>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9" name="Ellipse 8">
            <a:extLst>
              <a:ext uri="{FF2B5EF4-FFF2-40B4-BE49-F238E27FC236}">
                <a16:creationId xmlns:a16="http://schemas.microsoft.com/office/drawing/2014/main" id="{92A9BEDB-C3C2-77F0-0A16-8E522AEE62D2}"/>
              </a:ext>
            </a:extLst>
          </p:cNvPr>
          <p:cNvSpPr/>
          <p:nvPr/>
        </p:nvSpPr>
        <p:spPr>
          <a:xfrm>
            <a:off x="3832616" y="4518120"/>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 name="Ellipse 9">
            <a:extLst>
              <a:ext uri="{FF2B5EF4-FFF2-40B4-BE49-F238E27FC236}">
                <a16:creationId xmlns:a16="http://schemas.microsoft.com/office/drawing/2014/main" id="{DB94D2D1-0378-50B0-491C-3E8AFB374EFC}"/>
              </a:ext>
            </a:extLst>
          </p:cNvPr>
          <p:cNvSpPr/>
          <p:nvPr/>
        </p:nvSpPr>
        <p:spPr>
          <a:xfrm>
            <a:off x="5225841" y="3253213"/>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1" name="Ellipse 10">
            <a:extLst>
              <a:ext uri="{FF2B5EF4-FFF2-40B4-BE49-F238E27FC236}">
                <a16:creationId xmlns:a16="http://schemas.microsoft.com/office/drawing/2014/main" id="{83591264-B1C9-9EAD-A812-84042287BF67}"/>
              </a:ext>
            </a:extLst>
          </p:cNvPr>
          <p:cNvSpPr/>
          <p:nvPr/>
        </p:nvSpPr>
        <p:spPr>
          <a:xfrm>
            <a:off x="5146255" y="3454504"/>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2" name="Ellipse 11">
            <a:extLst>
              <a:ext uri="{FF2B5EF4-FFF2-40B4-BE49-F238E27FC236}">
                <a16:creationId xmlns:a16="http://schemas.microsoft.com/office/drawing/2014/main" id="{586EF60B-98F1-AB1E-3666-E6DCEB4485D2}"/>
              </a:ext>
            </a:extLst>
          </p:cNvPr>
          <p:cNvSpPr/>
          <p:nvPr/>
        </p:nvSpPr>
        <p:spPr>
          <a:xfrm>
            <a:off x="5558362" y="3562064"/>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3" name="Ellipse 12">
            <a:extLst>
              <a:ext uri="{FF2B5EF4-FFF2-40B4-BE49-F238E27FC236}">
                <a16:creationId xmlns:a16="http://schemas.microsoft.com/office/drawing/2014/main" id="{95C8C9C4-93FB-8CAD-4C02-8FD60C2FBE97}"/>
              </a:ext>
            </a:extLst>
          </p:cNvPr>
          <p:cNvSpPr/>
          <p:nvPr/>
        </p:nvSpPr>
        <p:spPr>
          <a:xfrm>
            <a:off x="5616402" y="4267944"/>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4" name="Ellipse 13">
            <a:extLst>
              <a:ext uri="{FF2B5EF4-FFF2-40B4-BE49-F238E27FC236}">
                <a16:creationId xmlns:a16="http://schemas.microsoft.com/office/drawing/2014/main" id="{08E38200-6D22-AF1C-A06F-F89596AD8733}"/>
              </a:ext>
            </a:extLst>
          </p:cNvPr>
          <p:cNvSpPr/>
          <p:nvPr/>
        </p:nvSpPr>
        <p:spPr>
          <a:xfrm>
            <a:off x="5911774" y="2279781"/>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5" name="Ellipse 14">
            <a:extLst>
              <a:ext uri="{FF2B5EF4-FFF2-40B4-BE49-F238E27FC236}">
                <a16:creationId xmlns:a16="http://schemas.microsoft.com/office/drawing/2014/main" id="{561405A6-D0EB-5DF8-F5D7-153F4D3DDC99}"/>
              </a:ext>
            </a:extLst>
          </p:cNvPr>
          <p:cNvSpPr/>
          <p:nvPr/>
        </p:nvSpPr>
        <p:spPr>
          <a:xfrm>
            <a:off x="5616402" y="2178387"/>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6" name="Ellipse 15">
            <a:extLst>
              <a:ext uri="{FF2B5EF4-FFF2-40B4-BE49-F238E27FC236}">
                <a16:creationId xmlns:a16="http://schemas.microsoft.com/office/drawing/2014/main" id="{62728BD3-3DEF-0D3F-0660-66D618C93731}"/>
              </a:ext>
            </a:extLst>
          </p:cNvPr>
          <p:cNvSpPr/>
          <p:nvPr/>
        </p:nvSpPr>
        <p:spPr>
          <a:xfrm>
            <a:off x="6502522" y="1911726"/>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7" name="Ellipse 16">
            <a:extLst>
              <a:ext uri="{FF2B5EF4-FFF2-40B4-BE49-F238E27FC236}">
                <a16:creationId xmlns:a16="http://schemas.microsoft.com/office/drawing/2014/main" id="{FA067058-F4D7-4C48-DCB2-6A8290011F74}"/>
              </a:ext>
            </a:extLst>
          </p:cNvPr>
          <p:cNvSpPr/>
          <p:nvPr/>
        </p:nvSpPr>
        <p:spPr>
          <a:xfrm>
            <a:off x="6338647" y="3478204"/>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8" name="Ellipse 17">
            <a:extLst>
              <a:ext uri="{FF2B5EF4-FFF2-40B4-BE49-F238E27FC236}">
                <a16:creationId xmlns:a16="http://schemas.microsoft.com/office/drawing/2014/main" id="{870FC399-6A0B-3E76-7920-0D36D6B0119D}"/>
              </a:ext>
            </a:extLst>
          </p:cNvPr>
          <p:cNvSpPr/>
          <p:nvPr/>
        </p:nvSpPr>
        <p:spPr>
          <a:xfrm>
            <a:off x="6661694" y="4098581"/>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9" name="Ellipse 18">
            <a:extLst>
              <a:ext uri="{FF2B5EF4-FFF2-40B4-BE49-F238E27FC236}">
                <a16:creationId xmlns:a16="http://schemas.microsoft.com/office/drawing/2014/main" id="{FF936B2E-D4EB-2523-4104-535F4BD3AEA7}"/>
              </a:ext>
            </a:extLst>
          </p:cNvPr>
          <p:cNvSpPr/>
          <p:nvPr/>
        </p:nvSpPr>
        <p:spPr>
          <a:xfrm>
            <a:off x="7738717" y="4600852"/>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20" name="Ellipse 19">
            <a:extLst>
              <a:ext uri="{FF2B5EF4-FFF2-40B4-BE49-F238E27FC236}">
                <a16:creationId xmlns:a16="http://schemas.microsoft.com/office/drawing/2014/main" id="{20756BA5-6FC8-50A5-984A-BF8623F5B3AE}"/>
              </a:ext>
            </a:extLst>
          </p:cNvPr>
          <p:cNvSpPr/>
          <p:nvPr/>
        </p:nvSpPr>
        <p:spPr>
          <a:xfrm>
            <a:off x="6281811" y="3879717"/>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21" name="Ellipse 20">
            <a:extLst>
              <a:ext uri="{FF2B5EF4-FFF2-40B4-BE49-F238E27FC236}">
                <a16:creationId xmlns:a16="http://schemas.microsoft.com/office/drawing/2014/main" id="{0FC37BA6-5D9C-F79D-A414-11DC238FE12D}"/>
              </a:ext>
            </a:extLst>
          </p:cNvPr>
          <p:cNvSpPr/>
          <p:nvPr/>
        </p:nvSpPr>
        <p:spPr>
          <a:xfrm>
            <a:off x="4777509" y="2988966"/>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22" name="Ellipse 21">
            <a:extLst>
              <a:ext uri="{FF2B5EF4-FFF2-40B4-BE49-F238E27FC236}">
                <a16:creationId xmlns:a16="http://schemas.microsoft.com/office/drawing/2014/main" id="{84EEAC7F-089C-3118-4233-5C8417671454}"/>
              </a:ext>
            </a:extLst>
          </p:cNvPr>
          <p:cNvSpPr/>
          <p:nvPr/>
        </p:nvSpPr>
        <p:spPr>
          <a:xfrm>
            <a:off x="5558362" y="2782326"/>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24" name="Rechteck 23">
            <a:extLst>
              <a:ext uri="{FF2B5EF4-FFF2-40B4-BE49-F238E27FC236}">
                <a16:creationId xmlns:a16="http://schemas.microsoft.com/office/drawing/2014/main" id="{3EA3BB25-B833-75C1-F173-1BDBBA2E2E30}"/>
              </a:ext>
            </a:extLst>
          </p:cNvPr>
          <p:cNvSpPr/>
          <p:nvPr/>
        </p:nvSpPr>
        <p:spPr bwMode="auto">
          <a:xfrm>
            <a:off x="7976438" y="5200052"/>
            <a:ext cx="1206957" cy="301485"/>
          </a:xfrm>
          <a:prstGeom prst="rect">
            <a:avLst/>
          </a:prstGeom>
          <a:solidFill>
            <a:srgbClr val="F4FAF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25" name="Rechteck 24">
            <a:extLst>
              <a:ext uri="{FF2B5EF4-FFF2-40B4-BE49-F238E27FC236}">
                <a16:creationId xmlns:a16="http://schemas.microsoft.com/office/drawing/2014/main" id="{43F28CBC-71B8-C812-D952-6CBBC3C77EA6}"/>
              </a:ext>
            </a:extLst>
          </p:cNvPr>
          <p:cNvSpPr/>
          <p:nvPr/>
        </p:nvSpPr>
        <p:spPr bwMode="auto">
          <a:xfrm>
            <a:off x="1529933" y="2381727"/>
            <a:ext cx="1206957" cy="1302241"/>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26" name="Rechteck 25">
            <a:extLst>
              <a:ext uri="{FF2B5EF4-FFF2-40B4-BE49-F238E27FC236}">
                <a16:creationId xmlns:a16="http://schemas.microsoft.com/office/drawing/2014/main" id="{7E6B4E85-884A-E8D8-E6C2-0840FAB9123F}"/>
              </a:ext>
            </a:extLst>
          </p:cNvPr>
          <p:cNvSpPr/>
          <p:nvPr/>
        </p:nvSpPr>
        <p:spPr bwMode="auto">
          <a:xfrm>
            <a:off x="2993097" y="3313446"/>
            <a:ext cx="151760" cy="158627"/>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27" name="Rechteck 26">
            <a:extLst>
              <a:ext uri="{FF2B5EF4-FFF2-40B4-BE49-F238E27FC236}">
                <a16:creationId xmlns:a16="http://schemas.microsoft.com/office/drawing/2014/main" id="{CA30395B-CA1F-7947-EF29-1176BA614B98}"/>
              </a:ext>
            </a:extLst>
          </p:cNvPr>
          <p:cNvSpPr/>
          <p:nvPr/>
        </p:nvSpPr>
        <p:spPr bwMode="auto">
          <a:xfrm>
            <a:off x="2906786" y="2727896"/>
            <a:ext cx="151760" cy="158627"/>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28" name="Rechteck 27">
            <a:extLst>
              <a:ext uri="{FF2B5EF4-FFF2-40B4-BE49-F238E27FC236}">
                <a16:creationId xmlns:a16="http://schemas.microsoft.com/office/drawing/2014/main" id="{AECF03A7-95E5-9CD1-DB87-66CC8FEB9F74}"/>
              </a:ext>
            </a:extLst>
          </p:cNvPr>
          <p:cNvSpPr/>
          <p:nvPr/>
        </p:nvSpPr>
        <p:spPr bwMode="auto">
          <a:xfrm>
            <a:off x="1755027" y="1786150"/>
            <a:ext cx="151760" cy="158627"/>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29" name="Rechteck 28">
            <a:extLst>
              <a:ext uri="{FF2B5EF4-FFF2-40B4-BE49-F238E27FC236}">
                <a16:creationId xmlns:a16="http://schemas.microsoft.com/office/drawing/2014/main" id="{B1F7F64D-B501-F1A1-FC64-9452DF7AB6AE}"/>
              </a:ext>
            </a:extLst>
          </p:cNvPr>
          <p:cNvSpPr/>
          <p:nvPr/>
        </p:nvSpPr>
        <p:spPr bwMode="auto">
          <a:xfrm>
            <a:off x="1834615" y="1047279"/>
            <a:ext cx="151760" cy="158627"/>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30" name="Rechteck 29">
            <a:extLst>
              <a:ext uri="{FF2B5EF4-FFF2-40B4-BE49-F238E27FC236}">
                <a16:creationId xmlns:a16="http://schemas.microsoft.com/office/drawing/2014/main" id="{71F60546-7505-0680-9D71-DC40459A19BD}"/>
              </a:ext>
            </a:extLst>
          </p:cNvPr>
          <p:cNvSpPr/>
          <p:nvPr/>
        </p:nvSpPr>
        <p:spPr bwMode="auto">
          <a:xfrm>
            <a:off x="2182917" y="1497726"/>
            <a:ext cx="151760" cy="158627"/>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31" name="Rechteck 30">
            <a:extLst>
              <a:ext uri="{FF2B5EF4-FFF2-40B4-BE49-F238E27FC236}">
                <a16:creationId xmlns:a16="http://schemas.microsoft.com/office/drawing/2014/main" id="{637FA67E-0A9B-61CB-4225-53EE0F89EEC9}"/>
              </a:ext>
            </a:extLst>
          </p:cNvPr>
          <p:cNvSpPr/>
          <p:nvPr/>
        </p:nvSpPr>
        <p:spPr bwMode="auto">
          <a:xfrm>
            <a:off x="2082366" y="1393819"/>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24" name="Rechteck 1023">
            <a:extLst>
              <a:ext uri="{FF2B5EF4-FFF2-40B4-BE49-F238E27FC236}">
                <a16:creationId xmlns:a16="http://schemas.microsoft.com/office/drawing/2014/main" id="{E11987F8-14C0-F59B-0107-66D9ABC1314C}"/>
              </a:ext>
            </a:extLst>
          </p:cNvPr>
          <p:cNvSpPr/>
          <p:nvPr/>
        </p:nvSpPr>
        <p:spPr bwMode="auto">
          <a:xfrm>
            <a:off x="3319234" y="1682244"/>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25" name="Rechteck 1024">
            <a:extLst>
              <a:ext uri="{FF2B5EF4-FFF2-40B4-BE49-F238E27FC236}">
                <a16:creationId xmlns:a16="http://schemas.microsoft.com/office/drawing/2014/main" id="{144D6934-6552-E382-3428-BA75CFFDC671}"/>
              </a:ext>
            </a:extLst>
          </p:cNvPr>
          <p:cNvSpPr/>
          <p:nvPr/>
        </p:nvSpPr>
        <p:spPr bwMode="auto">
          <a:xfrm>
            <a:off x="3335678" y="3011960"/>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27" name="Rechteck 1026">
            <a:extLst>
              <a:ext uri="{FF2B5EF4-FFF2-40B4-BE49-F238E27FC236}">
                <a16:creationId xmlns:a16="http://schemas.microsoft.com/office/drawing/2014/main" id="{41EFB23F-3478-08C2-7BF8-809E0F61BA3B}"/>
              </a:ext>
            </a:extLst>
          </p:cNvPr>
          <p:cNvSpPr/>
          <p:nvPr/>
        </p:nvSpPr>
        <p:spPr bwMode="auto">
          <a:xfrm>
            <a:off x="1523397" y="1393819"/>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28" name="Rechteck 1027">
            <a:extLst>
              <a:ext uri="{FF2B5EF4-FFF2-40B4-BE49-F238E27FC236}">
                <a16:creationId xmlns:a16="http://schemas.microsoft.com/office/drawing/2014/main" id="{F9313C6C-4BF2-8A6F-FC85-B2ECE876ED24}"/>
              </a:ext>
            </a:extLst>
          </p:cNvPr>
          <p:cNvSpPr/>
          <p:nvPr/>
        </p:nvSpPr>
        <p:spPr bwMode="auto">
          <a:xfrm>
            <a:off x="3555043" y="1438738"/>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29" name="Rechteck 1028">
            <a:extLst>
              <a:ext uri="{FF2B5EF4-FFF2-40B4-BE49-F238E27FC236}">
                <a16:creationId xmlns:a16="http://schemas.microsoft.com/office/drawing/2014/main" id="{EAE91C2D-9CD0-EC71-402E-D5D2D954D4E4}"/>
              </a:ext>
            </a:extLst>
          </p:cNvPr>
          <p:cNvSpPr/>
          <p:nvPr/>
        </p:nvSpPr>
        <p:spPr bwMode="auto">
          <a:xfrm>
            <a:off x="3317553" y="441002"/>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30" name="Rechteck 1029">
            <a:extLst>
              <a:ext uri="{FF2B5EF4-FFF2-40B4-BE49-F238E27FC236}">
                <a16:creationId xmlns:a16="http://schemas.microsoft.com/office/drawing/2014/main" id="{4D873544-D55F-C601-DAF3-4526A1679F86}"/>
              </a:ext>
            </a:extLst>
          </p:cNvPr>
          <p:cNvSpPr/>
          <p:nvPr/>
        </p:nvSpPr>
        <p:spPr bwMode="auto">
          <a:xfrm>
            <a:off x="1755023" y="363126"/>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31" name="Rechteck 1030">
            <a:extLst>
              <a:ext uri="{FF2B5EF4-FFF2-40B4-BE49-F238E27FC236}">
                <a16:creationId xmlns:a16="http://schemas.microsoft.com/office/drawing/2014/main" id="{5022E2CE-55F7-2087-56E4-83E194A170B8}"/>
              </a:ext>
            </a:extLst>
          </p:cNvPr>
          <p:cNvSpPr/>
          <p:nvPr/>
        </p:nvSpPr>
        <p:spPr bwMode="auto">
          <a:xfrm>
            <a:off x="3544440" y="3366227"/>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32" name="Rechteck 1031">
            <a:extLst>
              <a:ext uri="{FF2B5EF4-FFF2-40B4-BE49-F238E27FC236}">
                <a16:creationId xmlns:a16="http://schemas.microsoft.com/office/drawing/2014/main" id="{F919BB4B-9275-D826-F358-AEFB90A2CE82}"/>
              </a:ext>
            </a:extLst>
          </p:cNvPr>
          <p:cNvSpPr/>
          <p:nvPr/>
        </p:nvSpPr>
        <p:spPr bwMode="auto">
          <a:xfrm>
            <a:off x="3265418" y="3452177"/>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33" name="Rechteck 1032">
            <a:extLst>
              <a:ext uri="{FF2B5EF4-FFF2-40B4-BE49-F238E27FC236}">
                <a16:creationId xmlns:a16="http://schemas.microsoft.com/office/drawing/2014/main" id="{F420491E-3FB5-D552-4222-714C29994C92}"/>
              </a:ext>
            </a:extLst>
          </p:cNvPr>
          <p:cNvSpPr/>
          <p:nvPr/>
        </p:nvSpPr>
        <p:spPr bwMode="auto">
          <a:xfrm>
            <a:off x="3436224" y="3427199"/>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34" name="Rechteck 1033">
            <a:extLst>
              <a:ext uri="{FF2B5EF4-FFF2-40B4-BE49-F238E27FC236}">
                <a16:creationId xmlns:a16="http://schemas.microsoft.com/office/drawing/2014/main" id="{BDFBB29D-39EA-45E5-2C0C-55AA029BB59A}"/>
              </a:ext>
            </a:extLst>
          </p:cNvPr>
          <p:cNvSpPr/>
          <p:nvPr/>
        </p:nvSpPr>
        <p:spPr bwMode="auto">
          <a:xfrm>
            <a:off x="3536770" y="1327650"/>
            <a:ext cx="201092" cy="207818"/>
          </a:xfrm>
          <a:prstGeom prst="rect">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dirty="0">
              <a:latin typeface="Arial" charset="0"/>
            </a:endParaRPr>
          </a:p>
        </p:txBody>
      </p:sp>
      <p:sp>
        <p:nvSpPr>
          <p:cNvPr id="1035" name="Ellipse 1034">
            <a:extLst>
              <a:ext uri="{FF2B5EF4-FFF2-40B4-BE49-F238E27FC236}">
                <a16:creationId xmlns:a16="http://schemas.microsoft.com/office/drawing/2014/main" id="{49418B4A-CD90-21A2-0D3D-F1FE111610FB}"/>
              </a:ext>
            </a:extLst>
          </p:cNvPr>
          <p:cNvSpPr/>
          <p:nvPr/>
        </p:nvSpPr>
        <p:spPr bwMode="auto">
          <a:xfrm>
            <a:off x="2631999" y="1746174"/>
            <a:ext cx="152266" cy="97262"/>
          </a:xfrm>
          <a:prstGeom prst="ellipse">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1036" name="Ellipse 1035">
            <a:extLst>
              <a:ext uri="{FF2B5EF4-FFF2-40B4-BE49-F238E27FC236}">
                <a16:creationId xmlns:a16="http://schemas.microsoft.com/office/drawing/2014/main" id="{08748221-76DD-B8BE-B2B1-0D09490AAF67}"/>
              </a:ext>
            </a:extLst>
          </p:cNvPr>
          <p:cNvSpPr/>
          <p:nvPr/>
        </p:nvSpPr>
        <p:spPr bwMode="auto">
          <a:xfrm>
            <a:off x="2167659" y="794591"/>
            <a:ext cx="152266" cy="97262"/>
          </a:xfrm>
          <a:prstGeom prst="ellipse">
            <a:avLst/>
          </a:prstGeom>
          <a:solidFill>
            <a:schemeClr val="tx2">
              <a:lumMod val="85000"/>
              <a:lumOff val="15000"/>
            </a:schemeClr>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23" name="Ellipse 22">
            <a:extLst>
              <a:ext uri="{FF2B5EF4-FFF2-40B4-BE49-F238E27FC236}">
                <a16:creationId xmlns:a16="http://schemas.microsoft.com/office/drawing/2014/main" id="{4F9D3AF6-3D4B-A3FA-75C1-4E5B2B35DC3C}"/>
              </a:ext>
            </a:extLst>
          </p:cNvPr>
          <p:cNvSpPr/>
          <p:nvPr/>
        </p:nvSpPr>
        <p:spPr>
          <a:xfrm>
            <a:off x="7354181" y="2057635"/>
            <a:ext cx="159173" cy="145909"/>
          </a:xfrm>
          <a:prstGeom prst="ellipse">
            <a:avLst/>
          </a:prstGeom>
          <a:solidFill>
            <a:srgbClr val="FC4324"/>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37" name="Ellipse 1036">
            <a:extLst>
              <a:ext uri="{FF2B5EF4-FFF2-40B4-BE49-F238E27FC236}">
                <a16:creationId xmlns:a16="http://schemas.microsoft.com/office/drawing/2014/main" id="{C034D2BA-4C77-0A16-D129-16EBDCDD9D78}"/>
              </a:ext>
            </a:extLst>
          </p:cNvPr>
          <p:cNvSpPr/>
          <p:nvPr/>
        </p:nvSpPr>
        <p:spPr>
          <a:xfrm>
            <a:off x="7433766" y="3483133"/>
            <a:ext cx="159173" cy="145909"/>
          </a:xfrm>
          <a:prstGeom prst="ellipse">
            <a:avLst/>
          </a:prstGeom>
          <a:solidFill>
            <a:srgbClr val="FC4324"/>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40" name="Rectangle 8">
            <a:extLst>
              <a:ext uri="{FF2B5EF4-FFF2-40B4-BE49-F238E27FC236}">
                <a16:creationId xmlns:a16="http://schemas.microsoft.com/office/drawing/2014/main" id="{63E99218-670E-0C71-95A5-BECD581A54C9}"/>
              </a:ext>
            </a:extLst>
          </p:cNvPr>
          <p:cNvSpPr>
            <a:spLocks noChangeArrowheads="1"/>
          </p:cNvSpPr>
          <p:nvPr/>
        </p:nvSpPr>
        <p:spPr bwMode="auto">
          <a:xfrm>
            <a:off x="7738716" y="693529"/>
            <a:ext cx="1171076" cy="252290"/>
          </a:xfrm>
          <a:prstGeom prst="rect">
            <a:avLst/>
          </a:prstGeom>
          <a:noFill/>
          <a:ln w="9525">
            <a:noFill/>
            <a:miter lim="800000"/>
            <a:headEnd/>
            <a:tailEnd/>
          </a:ln>
        </p:spPr>
        <p:txBody>
          <a:bodyPr lIns="0" tIns="0" rIns="0" bIns="0" anchor="b"/>
          <a:lstStyle/>
          <a:p>
            <a:pPr algn="ctr"/>
            <a:r>
              <a:rPr lang="de-DE" altLang="de-DE" sz="2785" b="1" dirty="0">
                <a:solidFill>
                  <a:srgbClr val="FF0000"/>
                </a:solidFill>
              </a:rPr>
              <a:t>  </a:t>
            </a:r>
            <a:r>
              <a:rPr lang="de-DE" altLang="de-DE" sz="1219" b="1" dirty="0"/>
              <a:t>Sept 2026</a:t>
            </a:r>
          </a:p>
        </p:txBody>
      </p:sp>
      <p:sp>
        <p:nvSpPr>
          <p:cNvPr id="1041" name="Ellipse 1040">
            <a:extLst>
              <a:ext uri="{FF2B5EF4-FFF2-40B4-BE49-F238E27FC236}">
                <a16:creationId xmlns:a16="http://schemas.microsoft.com/office/drawing/2014/main" id="{48046C0D-AD83-416F-95A2-331D54DB2CB9}"/>
              </a:ext>
            </a:extLst>
          </p:cNvPr>
          <p:cNvSpPr/>
          <p:nvPr/>
        </p:nvSpPr>
        <p:spPr>
          <a:xfrm>
            <a:off x="6582108" y="2578308"/>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42" name="Ellipse 1041">
            <a:extLst>
              <a:ext uri="{FF2B5EF4-FFF2-40B4-BE49-F238E27FC236}">
                <a16:creationId xmlns:a16="http://schemas.microsoft.com/office/drawing/2014/main" id="{CB15CC0F-1363-6453-A59F-88D7915A28FA}"/>
              </a:ext>
            </a:extLst>
          </p:cNvPr>
          <p:cNvSpPr/>
          <p:nvPr/>
        </p:nvSpPr>
        <p:spPr>
          <a:xfrm>
            <a:off x="2593605" y="889148"/>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43" name="Ellipse 1042">
            <a:extLst>
              <a:ext uri="{FF2B5EF4-FFF2-40B4-BE49-F238E27FC236}">
                <a16:creationId xmlns:a16="http://schemas.microsoft.com/office/drawing/2014/main" id="{70B3D0DE-10FF-3758-AE27-259AC1B22439}"/>
              </a:ext>
            </a:extLst>
          </p:cNvPr>
          <p:cNvSpPr/>
          <p:nvPr/>
        </p:nvSpPr>
        <p:spPr>
          <a:xfrm>
            <a:off x="2450565" y="1669237"/>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44" name="Text Box 21">
            <a:extLst>
              <a:ext uri="{FF2B5EF4-FFF2-40B4-BE49-F238E27FC236}">
                <a16:creationId xmlns:a16="http://schemas.microsoft.com/office/drawing/2014/main" id="{4931C786-3D48-D8B1-F02B-21039EAFBA86}"/>
              </a:ext>
            </a:extLst>
          </p:cNvPr>
          <p:cNvSpPr txBox="1">
            <a:spLocks noChangeArrowheads="1"/>
          </p:cNvSpPr>
          <p:nvPr/>
        </p:nvSpPr>
        <p:spPr bwMode="auto">
          <a:xfrm>
            <a:off x="1523397" y="5348418"/>
            <a:ext cx="7659996" cy="576328"/>
          </a:xfrm>
          <a:prstGeom prst="roundRect">
            <a:avLst/>
          </a:prstGeom>
          <a:solidFill>
            <a:srgbClr val="00863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eaLnBrk="1" hangingPunct="1">
              <a:defRPr/>
            </a:pPr>
            <a:r>
              <a:rPr lang="en-GB" sz="1741" dirty="0">
                <a:solidFill>
                  <a:schemeClr val="bg1"/>
                </a:solidFill>
                <a:cs typeface="Arial" charset="0"/>
              </a:rPr>
              <a:t> FERVER members recycle </a:t>
            </a:r>
            <a:r>
              <a:rPr lang="en-GB" sz="2785" b="1" dirty="0">
                <a:solidFill>
                  <a:schemeClr val="bg1"/>
                </a:solidFill>
                <a:cs typeface="Arial" charset="0"/>
              </a:rPr>
              <a:t>70%</a:t>
            </a:r>
            <a:r>
              <a:rPr lang="en-GB" sz="1741" b="1" dirty="0">
                <a:solidFill>
                  <a:schemeClr val="bg1"/>
                </a:solidFill>
                <a:cs typeface="Arial" charset="0"/>
              </a:rPr>
              <a:t> </a:t>
            </a:r>
            <a:r>
              <a:rPr lang="en-GB" sz="1741" dirty="0">
                <a:solidFill>
                  <a:schemeClr val="bg1"/>
                </a:solidFill>
                <a:cs typeface="Arial" charset="0"/>
              </a:rPr>
              <a:t>of the glass waste in Europe</a:t>
            </a:r>
          </a:p>
        </p:txBody>
      </p:sp>
      <p:sp>
        <p:nvSpPr>
          <p:cNvPr id="1045" name="Tekstvak 19">
            <a:extLst>
              <a:ext uri="{FF2B5EF4-FFF2-40B4-BE49-F238E27FC236}">
                <a16:creationId xmlns:a16="http://schemas.microsoft.com/office/drawing/2014/main" id="{E096621A-0182-D5F2-1708-05D2483BAC06}"/>
              </a:ext>
            </a:extLst>
          </p:cNvPr>
          <p:cNvSpPr txBox="1"/>
          <p:nvPr/>
        </p:nvSpPr>
        <p:spPr>
          <a:xfrm>
            <a:off x="1427463" y="3869895"/>
            <a:ext cx="1943387" cy="1378262"/>
          </a:xfrm>
          <a:prstGeom prst="rect">
            <a:avLst/>
          </a:prstGeom>
          <a:noFill/>
          <a:ln>
            <a:noFill/>
          </a:ln>
        </p:spPr>
        <p:txBody>
          <a:bodyPr wrap="square" rtlCol="0">
            <a:spAutoFit/>
          </a:bodyPr>
          <a:lstStyle/>
          <a:p>
            <a:r>
              <a:rPr lang="en-GB" sz="1741" b="1" dirty="0">
                <a:solidFill>
                  <a:srgbClr val="27795C"/>
                </a:solidFill>
                <a:ea typeface="ＭＳ Ｐゴシック" charset="-128"/>
              </a:rPr>
              <a:t>       </a:t>
            </a:r>
            <a:r>
              <a:rPr lang="en-GB" sz="1741" b="1" dirty="0">
                <a:solidFill>
                  <a:srgbClr val="FF0000"/>
                </a:solidFill>
                <a:ea typeface="ＭＳ Ｐゴシック" charset="-128"/>
              </a:rPr>
              <a:t>2026: </a:t>
            </a:r>
            <a:endParaRPr lang="en-GB" sz="1741" b="1" dirty="0">
              <a:solidFill>
                <a:srgbClr val="27795C"/>
              </a:solidFill>
              <a:ea typeface="ＭＳ Ｐゴシック" charset="-128"/>
            </a:endParaRPr>
          </a:p>
          <a:p>
            <a:r>
              <a:rPr lang="en-GB" sz="1741" b="1" dirty="0">
                <a:solidFill>
                  <a:srgbClr val="FF0000"/>
                </a:solidFill>
                <a:ea typeface="ＭＳ Ｐゴシック" charset="-128"/>
              </a:rPr>
              <a:t>  43 Members </a:t>
            </a:r>
          </a:p>
          <a:p>
            <a:r>
              <a:rPr lang="en-GB" sz="1741" b="1" dirty="0">
                <a:solidFill>
                  <a:srgbClr val="FF0000"/>
                </a:solidFill>
                <a:ea typeface="ＭＳ Ｐゴシック" charset="-128"/>
              </a:rPr>
              <a:t>  24 Countries</a:t>
            </a:r>
          </a:p>
          <a:p>
            <a:r>
              <a:rPr lang="en-GB" sz="1393" b="1" dirty="0">
                <a:solidFill>
                  <a:srgbClr val="FF0000"/>
                </a:solidFill>
                <a:ea typeface="ＭＳ Ｐゴシック" charset="-128"/>
              </a:rPr>
              <a:t>   </a:t>
            </a:r>
            <a:r>
              <a:rPr lang="en-GB" sz="1741" b="1" dirty="0">
                <a:solidFill>
                  <a:srgbClr val="FF0000"/>
                </a:solidFill>
                <a:ea typeface="ＭＳ Ｐゴシック" charset="-128"/>
              </a:rPr>
              <a:t>91 Plants</a:t>
            </a:r>
          </a:p>
          <a:p>
            <a:r>
              <a:rPr lang="en-GB" sz="1393" b="1" dirty="0">
                <a:solidFill>
                  <a:srgbClr val="FF0000"/>
                </a:solidFill>
                <a:ea typeface="ＭＳ Ｐゴシック" charset="-128"/>
              </a:rPr>
              <a:t>                                         </a:t>
            </a:r>
            <a:endParaRPr lang="en-GB" sz="1741" b="1" dirty="0">
              <a:solidFill>
                <a:srgbClr val="FF0000"/>
              </a:solidFill>
              <a:ea typeface="ＭＳ Ｐゴシック" charset="-128"/>
            </a:endParaRPr>
          </a:p>
        </p:txBody>
      </p:sp>
      <p:sp>
        <p:nvSpPr>
          <p:cNvPr id="1046" name="Ellipse 1045">
            <a:extLst>
              <a:ext uri="{FF2B5EF4-FFF2-40B4-BE49-F238E27FC236}">
                <a16:creationId xmlns:a16="http://schemas.microsoft.com/office/drawing/2014/main" id="{16F50D63-5D61-8753-38F7-4E75280C47C1}"/>
              </a:ext>
            </a:extLst>
          </p:cNvPr>
          <p:cNvSpPr/>
          <p:nvPr/>
        </p:nvSpPr>
        <p:spPr>
          <a:xfrm>
            <a:off x="5880570" y="3815340"/>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
        <p:nvSpPr>
          <p:cNvPr id="1047" name="Ellipse 1046">
            <a:extLst>
              <a:ext uri="{FF2B5EF4-FFF2-40B4-BE49-F238E27FC236}">
                <a16:creationId xmlns:a16="http://schemas.microsoft.com/office/drawing/2014/main" id="{98295B80-BF9A-3264-B2CA-325EABAD87DD}"/>
              </a:ext>
            </a:extLst>
          </p:cNvPr>
          <p:cNvSpPr/>
          <p:nvPr/>
        </p:nvSpPr>
        <p:spPr>
          <a:xfrm>
            <a:off x="5890885" y="3613375"/>
            <a:ext cx="159173" cy="14590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79586" tIns="39793" rIns="79586" bIns="39793"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de-DE" sz="957"/>
          </a:p>
        </p:txBody>
      </p:sp>
    </p:spTree>
    <p:extLst>
      <p:ext uri="{BB962C8B-B14F-4D97-AF65-F5344CB8AC3E}">
        <p14:creationId xmlns:p14="http://schemas.microsoft.com/office/powerpoint/2010/main" val="1211700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dirty="0">
              <a:solidFill>
                <a:srgbClr val="FFFFFF"/>
              </a:solidFill>
              <a:latin typeface="Verdana" charset="0"/>
            </a:endParaRPr>
          </a:p>
        </p:txBody>
      </p:sp>
      <p:sp>
        <p:nvSpPr>
          <p:cNvPr id="12291" name="Rectangle 6"/>
          <p:cNvSpPr>
            <a:spLocks noChangeArrowheads="1"/>
          </p:cNvSpPr>
          <p:nvPr/>
        </p:nvSpPr>
        <p:spPr bwMode="auto">
          <a:xfrm>
            <a:off x="1326093" y="91627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2292" name="Rectangle 7"/>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2293" name="Image 8" descr="FRV-logo2.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ZoneTexte 9"/>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Tx/>
              <a:buNone/>
            </a:pPr>
            <a:r>
              <a:rPr lang="fr-FR" altLang="en-US" sz="2090">
                <a:solidFill>
                  <a:srgbClr val="27795C"/>
                </a:solidFill>
                <a:latin typeface="Arial" charset="0"/>
              </a:rPr>
              <a:t>www.ferver.eu </a:t>
            </a:r>
          </a:p>
        </p:txBody>
      </p:sp>
      <p:cxnSp>
        <p:nvCxnSpPr>
          <p:cNvPr id="12295" name="Connecteur droit 10"/>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2296" name="Rectangle 2"/>
          <p:cNvSpPr>
            <a:spLocks noGrp="1"/>
          </p:cNvSpPr>
          <p:nvPr>
            <p:ph type="ctrTitle"/>
          </p:nvPr>
        </p:nvSpPr>
        <p:spPr bwMode="auto">
          <a:xfrm>
            <a:off x="1591386" y="994836"/>
            <a:ext cx="7122730" cy="603866"/>
          </a:xfrm>
        </p:spPr>
        <p:txBody>
          <a:bodyPr>
            <a:normAutofit/>
          </a:bodyPr>
          <a:lstStyle/>
          <a:p>
            <a:pPr algn="ctr" eaLnBrk="1" hangingPunct="1"/>
            <a:r>
              <a:rPr lang="fr-BE" altLang="en-US" sz="2437" dirty="0">
                <a:solidFill>
                  <a:srgbClr val="00B050"/>
                </a:solidFill>
                <a:latin typeface="Arial" panose="020B0604020202020204" pitchFamily="34" charset="0"/>
                <a:cs typeface="Arial" panose="020B0604020202020204" pitchFamily="34" charset="0"/>
              </a:rPr>
              <a:t>FERVER Members recycle/</a:t>
            </a:r>
            <a:r>
              <a:rPr lang="fr-BE" altLang="en-US" sz="2437" dirty="0" err="1">
                <a:solidFill>
                  <a:srgbClr val="00B050"/>
                </a:solidFill>
                <a:latin typeface="Arial" panose="020B0604020202020204" pitchFamily="34" charset="0"/>
                <a:cs typeface="Arial" panose="020B0604020202020204" pitchFamily="34" charset="0"/>
              </a:rPr>
              <a:t>produce</a:t>
            </a:r>
            <a:endParaRPr lang="fr-FR" altLang="en-US" sz="2437" dirty="0">
              <a:solidFill>
                <a:srgbClr val="00B050"/>
              </a:solidFill>
              <a:latin typeface="Arial" panose="020B0604020202020204" pitchFamily="34" charset="0"/>
              <a:cs typeface="Arial" panose="020B0604020202020204" pitchFamily="34" charset="0"/>
            </a:endParaRPr>
          </a:p>
        </p:txBody>
      </p:sp>
      <p:grpSp>
        <p:nvGrpSpPr>
          <p:cNvPr id="23" name="Gruppieren 22"/>
          <p:cNvGrpSpPr/>
          <p:nvPr/>
        </p:nvGrpSpPr>
        <p:grpSpPr>
          <a:xfrm>
            <a:off x="1405423" y="1777712"/>
            <a:ext cx="7504485" cy="4172881"/>
            <a:chOff x="643041" y="2261717"/>
            <a:chExt cx="8267730" cy="4794372"/>
          </a:xfrm>
        </p:grpSpPr>
        <p:sp>
          <p:nvSpPr>
            <p:cNvPr id="24" name="Freihandform 5"/>
            <p:cNvSpPr/>
            <p:nvPr/>
          </p:nvSpPr>
          <p:spPr>
            <a:xfrm>
              <a:off x="2046288" y="3589406"/>
              <a:ext cx="2708491" cy="447513"/>
            </a:xfrm>
            <a:custGeom>
              <a:avLst/>
              <a:gdLst>
                <a:gd name="connsiteX0" fmla="*/ 0 w 6167238"/>
                <a:gd name="connsiteY0" fmla="*/ 211564 h 1269360"/>
                <a:gd name="connsiteX1" fmla="*/ 211564 w 6167238"/>
                <a:gd name="connsiteY1" fmla="*/ 0 h 1269360"/>
                <a:gd name="connsiteX2" fmla="*/ 5955674 w 6167238"/>
                <a:gd name="connsiteY2" fmla="*/ 0 h 1269360"/>
                <a:gd name="connsiteX3" fmla="*/ 6167238 w 6167238"/>
                <a:gd name="connsiteY3" fmla="*/ 211564 h 1269360"/>
                <a:gd name="connsiteX4" fmla="*/ 6167238 w 6167238"/>
                <a:gd name="connsiteY4" fmla="*/ 1057796 h 1269360"/>
                <a:gd name="connsiteX5" fmla="*/ 5955674 w 6167238"/>
                <a:gd name="connsiteY5" fmla="*/ 1269360 h 1269360"/>
                <a:gd name="connsiteX6" fmla="*/ 211564 w 6167238"/>
                <a:gd name="connsiteY6" fmla="*/ 1269360 h 1269360"/>
                <a:gd name="connsiteX7" fmla="*/ 0 w 6167238"/>
                <a:gd name="connsiteY7" fmla="*/ 1057796 h 1269360"/>
                <a:gd name="connsiteX8" fmla="*/ 0 w 6167238"/>
                <a:gd name="connsiteY8" fmla="*/ 211564 h 126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7238" h="1269360">
                  <a:moveTo>
                    <a:pt x="0" y="211564"/>
                  </a:moveTo>
                  <a:cubicBezTo>
                    <a:pt x="0" y="94720"/>
                    <a:pt x="94720" y="0"/>
                    <a:pt x="211564" y="0"/>
                  </a:cubicBezTo>
                  <a:lnTo>
                    <a:pt x="5955674" y="0"/>
                  </a:lnTo>
                  <a:cubicBezTo>
                    <a:pt x="6072518" y="0"/>
                    <a:pt x="6167238" y="94720"/>
                    <a:pt x="6167238" y="211564"/>
                  </a:cubicBezTo>
                  <a:lnTo>
                    <a:pt x="6167238" y="1057796"/>
                  </a:lnTo>
                  <a:cubicBezTo>
                    <a:pt x="6167238" y="1174640"/>
                    <a:pt x="6072518" y="1269360"/>
                    <a:pt x="5955674" y="1269360"/>
                  </a:cubicBezTo>
                  <a:lnTo>
                    <a:pt x="211564" y="1269360"/>
                  </a:lnTo>
                  <a:cubicBezTo>
                    <a:pt x="94720" y="1269360"/>
                    <a:pt x="0" y="1174640"/>
                    <a:pt x="0" y="1057796"/>
                  </a:cubicBezTo>
                  <a:lnTo>
                    <a:pt x="0" y="211564"/>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lIns="223306" tIns="53933" rIns="223306" bIns="53933" anchor="ctr"/>
            <a:lstStyle>
              <a:lvl1pPr defTabSz="889000" eaLnBrk="0" hangingPunct="0">
                <a:defRPr>
                  <a:solidFill>
                    <a:schemeClr val="tx1"/>
                  </a:solidFill>
                  <a:latin typeface="Arial" charset="0"/>
                  <a:cs typeface="Arial" charset="0"/>
                </a:defRPr>
              </a:lvl1pPr>
              <a:lvl2pPr marL="742950" indent="-285750" defTabSz="889000" eaLnBrk="0" hangingPunct="0">
                <a:defRPr>
                  <a:solidFill>
                    <a:schemeClr val="tx1"/>
                  </a:solidFill>
                  <a:latin typeface="Arial" charset="0"/>
                  <a:cs typeface="Arial" charset="0"/>
                </a:defRPr>
              </a:lvl2pPr>
              <a:lvl3pPr marL="1143000" indent="-228600" defTabSz="889000" eaLnBrk="0" hangingPunct="0">
                <a:defRPr>
                  <a:solidFill>
                    <a:schemeClr val="tx1"/>
                  </a:solidFill>
                  <a:latin typeface="Arial" charset="0"/>
                  <a:cs typeface="Arial" charset="0"/>
                </a:defRPr>
              </a:lvl3pPr>
              <a:lvl4pPr marL="1600200" indent="-228600" defTabSz="889000" eaLnBrk="0" hangingPunct="0">
                <a:defRPr>
                  <a:solidFill>
                    <a:schemeClr val="tx1"/>
                  </a:solidFill>
                  <a:latin typeface="Arial" charset="0"/>
                  <a:cs typeface="Arial" charset="0"/>
                </a:defRPr>
              </a:lvl4pPr>
              <a:lvl5pPr marL="2057400" indent="-228600" defTabSz="889000" eaLnBrk="0" hangingPunct="0">
                <a:defRPr>
                  <a:solidFill>
                    <a:schemeClr val="tx1"/>
                  </a:solidFill>
                  <a:latin typeface="Arial" charset="0"/>
                  <a:cs typeface="Arial" charset="0"/>
                </a:defRPr>
              </a:lvl5pPr>
              <a:lvl6pPr marL="2514600" indent="-228600" defTabSz="889000" eaLnBrk="0" fontAlgn="base" hangingPunct="0">
                <a:spcBef>
                  <a:spcPct val="0"/>
                </a:spcBef>
                <a:spcAft>
                  <a:spcPct val="0"/>
                </a:spcAft>
                <a:defRPr>
                  <a:solidFill>
                    <a:schemeClr val="tx1"/>
                  </a:solidFill>
                  <a:latin typeface="Arial" charset="0"/>
                  <a:cs typeface="Arial" charset="0"/>
                </a:defRPr>
              </a:lvl6pPr>
              <a:lvl7pPr marL="2971800" indent="-228600" defTabSz="889000" eaLnBrk="0" fontAlgn="base" hangingPunct="0">
                <a:spcBef>
                  <a:spcPct val="0"/>
                </a:spcBef>
                <a:spcAft>
                  <a:spcPct val="0"/>
                </a:spcAft>
                <a:defRPr>
                  <a:solidFill>
                    <a:schemeClr val="tx1"/>
                  </a:solidFill>
                  <a:latin typeface="Arial" charset="0"/>
                  <a:cs typeface="Arial" charset="0"/>
                </a:defRPr>
              </a:lvl7pPr>
              <a:lvl8pPr marL="3429000" indent="-228600" defTabSz="889000" eaLnBrk="0" fontAlgn="base" hangingPunct="0">
                <a:spcBef>
                  <a:spcPct val="0"/>
                </a:spcBef>
                <a:spcAft>
                  <a:spcPct val="0"/>
                </a:spcAft>
                <a:defRPr>
                  <a:solidFill>
                    <a:schemeClr val="tx1"/>
                  </a:solidFill>
                  <a:latin typeface="Arial" charset="0"/>
                  <a:cs typeface="Arial" charset="0"/>
                </a:defRPr>
              </a:lvl8pPr>
              <a:lvl9pPr marL="3886200" indent="-228600" defTabSz="8890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spcAft>
                  <a:spcPct val="35000"/>
                </a:spcAft>
              </a:pPr>
              <a:r>
                <a:rPr lang="en-GB" altLang="de-DE" sz="1741" dirty="0">
                  <a:solidFill>
                    <a:srgbClr val="FFFFFF"/>
                  </a:solidFill>
                  <a:latin typeface="Verdana" pitchFamily="34" charset="0"/>
                </a:rPr>
                <a:t>Automotive glass</a:t>
              </a:r>
            </a:p>
          </p:txBody>
        </p:sp>
        <p:sp>
          <p:nvSpPr>
            <p:cNvPr id="25" name="Freihandform 5"/>
            <p:cNvSpPr/>
            <p:nvPr/>
          </p:nvSpPr>
          <p:spPr>
            <a:xfrm>
              <a:off x="5131782" y="5957878"/>
              <a:ext cx="2598851" cy="447513"/>
            </a:xfrm>
            <a:custGeom>
              <a:avLst/>
              <a:gdLst>
                <a:gd name="connsiteX0" fmla="*/ 0 w 6167238"/>
                <a:gd name="connsiteY0" fmla="*/ 211564 h 1269360"/>
                <a:gd name="connsiteX1" fmla="*/ 211564 w 6167238"/>
                <a:gd name="connsiteY1" fmla="*/ 0 h 1269360"/>
                <a:gd name="connsiteX2" fmla="*/ 5955674 w 6167238"/>
                <a:gd name="connsiteY2" fmla="*/ 0 h 1269360"/>
                <a:gd name="connsiteX3" fmla="*/ 6167238 w 6167238"/>
                <a:gd name="connsiteY3" fmla="*/ 211564 h 1269360"/>
                <a:gd name="connsiteX4" fmla="*/ 6167238 w 6167238"/>
                <a:gd name="connsiteY4" fmla="*/ 1057796 h 1269360"/>
                <a:gd name="connsiteX5" fmla="*/ 5955674 w 6167238"/>
                <a:gd name="connsiteY5" fmla="*/ 1269360 h 1269360"/>
                <a:gd name="connsiteX6" fmla="*/ 211564 w 6167238"/>
                <a:gd name="connsiteY6" fmla="*/ 1269360 h 1269360"/>
                <a:gd name="connsiteX7" fmla="*/ 0 w 6167238"/>
                <a:gd name="connsiteY7" fmla="*/ 1057796 h 1269360"/>
                <a:gd name="connsiteX8" fmla="*/ 0 w 6167238"/>
                <a:gd name="connsiteY8" fmla="*/ 211564 h 126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7238" h="1269360">
                  <a:moveTo>
                    <a:pt x="0" y="211564"/>
                  </a:moveTo>
                  <a:cubicBezTo>
                    <a:pt x="0" y="94720"/>
                    <a:pt x="94720" y="0"/>
                    <a:pt x="211564" y="0"/>
                  </a:cubicBezTo>
                  <a:lnTo>
                    <a:pt x="5955674" y="0"/>
                  </a:lnTo>
                  <a:cubicBezTo>
                    <a:pt x="6072518" y="0"/>
                    <a:pt x="6167238" y="94720"/>
                    <a:pt x="6167238" y="211564"/>
                  </a:cubicBezTo>
                  <a:lnTo>
                    <a:pt x="6167238" y="1057796"/>
                  </a:lnTo>
                  <a:cubicBezTo>
                    <a:pt x="6167238" y="1174640"/>
                    <a:pt x="6072518" y="1269360"/>
                    <a:pt x="5955674" y="1269360"/>
                  </a:cubicBezTo>
                  <a:lnTo>
                    <a:pt x="211564" y="1269360"/>
                  </a:lnTo>
                  <a:cubicBezTo>
                    <a:pt x="94720" y="1269360"/>
                    <a:pt x="0" y="1174640"/>
                    <a:pt x="0" y="1057796"/>
                  </a:cubicBezTo>
                  <a:lnTo>
                    <a:pt x="0" y="211564"/>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lIns="223306" tIns="53933" rIns="223306" bIns="53933" anchor="ctr"/>
            <a:lstStyle>
              <a:lvl1pPr defTabSz="889000" eaLnBrk="0" hangingPunct="0">
                <a:defRPr>
                  <a:solidFill>
                    <a:schemeClr val="tx1"/>
                  </a:solidFill>
                  <a:latin typeface="Arial" charset="0"/>
                  <a:cs typeface="Arial" charset="0"/>
                </a:defRPr>
              </a:lvl1pPr>
              <a:lvl2pPr marL="742950" indent="-285750" defTabSz="889000" eaLnBrk="0" hangingPunct="0">
                <a:defRPr>
                  <a:solidFill>
                    <a:schemeClr val="tx1"/>
                  </a:solidFill>
                  <a:latin typeface="Arial" charset="0"/>
                  <a:cs typeface="Arial" charset="0"/>
                </a:defRPr>
              </a:lvl2pPr>
              <a:lvl3pPr marL="1143000" indent="-228600" defTabSz="889000" eaLnBrk="0" hangingPunct="0">
                <a:defRPr>
                  <a:solidFill>
                    <a:schemeClr val="tx1"/>
                  </a:solidFill>
                  <a:latin typeface="Arial" charset="0"/>
                  <a:cs typeface="Arial" charset="0"/>
                </a:defRPr>
              </a:lvl3pPr>
              <a:lvl4pPr marL="1600200" indent="-228600" defTabSz="889000" eaLnBrk="0" hangingPunct="0">
                <a:defRPr>
                  <a:solidFill>
                    <a:schemeClr val="tx1"/>
                  </a:solidFill>
                  <a:latin typeface="Arial" charset="0"/>
                  <a:cs typeface="Arial" charset="0"/>
                </a:defRPr>
              </a:lvl4pPr>
              <a:lvl5pPr marL="2057400" indent="-228600" defTabSz="889000" eaLnBrk="0" hangingPunct="0">
                <a:defRPr>
                  <a:solidFill>
                    <a:schemeClr val="tx1"/>
                  </a:solidFill>
                  <a:latin typeface="Arial" charset="0"/>
                  <a:cs typeface="Arial" charset="0"/>
                </a:defRPr>
              </a:lvl5pPr>
              <a:lvl6pPr marL="2514600" indent="-228600" defTabSz="889000" eaLnBrk="0" fontAlgn="base" hangingPunct="0">
                <a:spcBef>
                  <a:spcPct val="0"/>
                </a:spcBef>
                <a:spcAft>
                  <a:spcPct val="0"/>
                </a:spcAft>
                <a:defRPr>
                  <a:solidFill>
                    <a:schemeClr val="tx1"/>
                  </a:solidFill>
                  <a:latin typeface="Arial" charset="0"/>
                  <a:cs typeface="Arial" charset="0"/>
                </a:defRPr>
              </a:lvl6pPr>
              <a:lvl7pPr marL="2971800" indent="-228600" defTabSz="889000" eaLnBrk="0" fontAlgn="base" hangingPunct="0">
                <a:spcBef>
                  <a:spcPct val="0"/>
                </a:spcBef>
                <a:spcAft>
                  <a:spcPct val="0"/>
                </a:spcAft>
                <a:defRPr>
                  <a:solidFill>
                    <a:schemeClr val="tx1"/>
                  </a:solidFill>
                  <a:latin typeface="Arial" charset="0"/>
                  <a:cs typeface="Arial" charset="0"/>
                </a:defRPr>
              </a:lvl7pPr>
              <a:lvl8pPr marL="3429000" indent="-228600" defTabSz="889000" eaLnBrk="0" fontAlgn="base" hangingPunct="0">
                <a:spcBef>
                  <a:spcPct val="0"/>
                </a:spcBef>
                <a:spcAft>
                  <a:spcPct val="0"/>
                </a:spcAft>
                <a:defRPr>
                  <a:solidFill>
                    <a:schemeClr val="tx1"/>
                  </a:solidFill>
                  <a:latin typeface="Arial" charset="0"/>
                  <a:cs typeface="Arial" charset="0"/>
                </a:defRPr>
              </a:lvl8pPr>
              <a:lvl9pPr marL="3886200" indent="-228600" defTabSz="8890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spcAft>
                  <a:spcPct val="35000"/>
                </a:spcAft>
              </a:pPr>
              <a:r>
                <a:rPr lang="en-GB" altLang="de-DE" sz="1741" dirty="0">
                  <a:solidFill>
                    <a:srgbClr val="FFFFFF"/>
                  </a:solidFill>
                  <a:latin typeface="Verdana" pitchFamily="34" charset="0"/>
                </a:rPr>
                <a:t>Foam glass</a:t>
              </a:r>
            </a:p>
          </p:txBody>
        </p:sp>
        <p:sp>
          <p:nvSpPr>
            <p:cNvPr id="26" name="Freihandform 5"/>
            <p:cNvSpPr/>
            <p:nvPr/>
          </p:nvSpPr>
          <p:spPr>
            <a:xfrm>
              <a:off x="2833879" y="4267739"/>
              <a:ext cx="2598851" cy="447513"/>
            </a:xfrm>
            <a:custGeom>
              <a:avLst/>
              <a:gdLst>
                <a:gd name="connsiteX0" fmla="*/ 0 w 6167238"/>
                <a:gd name="connsiteY0" fmla="*/ 211564 h 1269360"/>
                <a:gd name="connsiteX1" fmla="*/ 211564 w 6167238"/>
                <a:gd name="connsiteY1" fmla="*/ 0 h 1269360"/>
                <a:gd name="connsiteX2" fmla="*/ 5955674 w 6167238"/>
                <a:gd name="connsiteY2" fmla="*/ 0 h 1269360"/>
                <a:gd name="connsiteX3" fmla="*/ 6167238 w 6167238"/>
                <a:gd name="connsiteY3" fmla="*/ 211564 h 1269360"/>
                <a:gd name="connsiteX4" fmla="*/ 6167238 w 6167238"/>
                <a:gd name="connsiteY4" fmla="*/ 1057796 h 1269360"/>
                <a:gd name="connsiteX5" fmla="*/ 5955674 w 6167238"/>
                <a:gd name="connsiteY5" fmla="*/ 1269360 h 1269360"/>
                <a:gd name="connsiteX6" fmla="*/ 211564 w 6167238"/>
                <a:gd name="connsiteY6" fmla="*/ 1269360 h 1269360"/>
                <a:gd name="connsiteX7" fmla="*/ 0 w 6167238"/>
                <a:gd name="connsiteY7" fmla="*/ 1057796 h 1269360"/>
                <a:gd name="connsiteX8" fmla="*/ 0 w 6167238"/>
                <a:gd name="connsiteY8" fmla="*/ 211564 h 126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7238" h="1269360">
                  <a:moveTo>
                    <a:pt x="0" y="211564"/>
                  </a:moveTo>
                  <a:cubicBezTo>
                    <a:pt x="0" y="94720"/>
                    <a:pt x="94720" y="0"/>
                    <a:pt x="211564" y="0"/>
                  </a:cubicBezTo>
                  <a:lnTo>
                    <a:pt x="5955674" y="0"/>
                  </a:lnTo>
                  <a:cubicBezTo>
                    <a:pt x="6072518" y="0"/>
                    <a:pt x="6167238" y="94720"/>
                    <a:pt x="6167238" y="211564"/>
                  </a:cubicBezTo>
                  <a:lnTo>
                    <a:pt x="6167238" y="1057796"/>
                  </a:lnTo>
                  <a:cubicBezTo>
                    <a:pt x="6167238" y="1174640"/>
                    <a:pt x="6072518" y="1269360"/>
                    <a:pt x="5955674" y="1269360"/>
                  </a:cubicBezTo>
                  <a:lnTo>
                    <a:pt x="211564" y="1269360"/>
                  </a:lnTo>
                  <a:cubicBezTo>
                    <a:pt x="94720" y="1269360"/>
                    <a:pt x="0" y="1174640"/>
                    <a:pt x="0" y="1057796"/>
                  </a:cubicBezTo>
                  <a:lnTo>
                    <a:pt x="0" y="211564"/>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lIns="223306" tIns="53933" rIns="223306" bIns="53933" anchor="ctr"/>
            <a:lstStyle>
              <a:lvl1pPr defTabSz="889000" eaLnBrk="0" hangingPunct="0">
                <a:defRPr>
                  <a:solidFill>
                    <a:schemeClr val="tx1"/>
                  </a:solidFill>
                  <a:latin typeface="Arial" charset="0"/>
                  <a:cs typeface="Arial" charset="0"/>
                </a:defRPr>
              </a:lvl1pPr>
              <a:lvl2pPr marL="742950" indent="-285750" defTabSz="889000" eaLnBrk="0" hangingPunct="0">
                <a:defRPr>
                  <a:solidFill>
                    <a:schemeClr val="tx1"/>
                  </a:solidFill>
                  <a:latin typeface="Arial" charset="0"/>
                  <a:cs typeface="Arial" charset="0"/>
                </a:defRPr>
              </a:lvl2pPr>
              <a:lvl3pPr marL="1143000" indent="-228600" defTabSz="889000" eaLnBrk="0" hangingPunct="0">
                <a:defRPr>
                  <a:solidFill>
                    <a:schemeClr val="tx1"/>
                  </a:solidFill>
                  <a:latin typeface="Arial" charset="0"/>
                  <a:cs typeface="Arial" charset="0"/>
                </a:defRPr>
              </a:lvl3pPr>
              <a:lvl4pPr marL="1600200" indent="-228600" defTabSz="889000" eaLnBrk="0" hangingPunct="0">
                <a:defRPr>
                  <a:solidFill>
                    <a:schemeClr val="tx1"/>
                  </a:solidFill>
                  <a:latin typeface="Arial" charset="0"/>
                  <a:cs typeface="Arial" charset="0"/>
                </a:defRPr>
              </a:lvl4pPr>
              <a:lvl5pPr marL="2057400" indent="-228600" defTabSz="889000" eaLnBrk="0" hangingPunct="0">
                <a:defRPr>
                  <a:solidFill>
                    <a:schemeClr val="tx1"/>
                  </a:solidFill>
                  <a:latin typeface="Arial" charset="0"/>
                  <a:cs typeface="Arial" charset="0"/>
                </a:defRPr>
              </a:lvl5pPr>
              <a:lvl6pPr marL="2514600" indent="-228600" defTabSz="889000" eaLnBrk="0" fontAlgn="base" hangingPunct="0">
                <a:spcBef>
                  <a:spcPct val="0"/>
                </a:spcBef>
                <a:spcAft>
                  <a:spcPct val="0"/>
                </a:spcAft>
                <a:defRPr>
                  <a:solidFill>
                    <a:schemeClr val="tx1"/>
                  </a:solidFill>
                  <a:latin typeface="Arial" charset="0"/>
                  <a:cs typeface="Arial" charset="0"/>
                </a:defRPr>
              </a:lvl6pPr>
              <a:lvl7pPr marL="2971800" indent="-228600" defTabSz="889000" eaLnBrk="0" fontAlgn="base" hangingPunct="0">
                <a:spcBef>
                  <a:spcPct val="0"/>
                </a:spcBef>
                <a:spcAft>
                  <a:spcPct val="0"/>
                </a:spcAft>
                <a:defRPr>
                  <a:solidFill>
                    <a:schemeClr val="tx1"/>
                  </a:solidFill>
                  <a:latin typeface="Arial" charset="0"/>
                  <a:cs typeface="Arial" charset="0"/>
                </a:defRPr>
              </a:lvl7pPr>
              <a:lvl8pPr marL="3429000" indent="-228600" defTabSz="889000" eaLnBrk="0" fontAlgn="base" hangingPunct="0">
                <a:spcBef>
                  <a:spcPct val="0"/>
                </a:spcBef>
                <a:spcAft>
                  <a:spcPct val="0"/>
                </a:spcAft>
                <a:defRPr>
                  <a:solidFill>
                    <a:schemeClr val="tx1"/>
                  </a:solidFill>
                  <a:latin typeface="Arial" charset="0"/>
                  <a:cs typeface="Arial" charset="0"/>
                </a:defRPr>
              </a:lvl8pPr>
              <a:lvl9pPr marL="3886200" indent="-228600" defTabSz="8890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spcAft>
                  <a:spcPct val="35000"/>
                </a:spcAft>
              </a:pPr>
              <a:r>
                <a:rPr lang="en-GB" altLang="de-DE" sz="1741" dirty="0">
                  <a:solidFill>
                    <a:srgbClr val="FFFFFF"/>
                  </a:solidFill>
                  <a:latin typeface="Verdana" pitchFamily="34" charset="0"/>
                </a:rPr>
                <a:t>PV glass</a:t>
              </a:r>
            </a:p>
          </p:txBody>
        </p:sp>
        <p:sp>
          <p:nvSpPr>
            <p:cNvPr id="27" name="Freihandform 5"/>
            <p:cNvSpPr/>
            <p:nvPr/>
          </p:nvSpPr>
          <p:spPr>
            <a:xfrm>
              <a:off x="4224670" y="5362425"/>
              <a:ext cx="2598851" cy="447513"/>
            </a:xfrm>
            <a:custGeom>
              <a:avLst/>
              <a:gdLst>
                <a:gd name="connsiteX0" fmla="*/ 0 w 6167238"/>
                <a:gd name="connsiteY0" fmla="*/ 211564 h 1269360"/>
                <a:gd name="connsiteX1" fmla="*/ 211564 w 6167238"/>
                <a:gd name="connsiteY1" fmla="*/ 0 h 1269360"/>
                <a:gd name="connsiteX2" fmla="*/ 5955674 w 6167238"/>
                <a:gd name="connsiteY2" fmla="*/ 0 h 1269360"/>
                <a:gd name="connsiteX3" fmla="*/ 6167238 w 6167238"/>
                <a:gd name="connsiteY3" fmla="*/ 211564 h 1269360"/>
                <a:gd name="connsiteX4" fmla="*/ 6167238 w 6167238"/>
                <a:gd name="connsiteY4" fmla="*/ 1057796 h 1269360"/>
                <a:gd name="connsiteX5" fmla="*/ 5955674 w 6167238"/>
                <a:gd name="connsiteY5" fmla="*/ 1269360 h 1269360"/>
                <a:gd name="connsiteX6" fmla="*/ 211564 w 6167238"/>
                <a:gd name="connsiteY6" fmla="*/ 1269360 h 1269360"/>
                <a:gd name="connsiteX7" fmla="*/ 0 w 6167238"/>
                <a:gd name="connsiteY7" fmla="*/ 1057796 h 1269360"/>
                <a:gd name="connsiteX8" fmla="*/ 0 w 6167238"/>
                <a:gd name="connsiteY8" fmla="*/ 211564 h 126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7238" h="1269360">
                  <a:moveTo>
                    <a:pt x="0" y="211564"/>
                  </a:moveTo>
                  <a:cubicBezTo>
                    <a:pt x="0" y="94720"/>
                    <a:pt x="94720" y="0"/>
                    <a:pt x="211564" y="0"/>
                  </a:cubicBezTo>
                  <a:lnTo>
                    <a:pt x="5955674" y="0"/>
                  </a:lnTo>
                  <a:cubicBezTo>
                    <a:pt x="6072518" y="0"/>
                    <a:pt x="6167238" y="94720"/>
                    <a:pt x="6167238" y="211564"/>
                  </a:cubicBezTo>
                  <a:lnTo>
                    <a:pt x="6167238" y="1057796"/>
                  </a:lnTo>
                  <a:cubicBezTo>
                    <a:pt x="6167238" y="1174640"/>
                    <a:pt x="6072518" y="1269360"/>
                    <a:pt x="5955674" y="1269360"/>
                  </a:cubicBezTo>
                  <a:lnTo>
                    <a:pt x="211564" y="1269360"/>
                  </a:lnTo>
                  <a:cubicBezTo>
                    <a:pt x="94720" y="1269360"/>
                    <a:pt x="0" y="1174640"/>
                    <a:pt x="0" y="1057796"/>
                  </a:cubicBezTo>
                  <a:lnTo>
                    <a:pt x="0" y="211564"/>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lIns="223306" tIns="53933" rIns="223306" bIns="53933" anchor="ctr"/>
            <a:lstStyle>
              <a:lvl1pPr defTabSz="889000" eaLnBrk="0" hangingPunct="0">
                <a:defRPr>
                  <a:solidFill>
                    <a:schemeClr val="tx1"/>
                  </a:solidFill>
                  <a:latin typeface="Arial" charset="0"/>
                  <a:cs typeface="Arial" charset="0"/>
                </a:defRPr>
              </a:lvl1pPr>
              <a:lvl2pPr marL="742950" indent="-285750" defTabSz="889000" eaLnBrk="0" hangingPunct="0">
                <a:defRPr>
                  <a:solidFill>
                    <a:schemeClr val="tx1"/>
                  </a:solidFill>
                  <a:latin typeface="Arial" charset="0"/>
                  <a:cs typeface="Arial" charset="0"/>
                </a:defRPr>
              </a:lvl2pPr>
              <a:lvl3pPr marL="1143000" indent="-228600" defTabSz="889000" eaLnBrk="0" hangingPunct="0">
                <a:defRPr>
                  <a:solidFill>
                    <a:schemeClr val="tx1"/>
                  </a:solidFill>
                  <a:latin typeface="Arial" charset="0"/>
                  <a:cs typeface="Arial" charset="0"/>
                </a:defRPr>
              </a:lvl3pPr>
              <a:lvl4pPr marL="1600200" indent="-228600" defTabSz="889000" eaLnBrk="0" hangingPunct="0">
                <a:defRPr>
                  <a:solidFill>
                    <a:schemeClr val="tx1"/>
                  </a:solidFill>
                  <a:latin typeface="Arial" charset="0"/>
                  <a:cs typeface="Arial" charset="0"/>
                </a:defRPr>
              </a:lvl4pPr>
              <a:lvl5pPr marL="2057400" indent="-228600" defTabSz="889000" eaLnBrk="0" hangingPunct="0">
                <a:defRPr>
                  <a:solidFill>
                    <a:schemeClr val="tx1"/>
                  </a:solidFill>
                  <a:latin typeface="Arial" charset="0"/>
                  <a:cs typeface="Arial" charset="0"/>
                </a:defRPr>
              </a:lvl5pPr>
              <a:lvl6pPr marL="2514600" indent="-228600" defTabSz="889000" eaLnBrk="0" fontAlgn="base" hangingPunct="0">
                <a:spcBef>
                  <a:spcPct val="0"/>
                </a:spcBef>
                <a:spcAft>
                  <a:spcPct val="0"/>
                </a:spcAft>
                <a:defRPr>
                  <a:solidFill>
                    <a:schemeClr val="tx1"/>
                  </a:solidFill>
                  <a:latin typeface="Arial" charset="0"/>
                  <a:cs typeface="Arial" charset="0"/>
                </a:defRPr>
              </a:lvl6pPr>
              <a:lvl7pPr marL="2971800" indent="-228600" defTabSz="889000" eaLnBrk="0" fontAlgn="base" hangingPunct="0">
                <a:spcBef>
                  <a:spcPct val="0"/>
                </a:spcBef>
                <a:spcAft>
                  <a:spcPct val="0"/>
                </a:spcAft>
                <a:defRPr>
                  <a:solidFill>
                    <a:schemeClr val="tx1"/>
                  </a:solidFill>
                  <a:latin typeface="Arial" charset="0"/>
                  <a:cs typeface="Arial" charset="0"/>
                </a:defRPr>
              </a:lvl7pPr>
              <a:lvl8pPr marL="3429000" indent="-228600" defTabSz="889000" eaLnBrk="0" fontAlgn="base" hangingPunct="0">
                <a:spcBef>
                  <a:spcPct val="0"/>
                </a:spcBef>
                <a:spcAft>
                  <a:spcPct val="0"/>
                </a:spcAft>
                <a:defRPr>
                  <a:solidFill>
                    <a:schemeClr val="tx1"/>
                  </a:solidFill>
                  <a:latin typeface="Arial" charset="0"/>
                  <a:cs typeface="Arial" charset="0"/>
                </a:defRPr>
              </a:lvl8pPr>
              <a:lvl9pPr marL="3886200" indent="-228600" defTabSz="8890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spcAft>
                  <a:spcPct val="35000"/>
                </a:spcAft>
              </a:pPr>
              <a:r>
                <a:rPr lang="en-GB" altLang="de-DE" sz="1741" dirty="0">
                  <a:solidFill>
                    <a:srgbClr val="FFFFFF"/>
                  </a:solidFill>
                  <a:latin typeface="Verdana" pitchFamily="34" charset="0"/>
                </a:rPr>
                <a:t>Glass sand</a:t>
              </a:r>
            </a:p>
          </p:txBody>
        </p:sp>
        <p:sp>
          <p:nvSpPr>
            <p:cNvPr id="28" name="Text Box 37"/>
            <p:cNvSpPr txBox="1">
              <a:spLocks noChangeArrowheads="1"/>
            </p:cNvSpPr>
            <p:nvPr/>
          </p:nvSpPr>
          <p:spPr bwMode="auto">
            <a:xfrm>
              <a:off x="7255008" y="5934244"/>
              <a:ext cx="1655763" cy="112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67" dirty="0">
                  <a:solidFill>
                    <a:schemeClr val="bg1"/>
                  </a:solidFill>
                </a:rPr>
                <a:t> </a:t>
              </a:r>
              <a:r>
                <a:rPr lang="de-DE" altLang="de-DE" sz="5745" dirty="0">
                  <a:solidFill>
                    <a:srgbClr val="00863D"/>
                  </a:solidFill>
                </a:rPr>
                <a:t>. . .</a:t>
              </a:r>
            </a:p>
          </p:txBody>
        </p:sp>
        <p:pic>
          <p:nvPicPr>
            <p:cNvPr id="29" name="Picture 40" descr="ANd9GcRv4i7BncIZm8Rqm_V018kuBV-9cXKa6JZ1H-QudlW7S8C1GeocM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4663" y="2924175"/>
              <a:ext cx="792162" cy="54451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1" descr="ANd9GcTS6IuD5mnERphXOp14cM6oNgwpjQ6A3TlktgaTCujtm-msN6fOn0-eRgqC">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76825" y="3573463"/>
              <a:ext cx="792163" cy="52387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3" descr="Vollbild anzeigen">
              <a:hlinkClick r:id="rId6"/>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978066" y="5972750"/>
              <a:ext cx="792163" cy="50482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5" descr="330px-Themis_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737411" y="4257000"/>
              <a:ext cx="792163" cy="50323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7" descr="ANd9GcRmP1J-QDV2fzwLpFAK-T2qVD6fblwBjncvkIdlVynG7ZuVasgC9A"/>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092002" y="5346478"/>
              <a:ext cx="792163" cy="503237"/>
            </a:xfrm>
            <a:prstGeom prst="rect">
              <a:avLst/>
            </a:prstGeom>
            <a:noFill/>
            <a:extLst>
              <a:ext uri="{909E8E84-426E-40DD-AFC4-6F175D3DCCD1}">
                <a14:hiddenFill xmlns:a14="http://schemas.microsoft.com/office/drawing/2010/main">
                  <a:solidFill>
                    <a:srgbClr val="FFFFFF"/>
                  </a:solidFill>
                </a14:hiddenFill>
              </a:ext>
            </a:extLst>
          </p:spPr>
        </p:pic>
        <p:sp>
          <p:nvSpPr>
            <p:cNvPr id="34" name="Freihandform 33"/>
            <p:cNvSpPr/>
            <p:nvPr/>
          </p:nvSpPr>
          <p:spPr>
            <a:xfrm>
              <a:off x="643041" y="2277660"/>
              <a:ext cx="2598851" cy="447513"/>
            </a:xfrm>
            <a:custGeom>
              <a:avLst/>
              <a:gdLst>
                <a:gd name="connsiteX0" fmla="*/ 0 w 6167238"/>
                <a:gd name="connsiteY0" fmla="*/ 211564 h 1269360"/>
                <a:gd name="connsiteX1" fmla="*/ 211564 w 6167238"/>
                <a:gd name="connsiteY1" fmla="*/ 0 h 1269360"/>
                <a:gd name="connsiteX2" fmla="*/ 5955674 w 6167238"/>
                <a:gd name="connsiteY2" fmla="*/ 0 h 1269360"/>
                <a:gd name="connsiteX3" fmla="*/ 6167238 w 6167238"/>
                <a:gd name="connsiteY3" fmla="*/ 211564 h 1269360"/>
                <a:gd name="connsiteX4" fmla="*/ 6167238 w 6167238"/>
                <a:gd name="connsiteY4" fmla="*/ 1057796 h 1269360"/>
                <a:gd name="connsiteX5" fmla="*/ 5955674 w 6167238"/>
                <a:gd name="connsiteY5" fmla="*/ 1269360 h 1269360"/>
                <a:gd name="connsiteX6" fmla="*/ 211564 w 6167238"/>
                <a:gd name="connsiteY6" fmla="*/ 1269360 h 1269360"/>
                <a:gd name="connsiteX7" fmla="*/ 0 w 6167238"/>
                <a:gd name="connsiteY7" fmla="*/ 1057796 h 1269360"/>
                <a:gd name="connsiteX8" fmla="*/ 0 w 6167238"/>
                <a:gd name="connsiteY8" fmla="*/ 211564 h 126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7238" h="1269360">
                  <a:moveTo>
                    <a:pt x="0" y="211564"/>
                  </a:moveTo>
                  <a:cubicBezTo>
                    <a:pt x="0" y="94720"/>
                    <a:pt x="94720" y="0"/>
                    <a:pt x="211564" y="0"/>
                  </a:cubicBezTo>
                  <a:lnTo>
                    <a:pt x="5955674" y="0"/>
                  </a:lnTo>
                  <a:cubicBezTo>
                    <a:pt x="6072518" y="0"/>
                    <a:pt x="6167238" y="94720"/>
                    <a:pt x="6167238" y="211564"/>
                  </a:cubicBezTo>
                  <a:lnTo>
                    <a:pt x="6167238" y="1057796"/>
                  </a:lnTo>
                  <a:cubicBezTo>
                    <a:pt x="6167238" y="1174640"/>
                    <a:pt x="6072518" y="1269360"/>
                    <a:pt x="5955674" y="1269360"/>
                  </a:cubicBezTo>
                  <a:lnTo>
                    <a:pt x="211564" y="1269360"/>
                  </a:lnTo>
                  <a:cubicBezTo>
                    <a:pt x="94720" y="1269360"/>
                    <a:pt x="0" y="1174640"/>
                    <a:pt x="0" y="1057796"/>
                  </a:cubicBezTo>
                  <a:lnTo>
                    <a:pt x="0" y="211564"/>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lIns="223306" tIns="53933" rIns="223306" bIns="53933" anchor="ctr"/>
            <a:lstStyle>
              <a:lvl1pPr defTabSz="889000" eaLnBrk="0" hangingPunct="0">
                <a:defRPr>
                  <a:solidFill>
                    <a:schemeClr val="tx1"/>
                  </a:solidFill>
                  <a:latin typeface="Arial" charset="0"/>
                  <a:cs typeface="Arial" charset="0"/>
                </a:defRPr>
              </a:lvl1pPr>
              <a:lvl2pPr marL="742950" indent="-285750" defTabSz="889000" eaLnBrk="0" hangingPunct="0">
                <a:defRPr>
                  <a:solidFill>
                    <a:schemeClr val="tx1"/>
                  </a:solidFill>
                  <a:latin typeface="Arial" charset="0"/>
                  <a:cs typeface="Arial" charset="0"/>
                </a:defRPr>
              </a:lvl2pPr>
              <a:lvl3pPr marL="1143000" indent="-228600" defTabSz="889000" eaLnBrk="0" hangingPunct="0">
                <a:defRPr>
                  <a:solidFill>
                    <a:schemeClr val="tx1"/>
                  </a:solidFill>
                  <a:latin typeface="Arial" charset="0"/>
                  <a:cs typeface="Arial" charset="0"/>
                </a:defRPr>
              </a:lvl3pPr>
              <a:lvl4pPr marL="1600200" indent="-228600" defTabSz="889000" eaLnBrk="0" hangingPunct="0">
                <a:defRPr>
                  <a:solidFill>
                    <a:schemeClr val="tx1"/>
                  </a:solidFill>
                  <a:latin typeface="Arial" charset="0"/>
                  <a:cs typeface="Arial" charset="0"/>
                </a:defRPr>
              </a:lvl4pPr>
              <a:lvl5pPr marL="2057400" indent="-228600" defTabSz="889000" eaLnBrk="0" hangingPunct="0">
                <a:defRPr>
                  <a:solidFill>
                    <a:schemeClr val="tx1"/>
                  </a:solidFill>
                  <a:latin typeface="Arial" charset="0"/>
                  <a:cs typeface="Arial" charset="0"/>
                </a:defRPr>
              </a:lvl5pPr>
              <a:lvl6pPr marL="2514600" indent="-228600" defTabSz="889000" eaLnBrk="0" fontAlgn="base" hangingPunct="0">
                <a:spcBef>
                  <a:spcPct val="0"/>
                </a:spcBef>
                <a:spcAft>
                  <a:spcPct val="0"/>
                </a:spcAft>
                <a:defRPr>
                  <a:solidFill>
                    <a:schemeClr val="tx1"/>
                  </a:solidFill>
                  <a:latin typeface="Arial" charset="0"/>
                  <a:cs typeface="Arial" charset="0"/>
                </a:defRPr>
              </a:lvl6pPr>
              <a:lvl7pPr marL="2971800" indent="-228600" defTabSz="889000" eaLnBrk="0" fontAlgn="base" hangingPunct="0">
                <a:spcBef>
                  <a:spcPct val="0"/>
                </a:spcBef>
                <a:spcAft>
                  <a:spcPct val="0"/>
                </a:spcAft>
                <a:defRPr>
                  <a:solidFill>
                    <a:schemeClr val="tx1"/>
                  </a:solidFill>
                  <a:latin typeface="Arial" charset="0"/>
                  <a:cs typeface="Arial" charset="0"/>
                </a:defRPr>
              </a:lvl7pPr>
              <a:lvl8pPr marL="3429000" indent="-228600" defTabSz="889000" eaLnBrk="0" fontAlgn="base" hangingPunct="0">
                <a:spcBef>
                  <a:spcPct val="0"/>
                </a:spcBef>
                <a:spcAft>
                  <a:spcPct val="0"/>
                </a:spcAft>
                <a:defRPr>
                  <a:solidFill>
                    <a:schemeClr val="tx1"/>
                  </a:solidFill>
                  <a:latin typeface="Arial" charset="0"/>
                  <a:cs typeface="Arial" charset="0"/>
                </a:defRPr>
              </a:lvl8pPr>
              <a:lvl9pPr marL="3886200" indent="-228600" defTabSz="8890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spcAft>
                  <a:spcPct val="35000"/>
                </a:spcAft>
              </a:pPr>
              <a:r>
                <a:rPr lang="en-GB" altLang="de-DE" sz="1741" dirty="0">
                  <a:solidFill>
                    <a:srgbClr val="FFFFFF"/>
                  </a:solidFill>
                  <a:latin typeface="Verdana" pitchFamily="34" charset="0"/>
                </a:rPr>
                <a:t>Packaging glass</a:t>
              </a:r>
            </a:p>
          </p:txBody>
        </p:sp>
        <p:sp>
          <p:nvSpPr>
            <p:cNvPr id="35" name="Freihandform 5"/>
            <p:cNvSpPr/>
            <p:nvPr/>
          </p:nvSpPr>
          <p:spPr>
            <a:xfrm>
              <a:off x="1254126" y="2925360"/>
              <a:ext cx="2708491" cy="447513"/>
            </a:xfrm>
            <a:custGeom>
              <a:avLst/>
              <a:gdLst>
                <a:gd name="connsiteX0" fmla="*/ 0 w 6167238"/>
                <a:gd name="connsiteY0" fmla="*/ 211564 h 1269360"/>
                <a:gd name="connsiteX1" fmla="*/ 211564 w 6167238"/>
                <a:gd name="connsiteY1" fmla="*/ 0 h 1269360"/>
                <a:gd name="connsiteX2" fmla="*/ 5955674 w 6167238"/>
                <a:gd name="connsiteY2" fmla="*/ 0 h 1269360"/>
                <a:gd name="connsiteX3" fmla="*/ 6167238 w 6167238"/>
                <a:gd name="connsiteY3" fmla="*/ 211564 h 1269360"/>
                <a:gd name="connsiteX4" fmla="*/ 6167238 w 6167238"/>
                <a:gd name="connsiteY4" fmla="*/ 1057796 h 1269360"/>
                <a:gd name="connsiteX5" fmla="*/ 5955674 w 6167238"/>
                <a:gd name="connsiteY5" fmla="*/ 1269360 h 1269360"/>
                <a:gd name="connsiteX6" fmla="*/ 211564 w 6167238"/>
                <a:gd name="connsiteY6" fmla="*/ 1269360 h 1269360"/>
                <a:gd name="connsiteX7" fmla="*/ 0 w 6167238"/>
                <a:gd name="connsiteY7" fmla="*/ 1057796 h 1269360"/>
                <a:gd name="connsiteX8" fmla="*/ 0 w 6167238"/>
                <a:gd name="connsiteY8" fmla="*/ 211564 h 1269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7238" h="1269360">
                  <a:moveTo>
                    <a:pt x="0" y="211564"/>
                  </a:moveTo>
                  <a:cubicBezTo>
                    <a:pt x="0" y="94720"/>
                    <a:pt x="94720" y="0"/>
                    <a:pt x="211564" y="0"/>
                  </a:cubicBezTo>
                  <a:lnTo>
                    <a:pt x="5955674" y="0"/>
                  </a:lnTo>
                  <a:cubicBezTo>
                    <a:pt x="6072518" y="0"/>
                    <a:pt x="6167238" y="94720"/>
                    <a:pt x="6167238" y="211564"/>
                  </a:cubicBezTo>
                  <a:lnTo>
                    <a:pt x="6167238" y="1057796"/>
                  </a:lnTo>
                  <a:cubicBezTo>
                    <a:pt x="6167238" y="1174640"/>
                    <a:pt x="6072518" y="1269360"/>
                    <a:pt x="5955674" y="1269360"/>
                  </a:cubicBezTo>
                  <a:lnTo>
                    <a:pt x="211564" y="1269360"/>
                  </a:lnTo>
                  <a:cubicBezTo>
                    <a:pt x="94720" y="1269360"/>
                    <a:pt x="0" y="1174640"/>
                    <a:pt x="0" y="1057796"/>
                  </a:cubicBezTo>
                  <a:lnTo>
                    <a:pt x="0" y="211564"/>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lIns="223306" tIns="53933" rIns="223306" bIns="53933" anchor="ctr"/>
            <a:lstStyle>
              <a:lvl1pPr defTabSz="889000" eaLnBrk="0" hangingPunct="0">
                <a:defRPr>
                  <a:solidFill>
                    <a:schemeClr val="tx1"/>
                  </a:solidFill>
                  <a:latin typeface="Arial" charset="0"/>
                  <a:cs typeface="Arial" charset="0"/>
                </a:defRPr>
              </a:lvl1pPr>
              <a:lvl2pPr marL="742950" indent="-285750" defTabSz="889000" eaLnBrk="0" hangingPunct="0">
                <a:defRPr>
                  <a:solidFill>
                    <a:schemeClr val="tx1"/>
                  </a:solidFill>
                  <a:latin typeface="Arial" charset="0"/>
                  <a:cs typeface="Arial" charset="0"/>
                </a:defRPr>
              </a:lvl2pPr>
              <a:lvl3pPr marL="1143000" indent="-228600" defTabSz="889000" eaLnBrk="0" hangingPunct="0">
                <a:defRPr>
                  <a:solidFill>
                    <a:schemeClr val="tx1"/>
                  </a:solidFill>
                  <a:latin typeface="Arial" charset="0"/>
                  <a:cs typeface="Arial" charset="0"/>
                </a:defRPr>
              </a:lvl3pPr>
              <a:lvl4pPr marL="1600200" indent="-228600" defTabSz="889000" eaLnBrk="0" hangingPunct="0">
                <a:defRPr>
                  <a:solidFill>
                    <a:schemeClr val="tx1"/>
                  </a:solidFill>
                  <a:latin typeface="Arial" charset="0"/>
                  <a:cs typeface="Arial" charset="0"/>
                </a:defRPr>
              </a:lvl4pPr>
              <a:lvl5pPr marL="2057400" indent="-228600" defTabSz="889000" eaLnBrk="0" hangingPunct="0">
                <a:defRPr>
                  <a:solidFill>
                    <a:schemeClr val="tx1"/>
                  </a:solidFill>
                  <a:latin typeface="Arial" charset="0"/>
                  <a:cs typeface="Arial" charset="0"/>
                </a:defRPr>
              </a:lvl5pPr>
              <a:lvl6pPr marL="2514600" indent="-228600" defTabSz="889000" eaLnBrk="0" fontAlgn="base" hangingPunct="0">
                <a:spcBef>
                  <a:spcPct val="0"/>
                </a:spcBef>
                <a:spcAft>
                  <a:spcPct val="0"/>
                </a:spcAft>
                <a:defRPr>
                  <a:solidFill>
                    <a:schemeClr val="tx1"/>
                  </a:solidFill>
                  <a:latin typeface="Arial" charset="0"/>
                  <a:cs typeface="Arial" charset="0"/>
                </a:defRPr>
              </a:lvl6pPr>
              <a:lvl7pPr marL="2971800" indent="-228600" defTabSz="889000" eaLnBrk="0" fontAlgn="base" hangingPunct="0">
                <a:spcBef>
                  <a:spcPct val="0"/>
                </a:spcBef>
                <a:spcAft>
                  <a:spcPct val="0"/>
                </a:spcAft>
                <a:defRPr>
                  <a:solidFill>
                    <a:schemeClr val="tx1"/>
                  </a:solidFill>
                  <a:latin typeface="Arial" charset="0"/>
                  <a:cs typeface="Arial" charset="0"/>
                </a:defRPr>
              </a:lvl7pPr>
              <a:lvl8pPr marL="3429000" indent="-228600" defTabSz="889000" eaLnBrk="0" fontAlgn="base" hangingPunct="0">
                <a:spcBef>
                  <a:spcPct val="0"/>
                </a:spcBef>
                <a:spcAft>
                  <a:spcPct val="0"/>
                </a:spcAft>
                <a:defRPr>
                  <a:solidFill>
                    <a:schemeClr val="tx1"/>
                  </a:solidFill>
                  <a:latin typeface="Arial" charset="0"/>
                  <a:cs typeface="Arial" charset="0"/>
                </a:defRPr>
              </a:lvl8pPr>
              <a:lvl9pPr marL="3886200" indent="-228600" defTabSz="8890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90000"/>
                </a:lnSpc>
                <a:spcAft>
                  <a:spcPct val="35000"/>
                </a:spcAft>
              </a:pPr>
              <a:r>
                <a:rPr lang="en-GB" altLang="de-DE" sz="1741" dirty="0">
                  <a:solidFill>
                    <a:srgbClr val="FFFFFF"/>
                  </a:solidFill>
                  <a:latin typeface="Verdana" pitchFamily="34" charset="0"/>
                </a:rPr>
                <a:t>Flat glass</a:t>
              </a:r>
            </a:p>
          </p:txBody>
        </p:sp>
        <p:pic>
          <p:nvPicPr>
            <p:cNvPr id="36" name="Picture 38"/>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563938" y="2261717"/>
              <a:ext cx="792162" cy="52863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 Box 37">
              <a:extLst>
                <a:ext uri="{FF2B5EF4-FFF2-40B4-BE49-F238E27FC236}">
                  <a16:creationId xmlns:a16="http://schemas.microsoft.com/office/drawing/2014/main" id="{2BA42E10-688C-48C4-72D3-1FF34E83BF4F}"/>
                </a:ext>
              </a:extLst>
            </p:cNvPr>
            <p:cNvSpPr txBox="1">
              <a:spLocks noChangeArrowheads="1"/>
            </p:cNvSpPr>
            <p:nvPr/>
          </p:nvSpPr>
          <p:spPr bwMode="auto">
            <a:xfrm>
              <a:off x="4916135" y="4270808"/>
              <a:ext cx="1893020" cy="112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sz="1567" dirty="0">
                  <a:solidFill>
                    <a:schemeClr val="bg1"/>
                  </a:solidFill>
                </a:rPr>
                <a:t> </a:t>
              </a:r>
              <a:r>
                <a:rPr lang="de-DE" altLang="de-DE" sz="5745" dirty="0">
                  <a:solidFill>
                    <a:srgbClr val="00863D"/>
                  </a:solidFill>
                </a:rPr>
                <a:t>. . .</a:t>
              </a:r>
            </a:p>
          </p:txBody>
        </p:sp>
      </p:grpSp>
      <p:sp>
        <p:nvSpPr>
          <p:cNvPr id="37" name="Rechthoek 7">
            <a:extLst>
              <a:ext uri="{FF2B5EF4-FFF2-40B4-BE49-F238E27FC236}">
                <a16:creationId xmlns:a16="http://schemas.microsoft.com/office/drawing/2014/main" id="{533A7A8C-2019-4A0F-BCD3-F0AE7A35AA0F}"/>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Tree>
    <p:extLst>
      <p:ext uri="{BB962C8B-B14F-4D97-AF65-F5344CB8AC3E}">
        <p14:creationId xmlns:p14="http://schemas.microsoft.com/office/powerpoint/2010/main" val="38428862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3655B52F-0401-48BE-9B8F-E71B8475C29A}"/>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BA58ED33-A7E8-4B99-9BF3-321D35DED2F2}"/>
              </a:ext>
            </a:extLst>
          </p:cNvPr>
          <p:cNvSpPr>
            <a:spLocks noChangeArrowheads="1"/>
          </p:cNvSpPr>
          <p:nvPr/>
        </p:nvSpPr>
        <p:spPr bwMode="auto">
          <a:xfrm>
            <a:off x="1344834" y="1000751"/>
            <a:ext cx="7541996" cy="508815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9" name="Rectangle 11">
            <a:extLst>
              <a:ext uri="{FF2B5EF4-FFF2-40B4-BE49-F238E27FC236}">
                <a16:creationId xmlns:a16="http://schemas.microsoft.com/office/drawing/2014/main" id="{D238E54F-640B-4196-BD9E-EAD8E36791E1}"/>
              </a:ext>
            </a:extLst>
          </p:cNvPr>
          <p:cNvSpPr>
            <a:spLocks noGrp="1"/>
          </p:cNvSpPr>
          <p:nvPr>
            <p:ph type="subTitle" idx="1"/>
          </p:nvPr>
        </p:nvSpPr>
        <p:spPr>
          <a:xfrm>
            <a:off x="1801061" y="1539757"/>
            <a:ext cx="6747362" cy="408761"/>
          </a:xfrm>
        </p:spPr>
        <p:txBody>
          <a:bodyPr>
            <a:normAutofit fontScale="55000" lnSpcReduction="20000"/>
          </a:bodyPr>
          <a:lstStyle/>
          <a:p>
            <a:pPr marL="31782" algn="l">
              <a:spcBef>
                <a:spcPct val="0"/>
              </a:spcBef>
              <a:defRPr/>
            </a:pPr>
            <a:endParaRPr lang="en-US" altLang="en-US" sz="697" b="1" dirty="0">
              <a:solidFill>
                <a:schemeClr val="tx1"/>
              </a:solidFill>
            </a:endParaRPr>
          </a:p>
          <a:p>
            <a:pPr marL="31782" algn="l">
              <a:spcBef>
                <a:spcPct val="0"/>
              </a:spcBef>
              <a:defRPr/>
            </a:pPr>
            <a:r>
              <a:rPr lang="en-US" altLang="en-US" sz="2090" b="1" dirty="0">
                <a:solidFill>
                  <a:schemeClr val="tx1"/>
                </a:solidFill>
                <a:latin typeface="Arial" panose="020B0604020202020204" pitchFamily="34" charset="0"/>
                <a:cs typeface="Arial" panose="020B0604020202020204" pitchFamily="34" charset="0"/>
              </a:rPr>
              <a:t>Remove anything that isn’t glass </a:t>
            </a:r>
          </a:p>
          <a:p>
            <a:pPr marL="31782" algn="l">
              <a:spcBef>
                <a:spcPct val="0"/>
              </a:spcBef>
              <a:defRPr/>
            </a:pPr>
            <a:r>
              <a:rPr lang="en-US" altLang="en-US" sz="2090" b="1" dirty="0">
                <a:solidFill>
                  <a:schemeClr val="tx1"/>
                </a:solidFill>
                <a:latin typeface="Arial" panose="020B0604020202020204" pitchFamily="34" charset="0"/>
                <a:cs typeface="Arial" panose="020B0604020202020204" pitchFamily="34" charset="0"/>
              </a:rPr>
              <a:t>					+ </a:t>
            </a:r>
            <a:r>
              <a:rPr lang="en-US" altLang="en-US" sz="2090" b="1" dirty="0" err="1">
                <a:solidFill>
                  <a:schemeClr val="tx1"/>
                </a:solidFill>
                <a:latin typeface="Arial" panose="020B0604020202020204" pitchFamily="34" charset="0"/>
                <a:cs typeface="Arial" panose="020B0604020202020204" pitchFamily="34" charset="0"/>
              </a:rPr>
              <a:t>colour</a:t>
            </a:r>
            <a:r>
              <a:rPr lang="en-US" altLang="en-US" sz="2090" b="1" dirty="0">
                <a:solidFill>
                  <a:schemeClr val="tx1"/>
                </a:solidFill>
                <a:latin typeface="Arial" panose="020B0604020202020204" pitchFamily="34" charset="0"/>
                <a:cs typeface="Arial" panose="020B0604020202020204" pitchFamily="34" charset="0"/>
              </a:rPr>
              <a:t> sorting</a:t>
            </a:r>
            <a:endParaRPr lang="fr-BE" altLang="en-US" sz="2090" b="1" dirty="0">
              <a:solidFill>
                <a:schemeClr val="tx1"/>
              </a:solidFill>
              <a:latin typeface="Arial" panose="020B0604020202020204" pitchFamily="34" charset="0"/>
              <a:cs typeface="Arial" panose="020B0604020202020204" pitchFamily="34" charset="0"/>
            </a:endParaRPr>
          </a:p>
          <a:p>
            <a:pPr marL="31782" algn="l">
              <a:spcBef>
                <a:spcPct val="0"/>
              </a:spcBef>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2A557FA2-FEDB-4283-9CFB-1676BF8D76EC}"/>
              </a:ext>
            </a:extLst>
          </p:cNvPr>
          <p:cNvSpPr>
            <a:spLocks noChangeArrowheads="1"/>
          </p:cNvSpPr>
          <p:nvPr/>
        </p:nvSpPr>
        <p:spPr bwMode="auto">
          <a:xfrm>
            <a:off x="8886827" y="23833"/>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5607" name="Image 7" descr="FRV-logo2.png">
            <a:extLst>
              <a:ext uri="{FF2B5EF4-FFF2-40B4-BE49-F238E27FC236}">
                <a16:creationId xmlns:a16="http://schemas.microsoft.com/office/drawing/2014/main" id="{25FE14FD-D0F4-40A1-A139-73F7745BA72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ZoneTexte 8">
            <a:extLst>
              <a:ext uri="{FF2B5EF4-FFF2-40B4-BE49-F238E27FC236}">
                <a16:creationId xmlns:a16="http://schemas.microsoft.com/office/drawing/2014/main" id="{00169DA3-DDEA-40D4-B62A-7CC910EC6F15}"/>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A2E85168-F5AC-4473-954D-7F8F650259C7}"/>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2" name="Pfeil: gebogen 1">
            <a:extLst>
              <a:ext uri="{FF2B5EF4-FFF2-40B4-BE49-F238E27FC236}">
                <a16:creationId xmlns:a16="http://schemas.microsoft.com/office/drawing/2014/main" id="{12E9622A-C123-4711-AC29-D0EA843749BE}"/>
              </a:ext>
            </a:extLst>
          </p:cNvPr>
          <p:cNvSpPr/>
          <p:nvPr/>
        </p:nvSpPr>
        <p:spPr>
          <a:xfrm rot="5400000">
            <a:off x="5544176" y="1474272"/>
            <a:ext cx="496832" cy="3355921"/>
          </a:xfrm>
          <a:prstGeom prst="bentArrow">
            <a:avLst>
              <a:gd name="adj1" fmla="val 25000"/>
              <a:gd name="adj2" fmla="val 28362"/>
              <a:gd name="adj3" fmla="val 25000"/>
              <a:gd name="adj4" fmla="val 43750"/>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67" dirty="0">
              <a:solidFill>
                <a:schemeClr val="tx1"/>
              </a:solidFill>
            </a:endParaRPr>
          </a:p>
        </p:txBody>
      </p:sp>
      <p:sp>
        <p:nvSpPr>
          <p:cNvPr id="13" name="Rechthoek 7">
            <a:extLst>
              <a:ext uri="{FF2B5EF4-FFF2-40B4-BE49-F238E27FC236}">
                <a16:creationId xmlns:a16="http://schemas.microsoft.com/office/drawing/2014/main" id="{BC0D1727-389E-4901-B81A-A72F94EA247E}"/>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3" name="ZoneTexte 2">
            <a:extLst>
              <a:ext uri="{FF2B5EF4-FFF2-40B4-BE49-F238E27FC236}">
                <a16:creationId xmlns:a16="http://schemas.microsoft.com/office/drawing/2014/main" id="{315066C8-DC6A-0F9E-CA4A-3A94EA5BF5A3}"/>
              </a:ext>
            </a:extLst>
          </p:cNvPr>
          <p:cNvSpPr txBox="1"/>
          <p:nvPr/>
        </p:nvSpPr>
        <p:spPr>
          <a:xfrm>
            <a:off x="5906340" y="5410344"/>
            <a:ext cx="2834054" cy="333489"/>
          </a:xfrm>
          <a:prstGeom prst="rect">
            <a:avLst/>
          </a:prstGeom>
          <a:noFill/>
        </p:spPr>
        <p:txBody>
          <a:bodyPr wrap="square" rtlCol="0">
            <a:spAutoFit/>
          </a:bodyPr>
          <a:lstStyle/>
          <a:p>
            <a:r>
              <a:rPr lang="fr-BE" sz="1567" b="1" dirty="0" err="1">
                <a:solidFill>
                  <a:srgbClr val="00B050"/>
                </a:solidFill>
              </a:rPr>
              <a:t>F</a:t>
            </a:r>
            <a:r>
              <a:rPr lang="fr-BE" sz="1567" b="1" dirty="0" err="1">
                <a:solidFill>
                  <a:srgbClr val="04AC5C"/>
                </a:solidFill>
              </a:rPr>
              <a:t>urnace</a:t>
            </a:r>
            <a:r>
              <a:rPr lang="fr-BE" sz="1567" b="1" dirty="0">
                <a:solidFill>
                  <a:srgbClr val="00B050"/>
                </a:solidFill>
              </a:rPr>
              <a:t> </a:t>
            </a:r>
            <a:r>
              <a:rPr lang="fr-BE" sz="1567" b="1" dirty="0" err="1">
                <a:solidFill>
                  <a:srgbClr val="00B050"/>
                </a:solidFill>
              </a:rPr>
              <a:t>Ready</a:t>
            </a:r>
            <a:r>
              <a:rPr lang="fr-BE" sz="1567" b="1" dirty="0">
                <a:solidFill>
                  <a:srgbClr val="00B050"/>
                </a:solidFill>
              </a:rPr>
              <a:t> </a:t>
            </a:r>
            <a:r>
              <a:rPr lang="fr-BE" sz="1567" b="1" dirty="0" err="1">
                <a:solidFill>
                  <a:srgbClr val="00B050"/>
                </a:solidFill>
              </a:rPr>
              <a:t>Cullet</a:t>
            </a:r>
            <a:r>
              <a:rPr lang="fr-BE" sz="1567" b="1" dirty="0">
                <a:solidFill>
                  <a:srgbClr val="00B050"/>
                </a:solidFill>
              </a:rPr>
              <a:t> (FRC)</a:t>
            </a:r>
          </a:p>
        </p:txBody>
      </p:sp>
      <p:sp>
        <p:nvSpPr>
          <p:cNvPr id="14" name="Rectangle 10">
            <a:extLst>
              <a:ext uri="{FF2B5EF4-FFF2-40B4-BE49-F238E27FC236}">
                <a16:creationId xmlns:a16="http://schemas.microsoft.com/office/drawing/2014/main" id="{AFFAEBB4-A95B-4DFA-87D7-BCE7EC36DC30}"/>
              </a:ext>
            </a:extLst>
          </p:cNvPr>
          <p:cNvSpPr>
            <a:spLocks noGrp="1" noChangeArrowheads="1"/>
          </p:cNvSpPr>
          <p:nvPr>
            <p:ph type="ctrTitle"/>
          </p:nvPr>
        </p:nvSpPr>
        <p:spPr bwMode="auto">
          <a:xfrm>
            <a:off x="1587240" y="833174"/>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Glass </a:t>
            </a:r>
            <a:r>
              <a:rPr lang="fr-BE" altLang="en-US" sz="2437" dirty="0" err="1">
                <a:solidFill>
                  <a:srgbClr val="00B050"/>
                </a:solidFill>
                <a:latin typeface="Arial" panose="020B0604020202020204" pitchFamily="34" charset="0"/>
                <a:ea typeface="ＭＳ Ｐゴシック" panose="020B0600070205080204" pitchFamily="34" charset="-128"/>
                <a:cs typeface="Arial" panose="020B0604020202020204" pitchFamily="34" charset="0"/>
              </a:rPr>
              <a:t>Recycler’s</a:t>
            </a:r>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 Main </a:t>
            </a:r>
            <a:r>
              <a:rPr lang="fr-BE" altLang="en-US" sz="2437" dirty="0" err="1">
                <a:solidFill>
                  <a:srgbClr val="00B050"/>
                </a:solidFill>
                <a:latin typeface="Arial" panose="020B0604020202020204" pitchFamily="34" charset="0"/>
                <a:ea typeface="ＭＳ Ｐゴシック" panose="020B0600070205080204" pitchFamily="34" charset="-128"/>
                <a:cs typeface="Arial" panose="020B0604020202020204" pitchFamily="34" charset="0"/>
              </a:rPr>
              <a:t>Task</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5" name="Rectangle 10">
            <a:extLst>
              <a:ext uri="{FF2B5EF4-FFF2-40B4-BE49-F238E27FC236}">
                <a16:creationId xmlns:a16="http://schemas.microsoft.com/office/drawing/2014/main" id="{CB43179E-3F0F-49AB-BD7C-4137F6FE86B9}"/>
              </a:ext>
            </a:extLst>
          </p:cNvPr>
          <p:cNvSpPr txBox="1">
            <a:spLocks noChangeArrowheads="1"/>
          </p:cNvSpPr>
          <p:nvPr/>
        </p:nvSpPr>
        <p:spPr bwMode="auto">
          <a:xfrm>
            <a:off x="1859252" y="2103807"/>
            <a:ext cx="1519884" cy="4087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9793" tIns="39793" rIns="39793" bIns="39793" numCol="1" anchor="b" anchorCtr="0" compatLnSpc="1">
            <a:prstTxWarp prst="textNoShape">
              <a:avLst/>
            </a:prstTxWarp>
            <a:normAutofit/>
          </a:bodyPr>
          <a:lstStyle>
            <a:lvl1pPr algn="r" rtl="0" eaLnBrk="0" fontAlgn="base" hangingPunct="0">
              <a:spcBef>
                <a:spcPct val="0"/>
              </a:spcBef>
              <a:spcAft>
                <a:spcPct val="0"/>
              </a:spcAft>
              <a:defRPr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2pPr>
            <a:lvl3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3pPr>
            <a:lvl4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4pPr>
            <a:lvl5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5pPr>
            <a:lvl6pPr marL="4572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6pPr>
            <a:lvl7pPr marL="9144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7pPr>
            <a:lvl8pPr marL="13716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8pPr>
            <a:lvl9pPr marL="18288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9pPr>
          </a:lstStyle>
          <a:p>
            <a:pPr algn="ctr" eaLnBrk="1" hangingPunct="1"/>
            <a:r>
              <a:rPr lang="fr-BE" altLang="en-US" sz="2090" dirty="0">
                <a:solidFill>
                  <a:srgbClr val="FF0000"/>
                </a:solidFill>
                <a:effectLst/>
                <a:ea typeface="ＭＳ Ｐゴシック" panose="020B0600070205080204" pitchFamily="34" charset="-128"/>
              </a:rPr>
              <a:t>Input</a:t>
            </a:r>
            <a:endParaRPr lang="fr-FR" altLang="en-US" sz="2090" dirty="0">
              <a:solidFill>
                <a:srgbClr val="FF0000"/>
              </a:solidFill>
              <a:effectLst/>
              <a:ea typeface="ＭＳ Ｐゴシック" panose="020B0600070205080204" pitchFamily="34" charset="-128"/>
            </a:endParaRPr>
          </a:p>
        </p:txBody>
      </p:sp>
      <p:sp>
        <p:nvSpPr>
          <p:cNvPr id="16" name="Rectangle 10">
            <a:extLst>
              <a:ext uri="{FF2B5EF4-FFF2-40B4-BE49-F238E27FC236}">
                <a16:creationId xmlns:a16="http://schemas.microsoft.com/office/drawing/2014/main" id="{3138EA7F-21FC-4518-8E2A-065BB310E336}"/>
              </a:ext>
            </a:extLst>
          </p:cNvPr>
          <p:cNvSpPr txBox="1">
            <a:spLocks noChangeArrowheads="1"/>
          </p:cNvSpPr>
          <p:nvPr/>
        </p:nvSpPr>
        <p:spPr bwMode="auto">
          <a:xfrm>
            <a:off x="5996979" y="3368639"/>
            <a:ext cx="2556847" cy="4087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39793" tIns="39793" rIns="39793" bIns="39793" numCol="1" anchor="b" anchorCtr="0" compatLnSpc="1">
            <a:prstTxWarp prst="textNoShape">
              <a:avLst/>
            </a:prstTxWarp>
            <a:normAutofit fontScale="92500" lnSpcReduction="10000"/>
          </a:bodyPr>
          <a:lstStyle>
            <a:lvl1pPr algn="r" rtl="0" eaLnBrk="0" fontAlgn="base" hangingPunct="0">
              <a:spcBef>
                <a:spcPct val="0"/>
              </a:spcBef>
              <a:spcAft>
                <a:spcPct val="0"/>
              </a:spcAft>
              <a:defRPr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2pPr>
            <a:lvl3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3pPr>
            <a:lvl4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4pPr>
            <a:lvl5pPr algn="l" rtl="0" eaLnBrk="0" fontAlgn="base" hangingPunct="0">
              <a:spcBef>
                <a:spcPct val="0"/>
              </a:spcBef>
              <a:spcAft>
                <a:spcPct val="0"/>
              </a:spcAft>
              <a:defRPr sz="3600" b="1">
                <a:solidFill>
                  <a:srgbClr val="FF8D3E"/>
                </a:solidFill>
                <a:latin typeface="Verdana" charset="0"/>
                <a:ea typeface="ＭＳ Ｐゴシック" charset="-128"/>
                <a:cs typeface="ＭＳ Ｐゴシック" charset="-128"/>
              </a:defRPr>
            </a:lvl5pPr>
            <a:lvl6pPr marL="4572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6pPr>
            <a:lvl7pPr marL="9144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7pPr>
            <a:lvl8pPr marL="13716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8pPr>
            <a:lvl9pPr marL="1828800" algn="l" rtl="0" fontAlgn="base">
              <a:spcBef>
                <a:spcPct val="0"/>
              </a:spcBef>
              <a:spcAft>
                <a:spcPct val="0"/>
              </a:spcAft>
              <a:defRPr sz="3600" b="1">
                <a:solidFill>
                  <a:srgbClr val="FF8D3E"/>
                </a:solidFill>
                <a:latin typeface="Verdana" charset="0"/>
                <a:ea typeface="ＭＳ Ｐゴシック" charset="-128"/>
                <a:cs typeface="ＭＳ Ｐゴシック" charset="-128"/>
              </a:defRPr>
            </a:lvl9pPr>
          </a:lstStyle>
          <a:p>
            <a:pPr algn="ctr" eaLnBrk="1" hangingPunct="1"/>
            <a:r>
              <a:rPr lang="fr-BE" altLang="en-US" sz="2437" dirty="0">
                <a:solidFill>
                  <a:srgbClr val="00B050"/>
                </a:solidFill>
                <a:effectLst/>
                <a:ea typeface="ＭＳ Ｐゴシック" panose="020B0600070205080204" pitchFamily="34" charset="-128"/>
              </a:rPr>
              <a:t>Output/Product</a:t>
            </a:r>
            <a:endParaRPr lang="fr-FR" altLang="en-US" sz="2437" dirty="0">
              <a:solidFill>
                <a:srgbClr val="00B050"/>
              </a:solidFill>
              <a:effectLst/>
              <a:ea typeface="ＭＳ Ｐゴシック" panose="020B0600070205080204" pitchFamily="34" charset="-128"/>
            </a:endParaRPr>
          </a:p>
        </p:txBody>
      </p:sp>
      <p:pic>
        <p:nvPicPr>
          <p:cNvPr id="7" name="Grafik 6" descr="Plastikmüll vermeiden: Diese 15 Tipps sparen Berge an Abfall | STERN.de">
            <a:extLst>
              <a:ext uri="{FF2B5EF4-FFF2-40B4-BE49-F238E27FC236}">
                <a16:creationId xmlns:a16="http://schemas.microsoft.com/office/drawing/2014/main" id="{159CC891-EF85-321E-5C2F-C1FF694E78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44304" y="3544830"/>
            <a:ext cx="1973777" cy="1110251"/>
          </a:xfrm>
          <a:prstGeom prst="rect">
            <a:avLst/>
          </a:prstGeom>
          <a:effectLst>
            <a:softEdge rad="76200"/>
          </a:effectLst>
        </p:spPr>
      </p:pic>
      <p:sp>
        <p:nvSpPr>
          <p:cNvPr id="9" name="Pfeil nach rechts 6">
            <a:extLst>
              <a:ext uri="{FF2B5EF4-FFF2-40B4-BE49-F238E27FC236}">
                <a16:creationId xmlns:a16="http://schemas.microsoft.com/office/drawing/2014/main" id="{AF78A5F0-0FEB-93F6-8899-D037271D867E}"/>
              </a:ext>
            </a:extLst>
          </p:cNvPr>
          <p:cNvSpPr>
            <a:spLocks noChangeArrowheads="1"/>
          </p:cNvSpPr>
          <p:nvPr/>
        </p:nvSpPr>
        <p:spPr bwMode="auto">
          <a:xfrm rot="7172309">
            <a:off x="4109802" y="4602346"/>
            <a:ext cx="1080800" cy="452557"/>
          </a:xfrm>
          <a:prstGeom prst="rightArrow">
            <a:avLst>
              <a:gd name="adj1" fmla="val 50000"/>
              <a:gd name="adj2" fmla="val 96471"/>
            </a:avLst>
          </a:prstGeom>
          <a:solidFill>
            <a:srgbClr val="FF0000"/>
          </a:solidFill>
          <a:ln w="9525">
            <a:noFill/>
            <a:miter lim="800000"/>
            <a:headEnd/>
            <a:tailEnd/>
          </a:ln>
        </p:spPr>
        <p:txBody>
          <a:bodyPr rot="10800000" vert="eaVert" wrap="none" anchor="ctr"/>
          <a:lstStyle/>
          <a:p>
            <a:pPr algn="ctr"/>
            <a:endParaRPr lang="de-DE" sz="1567"/>
          </a:p>
        </p:txBody>
      </p:sp>
      <p:pic>
        <p:nvPicPr>
          <p:cNvPr id="8" name="Grafik 7">
            <a:extLst>
              <a:ext uri="{FF2B5EF4-FFF2-40B4-BE49-F238E27FC236}">
                <a16:creationId xmlns:a16="http://schemas.microsoft.com/office/drawing/2014/main" id="{61A718BA-EADF-3510-252E-C181B7168F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5287" y="3782175"/>
            <a:ext cx="2365632" cy="1562386"/>
          </a:xfrm>
          <a:prstGeom prst="rect">
            <a:avLst/>
          </a:prstGeom>
          <a:effectLst>
            <a:softEdge rad="38100"/>
          </a:effectLst>
        </p:spPr>
      </p:pic>
      <p:pic>
        <p:nvPicPr>
          <p:cNvPr id="5" name="Grafik 4">
            <a:extLst>
              <a:ext uri="{FF2B5EF4-FFF2-40B4-BE49-F238E27FC236}">
                <a16:creationId xmlns:a16="http://schemas.microsoft.com/office/drawing/2014/main" id="{31CB6458-50DF-6356-69D7-BAD70DB487E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75652" y="2511188"/>
            <a:ext cx="2245397" cy="1638060"/>
          </a:xfrm>
          <a:prstGeom prst="rect">
            <a:avLst/>
          </a:prstGeom>
          <a:effectLst>
            <a:softEdge rad="38100"/>
          </a:effectLst>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2D9548AB-9167-4BF9-B39F-C1B171F871DC}"/>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0DC42259-C24B-48E0-A464-C9D1DF237BC4}"/>
              </a:ext>
            </a:extLst>
          </p:cNvPr>
          <p:cNvSpPr>
            <a:spLocks noChangeArrowheads="1"/>
          </p:cNvSpPr>
          <p:nvPr/>
        </p:nvSpPr>
        <p:spPr bwMode="auto">
          <a:xfrm>
            <a:off x="1308822" y="934689"/>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70" name="Rectangle 6">
            <a:extLst>
              <a:ext uri="{FF2B5EF4-FFF2-40B4-BE49-F238E27FC236}">
                <a16:creationId xmlns:a16="http://schemas.microsoft.com/office/drawing/2014/main" id="{3313BDB3-3291-4E21-9B7F-88589A9CD1D1}"/>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C48E7364-D226-453F-8287-2B152845BF7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B3E988A0-76D0-44A2-8061-411F27323DE8}"/>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dirty="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D3B7B890-B9B5-4A8B-9F36-923410EEF7F9}"/>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7" name="Text Box 18">
            <a:extLst>
              <a:ext uri="{FF2B5EF4-FFF2-40B4-BE49-F238E27FC236}">
                <a16:creationId xmlns:a16="http://schemas.microsoft.com/office/drawing/2014/main" id="{E152049B-649E-45C4-B17C-08C57760709E}"/>
              </a:ext>
            </a:extLst>
          </p:cNvPr>
          <p:cNvSpPr txBox="1">
            <a:spLocks noChangeArrowheads="1"/>
          </p:cNvSpPr>
          <p:nvPr/>
        </p:nvSpPr>
        <p:spPr bwMode="auto">
          <a:xfrm>
            <a:off x="2668224" y="1014960"/>
            <a:ext cx="5405854" cy="467372"/>
          </a:xfrm>
          <a:prstGeom prst="rect">
            <a:avLst/>
          </a:prstGeom>
          <a:noFill/>
          <a:ln w="9525">
            <a:noFill/>
            <a:miter lim="800000"/>
            <a:headEnd/>
            <a:tailEnd/>
          </a:ln>
        </p:spPr>
        <p:txBody>
          <a:bodyPr wrap="square">
            <a:spAutoFit/>
          </a:bodyPr>
          <a:lstStyle/>
          <a:p>
            <a:pPr>
              <a:spcBef>
                <a:spcPct val="50000"/>
              </a:spcBef>
            </a:pPr>
            <a:r>
              <a:rPr lang="de-DE" altLang="de-DE" sz="2090" b="1" dirty="0"/>
              <a:t>        </a:t>
            </a:r>
            <a:r>
              <a:rPr lang="de-DE" altLang="de-DE" sz="2437" b="1" dirty="0">
                <a:solidFill>
                  <a:srgbClr val="00B050"/>
                </a:solidFill>
                <a:latin typeface="Arial" panose="020B0604020202020204" pitchFamily="34" charset="0"/>
                <a:cs typeface="Arial" panose="020B0604020202020204" pitchFamily="34" charset="0"/>
              </a:rPr>
              <a:t>Glass Recycling Plant</a:t>
            </a:r>
          </a:p>
        </p:txBody>
      </p:sp>
      <p:pic>
        <p:nvPicPr>
          <p:cNvPr id="18" name="Picture 8" descr="Möglichst genau nach Farben getrennt kommt das Altglas an der Frydagstraße an.">
            <a:extLst>
              <a:ext uri="{FF2B5EF4-FFF2-40B4-BE49-F238E27FC236}">
                <a16:creationId xmlns:a16="http://schemas.microsoft.com/office/drawing/2014/main" id="{AF075DBA-17EB-4916-A586-67D119C27C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05932" y="2162448"/>
            <a:ext cx="1428689" cy="1025349"/>
          </a:xfrm>
          <a:prstGeom prst="rect">
            <a:avLst/>
          </a:prstGeom>
          <a:noFill/>
          <a:ln w="9525">
            <a:noFill/>
            <a:miter lim="800000"/>
            <a:headEnd/>
            <a:tailEnd/>
          </a:ln>
          <a:effectLst>
            <a:softEdge rad="25400"/>
          </a:effectLst>
        </p:spPr>
      </p:pic>
      <p:pic>
        <p:nvPicPr>
          <p:cNvPr id="19" name="Picture 10">
            <a:extLst>
              <a:ext uri="{FF2B5EF4-FFF2-40B4-BE49-F238E27FC236}">
                <a16:creationId xmlns:a16="http://schemas.microsoft.com/office/drawing/2014/main" id="{9E6D368C-E323-4BC3-A195-9BF037677D4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63786" y="4584014"/>
            <a:ext cx="831790" cy="802775"/>
          </a:xfrm>
          <a:prstGeom prst="rect">
            <a:avLst/>
          </a:prstGeom>
          <a:noFill/>
          <a:ln w="9525">
            <a:noFill/>
            <a:miter lim="800000"/>
            <a:headEnd/>
            <a:tailEnd/>
          </a:ln>
          <a:effectLst>
            <a:softEdge rad="25400"/>
          </a:effectLst>
        </p:spPr>
      </p:pic>
      <p:pic>
        <p:nvPicPr>
          <p:cNvPr id="20" name="Picture 11">
            <a:extLst>
              <a:ext uri="{FF2B5EF4-FFF2-40B4-BE49-F238E27FC236}">
                <a16:creationId xmlns:a16="http://schemas.microsoft.com/office/drawing/2014/main" id="{B94C80FD-B75A-4AF8-85B9-09FCECF90DA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26218" y="4588159"/>
            <a:ext cx="806920" cy="794485"/>
          </a:xfrm>
          <a:prstGeom prst="rect">
            <a:avLst/>
          </a:prstGeom>
          <a:noFill/>
          <a:ln w="9525">
            <a:noFill/>
            <a:miter lim="800000"/>
            <a:headEnd/>
            <a:tailEnd/>
          </a:ln>
          <a:effectLst>
            <a:softEdge rad="25400"/>
          </a:effectLst>
        </p:spPr>
      </p:pic>
      <p:pic>
        <p:nvPicPr>
          <p:cNvPr id="21" name="Picture 13">
            <a:extLst>
              <a:ext uri="{FF2B5EF4-FFF2-40B4-BE49-F238E27FC236}">
                <a16:creationId xmlns:a16="http://schemas.microsoft.com/office/drawing/2014/main" id="{5D967E31-FFCF-400E-9ECE-C9B9C9BBF49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008104" y="4587465"/>
            <a:ext cx="822118" cy="795866"/>
          </a:xfrm>
          <a:prstGeom prst="rect">
            <a:avLst/>
          </a:prstGeom>
          <a:noFill/>
          <a:ln w="9525">
            <a:noFill/>
            <a:miter lim="800000"/>
            <a:headEnd/>
            <a:tailEnd/>
          </a:ln>
          <a:effectLst>
            <a:softEdge rad="25400"/>
          </a:effectLst>
        </p:spPr>
      </p:pic>
      <p:pic>
        <p:nvPicPr>
          <p:cNvPr id="23" name="Picture 16">
            <a:extLst>
              <a:ext uri="{FF2B5EF4-FFF2-40B4-BE49-F238E27FC236}">
                <a16:creationId xmlns:a16="http://schemas.microsoft.com/office/drawing/2014/main" id="{24B84918-B8B8-4B26-A6E0-382671A94F5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835179" y="4583144"/>
            <a:ext cx="853899" cy="791721"/>
          </a:xfrm>
          <a:prstGeom prst="rect">
            <a:avLst/>
          </a:prstGeom>
          <a:noFill/>
          <a:ln w="9525">
            <a:noFill/>
            <a:miter lim="800000"/>
            <a:headEnd/>
            <a:tailEnd/>
          </a:ln>
          <a:effectLst>
            <a:softEdge rad="25400"/>
          </a:effectLst>
        </p:spPr>
      </p:pic>
      <p:sp>
        <p:nvSpPr>
          <p:cNvPr id="24" name="Pfeil nach rechts 6">
            <a:extLst>
              <a:ext uri="{FF2B5EF4-FFF2-40B4-BE49-F238E27FC236}">
                <a16:creationId xmlns:a16="http://schemas.microsoft.com/office/drawing/2014/main" id="{4EB9ACB4-FDA5-411B-8120-BB016E304FAF}"/>
              </a:ext>
            </a:extLst>
          </p:cNvPr>
          <p:cNvSpPr>
            <a:spLocks noChangeArrowheads="1"/>
          </p:cNvSpPr>
          <p:nvPr/>
        </p:nvSpPr>
        <p:spPr bwMode="auto">
          <a:xfrm rot="5400000">
            <a:off x="2056249" y="5536525"/>
            <a:ext cx="397932" cy="187912"/>
          </a:xfrm>
          <a:prstGeom prst="rightArrow">
            <a:avLst>
              <a:gd name="adj1" fmla="val 50000"/>
              <a:gd name="adj2" fmla="val 96471"/>
            </a:avLst>
          </a:prstGeom>
          <a:solidFill>
            <a:srgbClr val="FF0000"/>
          </a:solidFill>
          <a:ln w="9525">
            <a:noFill/>
            <a:miter lim="800000"/>
            <a:headEnd/>
            <a:tailEnd/>
          </a:ln>
        </p:spPr>
        <p:txBody>
          <a:bodyPr rot="10800000" vert="eaVert" wrap="none" anchor="ctr"/>
          <a:lstStyle/>
          <a:p>
            <a:pPr algn="ctr"/>
            <a:endParaRPr lang="de-DE" sz="1567"/>
          </a:p>
        </p:txBody>
      </p:sp>
      <p:sp>
        <p:nvSpPr>
          <p:cNvPr id="25" name="Text Box 22">
            <a:extLst>
              <a:ext uri="{FF2B5EF4-FFF2-40B4-BE49-F238E27FC236}">
                <a16:creationId xmlns:a16="http://schemas.microsoft.com/office/drawing/2014/main" id="{64BE73AC-45BD-4C79-8EE9-874FED1EFEF1}"/>
              </a:ext>
            </a:extLst>
          </p:cNvPr>
          <p:cNvSpPr txBox="1">
            <a:spLocks noChangeArrowheads="1"/>
          </p:cNvSpPr>
          <p:nvPr/>
        </p:nvSpPr>
        <p:spPr bwMode="auto">
          <a:xfrm>
            <a:off x="1723036" y="3819061"/>
            <a:ext cx="1135767" cy="735073"/>
          </a:xfrm>
          <a:prstGeom prst="rect">
            <a:avLst/>
          </a:prstGeom>
          <a:noFill/>
          <a:ln w="9525">
            <a:noFill/>
            <a:miter lim="800000"/>
            <a:headEnd/>
            <a:tailEnd/>
          </a:ln>
        </p:spPr>
        <p:txBody>
          <a:bodyPr wrap="square">
            <a:spAutoFit/>
          </a:bodyPr>
          <a:lstStyle/>
          <a:p>
            <a:pPr>
              <a:spcBef>
                <a:spcPct val="50000"/>
              </a:spcBef>
            </a:pPr>
            <a:r>
              <a:rPr lang="de-DE" sz="1044" b="1" dirty="0"/>
              <a:t>        </a:t>
            </a:r>
            <a:r>
              <a:rPr lang="de-DE" sz="1044" b="1" dirty="0" err="1"/>
              <a:t>Waste</a:t>
            </a:r>
            <a:r>
              <a:rPr lang="de-DE" sz="1044" b="1" dirty="0"/>
              <a:t>       </a:t>
            </a:r>
            <a:r>
              <a:rPr lang="de-DE" sz="1044" dirty="0" err="1"/>
              <a:t>plastic</a:t>
            </a:r>
            <a:r>
              <a:rPr lang="de-DE" sz="1044" dirty="0"/>
              <a:t> </a:t>
            </a:r>
            <a:r>
              <a:rPr lang="de-DE" sz="1044" dirty="0" err="1"/>
              <a:t>bags</a:t>
            </a:r>
            <a:r>
              <a:rPr lang="de-DE" sz="1044" dirty="0"/>
              <a:t> </a:t>
            </a:r>
            <a:r>
              <a:rPr lang="de-DE" sz="1044" dirty="0" err="1"/>
              <a:t>plastic</a:t>
            </a:r>
            <a:r>
              <a:rPr lang="de-DE" sz="1044" dirty="0"/>
              <a:t> </a:t>
            </a:r>
            <a:r>
              <a:rPr lang="de-DE" sz="1044" dirty="0" err="1"/>
              <a:t>bottles</a:t>
            </a:r>
            <a:r>
              <a:rPr lang="de-DE" sz="1044" dirty="0"/>
              <a:t> </a:t>
            </a:r>
            <a:r>
              <a:rPr lang="de-DE" sz="1044" dirty="0" err="1"/>
              <a:t>other</a:t>
            </a:r>
            <a:r>
              <a:rPr lang="de-DE" sz="1044" dirty="0"/>
              <a:t> </a:t>
            </a:r>
            <a:r>
              <a:rPr lang="de-DE" sz="1044" dirty="0" err="1"/>
              <a:t>impurities</a:t>
            </a:r>
            <a:endParaRPr lang="de-DE" sz="1044" dirty="0"/>
          </a:p>
        </p:txBody>
      </p:sp>
      <p:sp>
        <p:nvSpPr>
          <p:cNvPr id="26" name="Text Box 23">
            <a:extLst>
              <a:ext uri="{FF2B5EF4-FFF2-40B4-BE49-F238E27FC236}">
                <a16:creationId xmlns:a16="http://schemas.microsoft.com/office/drawing/2014/main" id="{F2D44780-E18E-405A-BEE8-65D77C524387}"/>
              </a:ext>
            </a:extLst>
          </p:cNvPr>
          <p:cNvSpPr txBox="1">
            <a:spLocks noChangeArrowheads="1"/>
          </p:cNvSpPr>
          <p:nvPr/>
        </p:nvSpPr>
        <p:spPr bwMode="auto">
          <a:xfrm>
            <a:off x="2985344" y="3799365"/>
            <a:ext cx="917456" cy="735073"/>
          </a:xfrm>
          <a:prstGeom prst="rect">
            <a:avLst/>
          </a:prstGeom>
          <a:noFill/>
          <a:ln w="9525">
            <a:noFill/>
            <a:miter lim="800000"/>
            <a:headEnd/>
            <a:tailEnd/>
          </a:ln>
        </p:spPr>
        <p:txBody>
          <a:bodyPr>
            <a:spAutoFit/>
          </a:bodyPr>
          <a:lstStyle/>
          <a:p>
            <a:pPr>
              <a:spcBef>
                <a:spcPct val="50000"/>
              </a:spcBef>
            </a:pPr>
            <a:r>
              <a:rPr lang="de-DE" sz="1044" b="1" dirty="0"/>
              <a:t>    CSP </a:t>
            </a:r>
            <a:r>
              <a:rPr lang="de-DE" sz="1044" b="1" dirty="0" err="1">
                <a:solidFill>
                  <a:srgbClr val="FF0000"/>
                </a:solidFill>
              </a:rPr>
              <a:t>c</a:t>
            </a:r>
            <a:r>
              <a:rPr lang="de-DE" sz="1044" dirty="0" err="1"/>
              <a:t>eramics</a:t>
            </a:r>
            <a:r>
              <a:rPr lang="de-DE" sz="1044" dirty="0"/>
              <a:t> </a:t>
            </a:r>
            <a:r>
              <a:rPr lang="de-DE" sz="1044" b="1" dirty="0" err="1">
                <a:solidFill>
                  <a:srgbClr val="FF0000"/>
                </a:solidFill>
              </a:rPr>
              <a:t>s</a:t>
            </a:r>
            <a:r>
              <a:rPr lang="de-DE" sz="1044" dirty="0" err="1"/>
              <a:t>tones</a:t>
            </a:r>
            <a:r>
              <a:rPr lang="de-DE" sz="1044" dirty="0"/>
              <a:t>   </a:t>
            </a:r>
            <a:r>
              <a:rPr lang="de-DE" sz="1044" b="1" dirty="0" err="1">
                <a:solidFill>
                  <a:srgbClr val="FF0000"/>
                </a:solidFill>
              </a:rPr>
              <a:t>p</a:t>
            </a:r>
            <a:r>
              <a:rPr lang="de-DE" sz="1044" dirty="0" err="1"/>
              <a:t>orcelain</a:t>
            </a:r>
            <a:endParaRPr lang="de-DE" sz="1044" dirty="0"/>
          </a:p>
        </p:txBody>
      </p:sp>
      <p:sp>
        <p:nvSpPr>
          <p:cNvPr id="27" name="Text Box 24">
            <a:extLst>
              <a:ext uri="{FF2B5EF4-FFF2-40B4-BE49-F238E27FC236}">
                <a16:creationId xmlns:a16="http://schemas.microsoft.com/office/drawing/2014/main" id="{D87E85F2-43CB-4BDB-9176-0237D109CFC5}"/>
              </a:ext>
            </a:extLst>
          </p:cNvPr>
          <p:cNvSpPr txBox="1">
            <a:spLocks noChangeArrowheads="1"/>
          </p:cNvSpPr>
          <p:nvPr/>
        </p:nvSpPr>
        <p:spPr bwMode="auto">
          <a:xfrm>
            <a:off x="4000185" y="3825654"/>
            <a:ext cx="841683" cy="574388"/>
          </a:xfrm>
          <a:prstGeom prst="rect">
            <a:avLst/>
          </a:prstGeom>
          <a:noFill/>
          <a:ln w="9525">
            <a:noFill/>
            <a:miter lim="800000"/>
            <a:headEnd/>
            <a:tailEnd/>
          </a:ln>
        </p:spPr>
        <p:txBody>
          <a:bodyPr wrap="square">
            <a:spAutoFit/>
          </a:bodyPr>
          <a:lstStyle/>
          <a:p>
            <a:pPr>
              <a:spcBef>
                <a:spcPct val="50000"/>
              </a:spcBef>
            </a:pPr>
            <a:r>
              <a:rPr lang="de-DE" sz="1044" b="1" dirty="0"/>
              <a:t>   Labels </a:t>
            </a:r>
            <a:r>
              <a:rPr lang="de-DE" sz="1044" dirty="0" err="1"/>
              <a:t>paper</a:t>
            </a:r>
            <a:r>
              <a:rPr lang="de-DE" sz="1044" dirty="0"/>
              <a:t> </a:t>
            </a:r>
            <a:r>
              <a:rPr lang="de-DE" sz="1044" dirty="0" err="1"/>
              <a:t>plastic</a:t>
            </a:r>
            <a:endParaRPr lang="de-DE" sz="1044" dirty="0"/>
          </a:p>
        </p:txBody>
      </p:sp>
      <p:sp>
        <p:nvSpPr>
          <p:cNvPr id="28" name="Text Box 25">
            <a:extLst>
              <a:ext uri="{FF2B5EF4-FFF2-40B4-BE49-F238E27FC236}">
                <a16:creationId xmlns:a16="http://schemas.microsoft.com/office/drawing/2014/main" id="{87B88801-C568-4BE2-95B6-16379D27CEDE}"/>
              </a:ext>
            </a:extLst>
          </p:cNvPr>
          <p:cNvSpPr txBox="1">
            <a:spLocks noChangeArrowheads="1"/>
          </p:cNvSpPr>
          <p:nvPr/>
        </p:nvSpPr>
        <p:spPr bwMode="auto">
          <a:xfrm>
            <a:off x="6037481" y="3814719"/>
            <a:ext cx="1185140" cy="574388"/>
          </a:xfrm>
          <a:prstGeom prst="rect">
            <a:avLst/>
          </a:prstGeom>
          <a:noFill/>
          <a:ln w="9525">
            <a:noFill/>
            <a:miter lim="800000"/>
            <a:headEnd/>
            <a:tailEnd/>
          </a:ln>
        </p:spPr>
        <p:txBody>
          <a:bodyPr wrap="square">
            <a:spAutoFit/>
          </a:bodyPr>
          <a:lstStyle/>
          <a:p>
            <a:pPr>
              <a:spcBef>
                <a:spcPct val="50000"/>
              </a:spcBef>
            </a:pPr>
            <a:r>
              <a:rPr lang="de-DE" sz="1044" b="1" dirty="0"/>
              <a:t>  non-Ferro</a:t>
            </a:r>
            <a:r>
              <a:rPr lang="de-DE" sz="1044" dirty="0"/>
              <a:t> </a:t>
            </a:r>
            <a:r>
              <a:rPr lang="de-DE" sz="1044" dirty="0" err="1"/>
              <a:t>closures</a:t>
            </a:r>
            <a:r>
              <a:rPr lang="de-DE" sz="1044" dirty="0"/>
              <a:t>          </a:t>
            </a:r>
            <a:r>
              <a:rPr lang="de-DE" sz="1044" dirty="0" err="1"/>
              <a:t>alu</a:t>
            </a:r>
            <a:r>
              <a:rPr lang="de-DE" sz="1044" dirty="0"/>
              <a:t> </a:t>
            </a:r>
            <a:r>
              <a:rPr lang="de-DE" sz="1044" dirty="0" err="1"/>
              <a:t>labels</a:t>
            </a:r>
            <a:r>
              <a:rPr lang="de-DE" sz="1044" dirty="0"/>
              <a:t> …</a:t>
            </a:r>
          </a:p>
        </p:txBody>
      </p:sp>
      <p:sp>
        <p:nvSpPr>
          <p:cNvPr id="29" name="Text Box 26">
            <a:extLst>
              <a:ext uri="{FF2B5EF4-FFF2-40B4-BE49-F238E27FC236}">
                <a16:creationId xmlns:a16="http://schemas.microsoft.com/office/drawing/2014/main" id="{6401EA4A-161D-4E8C-A5C1-50F27AC827B6}"/>
              </a:ext>
            </a:extLst>
          </p:cNvPr>
          <p:cNvSpPr txBox="1">
            <a:spLocks noChangeArrowheads="1"/>
          </p:cNvSpPr>
          <p:nvPr/>
        </p:nvSpPr>
        <p:spPr bwMode="auto">
          <a:xfrm>
            <a:off x="5008105" y="3803229"/>
            <a:ext cx="994832" cy="574388"/>
          </a:xfrm>
          <a:prstGeom prst="rect">
            <a:avLst/>
          </a:prstGeom>
          <a:noFill/>
          <a:ln w="9525">
            <a:noFill/>
            <a:miter lim="800000"/>
            <a:headEnd/>
            <a:tailEnd/>
          </a:ln>
        </p:spPr>
        <p:txBody>
          <a:bodyPr>
            <a:spAutoFit/>
          </a:bodyPr>
          <a:lstStyle/>
          <a:p>
            <a:pPr>
              <a:spcBef>
                <a:spcPct val="50000"/>
              </a:spcBef>
            </a:pPr>
            <a:r>
              <a:rPr lang="de-DE" sz="1044" b="1" dirty="0"/>
              <a:t>    Ferro </a:t>
            </a:r>
            <a:r>
              <a:rPr lang="de-DE" sz="1044" dirty="0" err="1"/>
              <a:t>closures</a:t>
            </a:r>
            <a:r>
              <a:rPr lang="de-DE" sz="1044" dirty="0"/>
              <a:t>  </a:t>
            </a:r>
            <a:r>
              <a:rPr lang="de-DE" sz="1044" dirty="0" err="1"/>
              <a:t>nails</a:t>
            </a:r>
            <a:r>
              <a:rPr lang="de-DE" sz="1044" dirty="0"/>
              <a:t>     </a:t>
            </a:r>
            <a:r>
              <a:rPr lang="de-DE" sz="1044" dirty="0" err="1"/>
              <a:t>paper</a:t>
            </a:r>
            <a:r>
              <a:rPr lang="de-DE" sz="1044" dirty="0"/>
              <a:t>-clips …</a:t>
            </a:r>
          </a:p>
        </p:txBody>
      </p:sp>
      <p:sp>
        <p:nvSpPr>
          <p:cNvPr id="30" name="Text Box 27">
            <a:extLst>
              <a:ext uri="{FF2B5EF4-FFF2-40B4-BE49-F238E27FC236}">
                <a16:creationId xmlns:a16="http://schemas.microsoft.com/office/drawing/2014/main" id="{E262A476-683F-4CA4-9656-DDD9FAFBA4EA}"/>
              </a:ext>
            </a:extLst>
          </p:cNvPr>
          <p:cNvSpPr txBox="1">
            <a:spLocks noChangeArrowheads="1"/>
          </p:cNvSpPr>
          <p:nvPr/>
        </p:nvSpPr>
        <p:spPr bwMode="auto">
          <a:xfrm>
            <a:off x="6854182" y="1734089"/>
            <a:ext cx="1459089" cy="306687"/>
          </a:xfrm>
          <a:prstGeom prst="rect">
            <a:avLst/>
          </a:prstGeom>
          <a:noFill/>
          <a:ln w="9525">
            <a:noFill/>
            <a:miter lim="800000"/>
            <a:headEnd/>
            <a:tailEnd/>
          </a:ln>
        </p:spPr>
        <p:txBody>
          <a:bodyPr>
            <a:spAutoFit/>
          </a:bodyPr>
          <a:lstStyle/>
          <a:p>
            <a:pPr algn="ctr">
              <a:spcBef>
                <a:spcPct val="50000"/>
              </a:spcBef>
            </a:pPr>
            <a:r>
              <a:rPr lang="de-DE" sz="1393" b="1" dirty="0" err="1">
                <a:solidFill>
                  <a:srgbClr val="FF0000"/>
                </a:solidFill>
              </a:rPr>
              <a:t>Product</a:t>
            </a:r>
            <a:r>
              <a:rPr lang="de-DE" sz="1393" b="1" dirty="0">
                <a:solidFill>
                  <a:srgbClr val="FF0000"/>
                </a:solidFill>
              </a:rPr>
              <a:t> FRC*</a:t>
            </a:r>
          </a:p>
        </p:txBody>
      </p:sp>
      <p:sp>
        <p:nvSpPr>
          <p:cNvPr id="32" name="Text Box 27">
            <a:extLst>
              <a:ext uri="{FF2B5EF4-FFF2-40B4-BE49-F238E27FC236}">
                <a16:creationId xmlns:a16="http://schemas.microsoft.com/office/drawing/2014/main" id="{4E6253C1-C742-4EAB-9E71-02B7941AA1B1}"/>
              </a:ext>
            </a:extLst>
          </p:cNvPr>
          <p:cNvSpPr txBox="1">
            <a:spLocks noChangeArrowheads="1"/>
          </p:cNvSpPr>
          <p:nvPr/>
        </p:nvSpPr>
        <p:spPr bwMode="auto">
          <a:xfrm>
            <a:off x="1431719" y="1746919"/>
            <a:ext cx="1459089" cy="306687"/>
          </a:xfrm>
          <a:prstGeom prst="rect">
            <a:avLst/>
          </a:prstGeom>
          <a:noFill/>
          <a:ln w="9525">
            <a:noFill/>
            <a:miter lim="800000"/>
            <a:headEnd/>
            <a:tailEnd/>
          </a:ln>
        </p:spPr>
        <p:txBody>
          <a:bodyPr>
            <a:spAutoFit/>
          </a:bodyPr>
          <a:lstStyle/>
          <a:p>
            <a:pPr algn="ctr">
              <a:spcBef>
                <a:spcPct val="50000"/>
              </a:spcBef>
            </a:pPr>
            <a:r>
              <a:rPr lang="de-DE" sz="1393" b="1" dirty="0"/>
              <a:t> </a:t>
            </a:r>
            <a:r>
              <a:rPr lang="de-DE" sz="1393" b="1" dirty="0">
                <a:solidFill>
                  <a:srgbClr val="FF0000"/>
                </a:solidFill>
              </a:rPr>
              <a:t>Input</a:t>
            </a:r>
          </a:p>
        </p:txBody>
      </p:sp>
      <p:sp>
        <p:nvSpPr>
          <p:cNvPr id="33" name="Text Box 27">
            <a:extLst>
              <a:ext uri="{FF2B5EF4-FFF2-40B4-BE49-F238E27FC236}">
                <a16:creationId xmlns:a16="http://schemas.microsoft.com/office/drawing/2014/main" id="{41D982EC-9B64-45BE-A45D-57BDF3660D20}"/>
              </a:ext>
            </a:extLst>
          </p:cNvPr>
          <p:cNvSpPr txBox="1">
            <a:spLocks noChangeArrowheads="1"/>
          </p:cNvSpPr>
          <p:nvPr/>
        </p:nvSpPr>
        <p:spPr bwMode="auto">
          <a:xfrm>
            <a:off x="3702117" y="1733148"/>
            <a:ext cx="2279503" cy="306687"/>
          </a:xfrm>
          <a:prstGeom prst="rect">
            <a:avLst/>
          </a:prstGeom>
          <a:noFill/>
          <a:ln w="9525">
            <a:noFill/>
            <a:miter lim="800000"/>
            <a:headEnd/>
            <a:tailEnd/>
          </a:ln>
        </p:spPr>
        <p:txBody>
          <a:bodyPr wrap="square">
            <a:spAutoFit/>
          </a:bodyPr>
          <a:lstStyle/>
          <a:p>
            <a:pPr algn="ctr">
              <a:spcBef>
                <a:spcPct val="50000"/>
              </a:spcBef>
            </a:pPr>
            <a:r>
              <a:rPr lang="de-DE" sz="1393" b="1" dirty="0"/>
              <a:t>  </a:t>
            </a:r>
            <a:r>
              <a:rPr lang="de-DE" sz="1393" b="1" dirty="0">
                <a:solidFill>
                  <a:srgbClr val="FF0000"/>
                </a:solidFill>
              </a:rPr>
              <a:t>Recycling </a:t>
            </a:r>
            <a:r>
              <a:rPr lang="de-DE" sz="1393" b="1" dirty="0" err="1">
                <a:solidFill>
                  <a:srgbClr val="FF0000"/>
                </a:solidFill>
              </a:rPr>
              <a:t>Process</a:t>
            </a:r>
            <a:endParaRPr lang="de-DE" sz="1393" b="1" dirty="0">
              <a:solidFill>
                <a:srgbClr val="FF0000"/>
              </a:solidFill>
            </a:endParaRPr>
          </a:p>
        </p:txBody>
      </p:sp>
      <p:sp>
        <p:nvSpPr>
          <p:cNvPr id="34" name="Pfeil nach rechts 6">
            <a:extLst>
              <a:ext uri="{FF2B5EF4-FFF2-40B4-BE49-F238E27FC236}">
                <a16:creationId xmlns:a16="http://schemas.microsoft.com/office/drawing/2014/main" id="{600F22F2-4E6A-4AF7-AFE0-7EBC594D1ADE}"/>
              </a:ext>
            </a:extLst>
          </p:cNvPr>
          <p:cNvSpPr>
            <a:spLocks noChangeArrowheads="1"/>
          </p:cNvSpPr>
          <p:nvPr/>
        </p:nvSpPr>
        <p:spPr bwMode="auto">
          <a:xfrm rot="5400000">
            <a:off x="3150242" y="5536525"/>
            <a:ext cx="397932" cy="187912"/>
          </a:xfrm>
          <a:prstGeom prst="rightArrow">
            <a:avLst>
              <a:gd name="adj1" fmla="val 50000"/>
              <a:gd name="adj2" fmla="val 96471"/>
            </a:avLst>
          </a:prstGeom>
          <a:solidFill>
            <a:srgbClr val="FF0000"/>
          </a:solidFill>
          <a:ln w="9525">
            <a:noFill/>
            <a:miter lim="800000"/>
            <a:headEnd/>
            <a:tailEnd/>
          </a:ln>
        </p:spPr>
        <p:txBody>
          <a:bodyPr rot="10800000" vert="eaVert" wrap="none" anchor="ctr"/>
          <a:lstStyle/>
          <a:p>
            <a:pPr algn="ctr"/>
            <a:endParaRPr lang="de-DE" sz="1567"/>
          </a:p>
        </p:txBody>
      </p:sp>
      <p:sp>
        <p:nvSpPr>
          <p:cNvPr id="35" name="Pfeil nach rechts 6">
            <a:extLst>
              <a:ext uri="{FF2B5EF4-FFF2-40B4-BE49-F238E27FC236}">
                <a16:creationId xmlns:a16="http://schemas.microsoft.com/office/drawing/2014/main" id="{AD4480DE-9902-4FE8-994B-71772DA33DEC}"/>
              </a:ext>
            </a:extLst>
          </p:cNvPr>
          <p:cNvSpPr>
            <a:spLocks noChangeArrowheads="1"/>
          </p:cNvSpPr>
          <p:nvPr/>
        </p:nvSpPr>
        <p:spPr bwMode="auto">
          <a:xfrm rot="5400000">
            <a:off x="4184391" y="5546927"/>
            <a:ext cx="397932" cy="187912"/>
          </a:xfrm>
          <a:prstGeom prst="rightArrow">
            <a:avLst>
              <a:gd name="adj1" fmla="val 50000"/>
              <a:gd name="adj2" fmla="val 96471"/>
            </a:avLst>
          </a:prstGeom>
          <a:solidFill>
            <a:srgbClr val="FF0000"/>
          </a:solidFill>
          <a:ln w="9525">
            <a:noFill/>
            <a:miter lim="800000"/>
            <a:headEnd/>
            <a:tailEnd/>
          </a:ln>
        </p:spPr>
        <p:txBody>
          <a:bodyPr rot="10800000" vert="eaVert" wrap="none" anchor="ctr"/>
          <a:lstStyle/>
          <a:p>
            <a:pPr algn="ctr"/>
            <a:endParaRPr lang="de-DE" sz="1567"/>
          </a:p>
        </p:txBody>
      </p:sp>
      <p:sp>
        <p:nvSpPr>
          <p:cNvPr id="36" name="Pfeil nach rechts 6">
            <a:extLst>
              <a:ext uri="{FF2B5EF4-FFF2-40B4-BE49-F238E27FC236}">
                <a16:creationId xmlns:a16="http://schemas.microsoft.com/office/drawing/2014/main" id="{E583A74C-D062-4BA8-8D4F-E37DB8DB70D5}"/>
              </a:ext>
            </a:extLst>
          </p:cNvPr>
          <p:cNvSpPr>
            <a:spLocks noChangeArrowheads="1"/>
          </p:cNvSpPr>
          <p:nvPr/>
        </p:nvSpPr>
        <p:spPr bwMode="auto">
          <a:xfrm rot="5400000">
            <a:off x="5266142" y="5546927"/>
            <a:ext cx="397932" cy="187912"/>
          </a:xfrm>
          <a:prstGeom prst="rightArrow">
            <a:avLst>
              <a:gd name="adj1" fmla="val 50000"/>
              <a:gd name="adj2" fmla="val 96471"/>
            </a:avLst>
          </a:prstGeom>
          <a:solidFill>
            <a:srgbClr val="FF0000"/>
          </a:solidFill>
          <a:ln w="9525">
            <a:noFill/>
            <a:miter lim="800000"/>
            <a:headEnd/>
            <a:tailEnd/>
          </a:ln>
        </p:spPr>
        <p:txBody>
          <a:bodyPr rot="10800000" vert="eaVert" wrap="none" anchor="ctr"/>
          <a:lstStyle/>
          <a:p>
            <a:pPr algn="ctr"/>
            <a:endParaRPr lang="de-DE" sz="1567"/>
          </a:p>
        </p:txBody>
      </p:sp>
      <p:sp>
        <p:nvSpPr>
          <p:cNvPr id="37" name="Pfeil nach rechts 6">
            <a:extLst>
              <a:ext uri="{FF2B5EF4-FFF2-40B4-BE49-F238E27FC236}">
                <a16:creationId xmlns:a16="http://schemas.microsoft.com/office/drawing/2014/main" id="{1BBB1BEC-A3F3-45B2-A422-4F22A1EF64F9}"/>
              </a:ext>
            </a:extLst>
          </p:cNvPr>
          <p:cNvSpPr>
            <a:spLocks noChangeArrowheads="1"/>
          </p:cNvSpPr>
          <p:nvPr/>
        </p:nvSpPr>
        <p:spPr bwMode="auto">
          <a:xfrm rot="5400000">
            <a:off x="6270570" y="5543380"/>
            <a:ext cx="397932" cy="187912"/>
          </a:xfrm>
          <a:prstGeom prst="rightArrow">
            <a:avLst>
              <a:gd name="adj1" fmla="val 50000"/>
              <a:gd name="adj2" fmla="val 96471"/>
            </a:avLst>
          </a:prstGeom>
          <a:solidFill>
            <a:srgbClr val="FF0000"/>
          </a:solidFill>
          <a:ln w="9525">
            <a:noFill/>
            <a:miter lim="800000"/>
            <a:headEnd/>
            <a:tailEnd/>
          </a:ln>
        </p:spPr>
        <p:txBody>
          <a:bodyPr rot="10800000" vert="eaVert" wrap="none" anchor="ctr"/>
          <a:lstStyle/>
          <a:p>
            <a:pPr algn="ctr"/>
            <a:endParaRPr lang="de-DE" sz="1567" dirty="0"/>
          </a:p>
        </p:txBody>
      </p:sp>
      <p:cxnSp>
        <p:nvCxnSpPr>
          <p:cNvPr id="4" name="Gerader Verbinder 3">
            <a:extLst>
              <a:ext uri="{FF2B5EF4-FFF2-40B4-BE49-F238E27FC236}">
                <a16:creationId xmlns:a16="http://schemas.microsoft.com/office/drawing/2014/main" id="{AF908848-2C50-49BC-A338-C4727821B082}"/>
              </a:ext>
            </a:extLst>
          </p:cNvPr>
          <p:cNvCxnSpPr/>
          <p:nvPr/>
        </p:nvCxnSpPr>
        <p:spPr>
          <a:xfrm>
            <a:off x="1625837" y="3736583"/>
            <a:ext cx="7084135" cy="0"/>
          </a:xfrm>
          <a:prstGeom prst="line">
            <a:avLst/>
          </a:prstGeom>
        </p:spPr>
        <p:style>
          <a:lnRef idx="2">
            <a:schemeClr val="accent1"/>
          </a:lnRef>
          <a:fillRef idx="0">
            <a:schemeClr val="accent1"/>
          </a:fillRef>
          <a:effectRef idx="1">
            <a:schemeClr val="accent1"/>
          </a:effectRef>
          <a:fontRef idx="minor">
            <a:schemeClr val="tx1"/>
          </a:fontRef>
        </p:style>
      </p:cxnSp>
      <p:sp>
        <p:nvSpPr>
          <p:cNvPr id="41" name="Rechthoek 7">
            <a:extLst>
              <a:ext uri="{FF2B5EF4-FFF2-40B4-BE49-F238E27FC236}">
                <a16:creationId xmlns:a16="http://schemas.microsoft.com/office/drawing/2014/main" id="{C99D030C-A7E5-4C10-9D7C-F12B6820284F}"/>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39" name="Text Box 25">
            <a:extLst>
              <a:ext uri="{FF2B5EF4-FFF2-40B4-BE49-F238E27FC236}">
                <a16:creationId xmlns:a16="http://schemas.microsoft.com/office/drawing/2014/main" id="{4FE35D1F-3EB1-49BC-BD42-7B1D33E63B2E}"/>
              </a:ext>
            </a:extLst>
          </p:cNvPr>
          <p:cNvSpPr txBox="1">
            <a:spLocks noChangeArrowheads="1"/>
          </p:cNvSpPr>
          <p:nvPr/>
        </p:nvSpPr>
        <p:spPr bwMode="auto">
          <a:xfrm>
            <a:off x="7248317" y="3819214"/>
            <a:ext cx="1119958" cy="253018"/>
          </a:xfrm>
          <a:prstGeom prst="rect">
            <a:avLst/>
          </a:prstGeom>
          <a:noFill/>
          <a:ln w="9525">
            <a:noFill/>
            <a:miter lim="800000"/>
            <a:headEnd/>
            <a:tailEnd/>
          </a:ln>
        </p:spPr>
        <p:txBody>
          <a:bodyPr wrap="square">
            <a:spAutoFit/>
          </a:bodyPr>
          <a:lstStyle/>
          <a:p>
            <a:pPr>
              <a:spcBef>
                <a:spcPct val="50000"/>
              </a:spcBef>
            </a:pPr>
            <a:r>
              <a:rPr lang="de-DE" sz="1044" b="1" dirty="0"/>
              <a:t>  Off-Colour</a:t>
            </a:r>
            <a:endParaRPr lang="de-DE" sz="1044" dirty="0"/>
          </a:p>
        </p:txBody>
      </p:sp>
      <p:pic>
        <p:nvPicPr>
          <p:cNvPr id="3" name="Grafik 2">
            <a:extLst>
              <a:ext uri="{FF2B5EF4-FFF2-40B4-BE49-F238E27FC236}">
                <a16:creationId xmlns:a16="http://schemas.microsoft.com/office/drawing/2014/main" id="{E04EB27D-EC23-4DA6-971B-DE96DA5A835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68620" y="4329490"/>
            <a:ext cx="1149871" cy="1047660"/>
          </a:xfrm>
          <a:prstGeom prst="rect">
            <a:avLst/>
          </a:prstGeom>
          <a:effectLst>
            <a:softEdge rad="38100"/>
          </a:effectLst>
        </p:spPr>
      </p:pic>
      <p:sp>
        <p:nvSpPr>
          <p:cNvPr id="45" name="Pfeil nach rechts 6">
            <a:extLst>
              <a:ext uri="{FF2B5EF4-FFF2-40B4-BE49-F238E27FC236}">
                <a16:creationId xmlns:a16="http://schemas.microsoft.com/office/drawing/2014/main" id="{B1C3CD4E-2350-4ABD-AFFF-142EB8675EB9}"/>
              </a:ext>
            </a:extLst>
          </p:cNvPr>
          <p:cNvSpPr>
            <a:spLocks noChangeArrowheads="1"/>
          </p:cNvSpPr>
          <p:nvPr/>
        </p:nvSpPr>
        <p:spPr bwMode="auto">
          <a:xfrm>
            <a:off x="8392580" y="4501019"/>
            <a:ext cx="397932" cy="187912"/>
          </a:xfrm>
          <a:prstGeom prst="rightArrow">
            <a:avLst>
              <a:gd name="adj1" fmla="val 50000"/>
              <a:gd name="adj2" fmla="val 96471"/>
            </a:avLst>
          </a:prstGeom>
          <a:solidFill>
            <a:srgbClr val="00CC00"/>
          </a:solidFill>
          <a:ln w="9525">
            <a:noFill/>
            <a:miter lim="800000"/>
            <a:headEnd/>
            <a:tailEnd/>
          </a:ln>
        </p:spPr>
        <p:txBody>
          <a:bodyPr rot="10800000" vert="eaVert" wrap="none" anchor="ctr"/>
          <a:lstStyle/>
          <a:p>
            <a:pPr algn="ctr"/>
            <a:endParaRPr lang="de-DE" sz="1567"/>
          </a:p>
        </p:txBody>
      </p:sp>
      <p:sp>
        <p:nvSpPr>
          <p:cNvPr id="46" name="Pfeil nach rechts 6">
            <a:extLst>
              <a:ext uri="{FF2B5EF4-FFF2-40B4-BE49-F238E27FC236}">
                <a16:creationId xmlns:a16="http://schemas.microsoft.com/office/drawing/2014/main" id="{D29E2F11-7A1D-45CD-AA20-987E17E08DE9}"/>
              </a:ext>
            </a:extLst>
          </p:cNvPr>
          <p:cNvSpPr>
            <a:spLocks noChangeArrowheads="1"/>
          </p:cNvSpPr>
          <p:nvPr/>
        </p:nvSpPr>
        <p:spPr bwMode="auto">
          <a:xfrm>
            <a:off x="3166985" y="2630303"/>
            <a:ext cx="397932" cy="187912"/>
          </a:xfrm>
          <a:prstGeom prst="rightArrow">
            <a:avLst>
              <a:gd name="adj1" fmla="val 50000"/>
              <a:gd name="adj2" fmla="val 96471"/>
            </a:avLst>
          </a:prstGeom>
          <a:solidFill>
            <a:srgbClr val="00CC00"/>
          </a:solidFill>
          <a:ln w="9525">
            <a:noFill/>
            <a:miter lim="800000"/>
            <a:headEnd/>
            <a:tailEnd/>
          </a:ln>
        </p:spPr>
        <p:txBody>
          <a:bodyPr rot="10800000" vert="eaVert" wrap="none" anchor="ctr"/>
          <a:lstStyle/>
          <a:p>
            <a:pPr algn="ctr"/>
            <a:endParaRPr lang="de-DE" sz="1567"/>
          </a:p>
        </p:txBody>
      </p:sp>
      <p:sp>
        <p:nvSpPr>
          <p:cNvPr id="2" name="Pfeil: gebogen 1">
            <a:extLst>
              <a:ext uri="{FF2B5EF4-FFF2-40B4-BE49-F238E27FC236}">
                <a16:creationId xmlns:a16="http://schemas.microsoft.com/office/drawing/2014/main" id="{C329C5FC-F085-2959-9E67-6FB9877BA1AD}"/>
              </a:ext>
            </a:extLst>
          </p:cNvPr>
          <p:cNvSpPr/>
          <p:nvPr/>
        </p:nvSpPr>
        <p:spPr>
          <a:xfrm rot="13870206">
            <a:off x="7106467" y="5338024"/>
            <a:ext cx="348006" cy="423151"/>
          </a:xfrm>
          <a:prstGeom prst="bentArrow">
            <a:avLst/>
          </a:prstGeom>
          <a:gradFill>
            <a:gsLst>
              <a:gs pos="36000">
                <a:srgbClr val="00CC00"/>
              </a:gs>
              <a:gs pos="60000">
                <a:srgbClr val="00CC00"/>
              </a:gs>
              <a:gs pos="86000">
                <a:srgbClr val="00CC00"/>
              </a:gs>
            </a:gsLs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67">
              <a:solidFill>
                <a:schemeClr val="tx1"/>
              </a:solidFill>
            </a:endParaRPr>
          </a:p>
        </p:txBody>
      </p:sp>
      <p:sp>
        <p:nvSpPr>
          <p:cNvPr id="5" name="Text Box 27">
            <a:extLst>
              <a:ext uri="{FF2B5EF4-FFF2-40B4-BE49-F238E27FC236}">
                <a16:creationId xmlns:a16="http://schemas.microsoft.com/office/drawing/2014/main" id="{AE032E83-8DB2-C77A-1AEE-A4762338CCD4}"/>
              </a:ext>
            </a:extLst>
          </p:cNvPr>
          <p:cNvSpPr txBox="1">
            <a:spLocks noChangeArrowheads="1"/>
          </p:cNvSpPr>
          <p:nvPr/>
        </p:nvSpPr>
        <p:spPr bwMode="auto">
          <a:xfrm>
            <a:off x="6960735" y="2004325"/>
            <a:ext cx="1777583" cy="226216"/>
          </a:xfrm>
          <a:prstGeom prst="rect">
            <a:avLst/>
          </a:prstGeom>
          <a:noFill/>
          <a:ln w="9525">
            <a:noFill/>
            <a:miter lim="800000"/>
            <a:headEnd/>
            <a:tailEnd/>
          </a:ln>
        </p:spPr>
        <p:txBody>
          <a:bodyPr wrap="square">
            <a:spAutoFit/>
          </a:bodyPr>
          <a:lstStyle/>
          <a:p>
            <a:pPr algn="r">
              <a:spcBef>
                <a:spcPct val="50000"/>
              </a:spcBef>
            </a:pPr>
            <a:r>
              <a:rPr lang="de-DE" sz="870" b="1" dirty="0">
                <a:solidFill>
                  <a:srgbClr val="FF0000"/>
                </a:solidFill>
              </a:rPr>
              <a:t> * </a:t>
            </a:r>
            <a:r>
              <a:rPr lang="de-DE" sz="870" b="1" dirty="0" err="1">
                <a:solidFill>
                  <a:srgbClr val="FF0000"/>
                </a:solidFill>
              </a:rPr>
              <a:t>F</a:t>
            </a:r>
            <a:r>
              <a:rPr lang="de-DE" sz="870" b="1" dirty="0" err="1"/>
              <a:t>urnace</a:t>
            </a:r>
            <a:r>
              <a:rPr lang="de-DE" sz="870" b="1" dirty="0"/>
              <a:t> </a:t>
            </a:r>
            <a:r>
              <a:rPr lang="de-DE" sz="870" b="1" dirty="0">
                <a:solidFill>
                  <a:srgbClr val="FF0000"/>
                </a:solidFill>
              </a:rPr>
              <a:t>R</a:t>
            </a:r>
            <a:r>
              <a:rPr lang="de-DE" sz="870" b="1" dirty="0"/>
              <a:t>eady </a:t>
            </a:r>
            <a:r>
              <a:rPr lang="de-DE" sz="870" b="1" dirty="0" err="1">
                <a:solidFill>
                  <a:srgbClr val="FF0000"/>
                </a:solidFill>
              </a:rPr>
              <a:t>C</a:t>
            </a:r>
            <a:r>
              <a:rPr lang="de-DE" sz="870" b="1" dirty="0" err="1"/>
              <a:t>ullet</a:t>
            </a:r>
            <a:endParaRPr lang="de-DE" sz="870" b="1" dirty="0">
              <a:solidFill>
                <a:srgbClr val="FF0000"/>
              </a:solidFill>
            </a:endParaRPr>
          </a:p>
        </p:txBody>
      </p:sp>
      <p:pic>
        <p:nvPicPr>
          <p:cNvPr id="7" name="Grafik 6">
            <a:extLst>
              <a:ext uri="{FF2B5EF4-FFF2-40B4-BE49-F238E27FC236}">
                <a16:creationId xmlns:a16="http://schemas.microsoft.com/office/drawing/2014/main" id="{C4C4A9CF-A7A7-A228-24FB-D849123C213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677328" y="2038881"/>
            <a:ext cx="1164539" cy="1095367"/>
          </a:xfrm>
          <a:prstGeom prst="rect">
            <a:avLst/>
          </a:prstGeom>
          <a:effectLst>
            <a:softEdge rad="25400"/>
          </a:effectLst>
        </p:spPr>
      </p:pic>
      <p:pic>
        <p:nvPicPr>
          <p:cNvPr id="40" name="Picture 2" descr="Bild in Originalgröße anzeigen">
            <a:extLst>
              <a:ext uri="{FF2B5EF4-FFF2-40B4-BE49-F238E27FC236}">
                <a16:creationId xmlns:a16="http://schemas.microsoft.com/office/drawing/2014/main" id="{1ECD40B8-0E97-4DA3-A0D7-E394E6B6509D}"/>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939964" y="2849157"/>
            <a:ext cx="1213145" cy="748888"/>
          </a:xfrm>
          <a:prstGeom prst="rect">
            <a:avLst/>
          </a:prstGeom>
          <a:noFill/>
          <a:ln w="9525">
            <a:noFill/>
            <a:miter lim="800000"/>
            <a:headEnd/>
            <a:tailEnd/>
          </a:ln>
        </p:spPr>
      </p:pic>
      <p:pic>
        <p:nvPicPr>
          <p:cNvPr id="9" name="Grafik 8">
            <a:extLst>
              <a:ext uri="{FF2B5EF4-FFF2-40B4-BE49-F238E27FC236}">
                <a16:creationId xmlns:a16="http://schemas.microsoft.com/office/drawing/2014/main" id="{AF7F68F8-D478-86BE-C158-1908620B324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8569" y="2250292"/>
            <a:ext cx="1092243" cy="1397225"/>
          </a:xfrm>
          <a:prstGeom prst="rect">
            <a:avLst/>
          </a:prstGeom>
          <a:effectLst>
            <a:softEdge rad="25400"/>
          </a:effectLst>
        </p:spPr>
      </p:pic>
      <p:sp>
        <p:nvSpPr>
          <p:cNvPr id="12" name="Pfeil nach rechts 6">
            <a:extLst>
              <a:ext uri="{FF2B5EF4-FFF2-40B4-BE49-F238E27FC236}">
                <a16:creationId xmlns:a16="http://schemas.microsoft.com/office/drawing/2014/main" id="{E1AF0394-C7FB-A3D2-1283-078D40328877}"/>
              </a:ext>
            </a:extLst>
          </p:cNvPr>
          <p:cNvSpPr>
            <a:spLocks noChangeArrowheads="1"/>
          </p:cNvSpPr>
          <p:nvPr/>
        </p:nvSpPr>
        <p:spPr bwMode="auto">
          <a:xfrm>
            <a:off x="6415957" y="2677057"/>
            <a:ext cx="397932" cy="187912"/>
          </a:xfrm>
          <a:prstGeom prst="rightArrow">
            <a:avLst>
              <a:gd name="adj1" fmla="val 50000"/>
              <a:gd name="adj2" fmla="val 96471"/>
            </a:avLst>
          </a:prstGeom>
          <a:solidFill>
            <a:srgbClr val="00CC00"/>
          </a:solidFill>
          <a:ln w="9525">
            <a:noFill/>
            <a:miter lim="800000"/>
            <a:headEnd/>
            <a:tailEnd/>
          </a:ln>
        </p:spPr>
        <p:txBody>
          <a:bodyPr rot="10800000" vert="eaVert" wrap="none" anchor="ctr"/>
          <a:lstStyle/>
          <a:p>
            <a:pPr algn="ctr"/>
            <a:endParaRPr lang="de-DE" sz="1567"/>
          </a:p>
        </p:txBody>
      </p:sp>
      <p:sp>
        <p:nvSpPr>
          <p:cNvPr id="13" name="Pfeil nach rechts 6">
            <a:extLst>
              <a:ext uri="{FF2B5EF4-FFF2-40B4-BE49-F238E27FC236}">
                <a16:creationId xmlns:a16="http://schemas.microsoft.com/office/drawing/2014/main" id="{468E21F4-5E9B-765E-4F47-35BE3802213D}"/>
              </a:ext>
            </a:extLst>
          </p:cNvPr>
          <p:cNvSpPr>
            <a:spLocks noChangeArrowheads="1"/>
          </p:cNvSpPr>
          <p:nvPr/>
        </p:nvSpPr>
        <p:spPr bwMode="auto">
          <a:xfrm>
            <a:off x="6415957" y="2465526"/>
            <a:ext cx="397932" cy="187912"/>
          </a:xfrm>
          <a:prstGeom prst="rightArrow">
            <a:avLst>
              <a:gd name="adj1" fmla="val 50000"/>
              <a:gd name="adj2" fmla="val 96471"/>
            </a:avLst>
          </a:prstGeom>
          <a:solidFill>
            <a:srgbClr val="00CC00"/>
          </a:solidFill>
          <a:ln w="9525">
            <a:noFill/>
            <a:miter lim="800000"/>
            <a:headEnd/>
            <a:tailEnd/>
          </a:ln>
        </p:spPr>
        <p:txBody>
          <a:bodyPr rot="10800000" vert="eaVert" wrap="none" anchor="ctr"/>
          <a:lstStyle/>
          <a:p>
            <a:pPr algn="ctr"/>
            <a:endParaRPr lang="de-DE" sz="1567"/>
          </a:p>
        </p:txBody>
      </p:sp>
      <p:sp>
        <p:nvSpPr>
          <p:cNvPr id="14" name="Pfeil nach rechts 6">
            <a:extLst>
              <a:ext uri="{FF2B5EF4-FFF2-40B4-BE49-F238E27FC236}">
                <a16:creationId xmlns:a16="http://schemas.microsoft.com/office/drawing/2014/main" id="{B17302AB-84EC-A226-C803-EAE50C7C7A61}"/>
              </a:ext>
            </a:extLst>
          </p:cNvPr>
          <p:cNvSpPr>
            <a:spLocks noChangeArrowheads="1"/>
          </p:cNvSpPr>
          <p:nvPr/>
        </p:nvSpPr>
        <p:spPr bwMode="auto">
          <a:xfrm>
            <a:off x="6415957" y="2894076"/>
            <a:ext cx="397932" cy="187912"/>
          </a:xfrm>
          <a:prstGeom prst="rightArrow">
            <a:avLst>
              <a:gd name="adj1" fmla="val 50000"/>
              <a:gd name="adj2" fmla="val 96471"/>
            </a:avLst>
          </a:prstGeom>
          <a:solidFill>
            <a:srgbClr val="00CC00"/>
          </a:solidFill>
          <a:ln w="9525">
            <a:noFill/>
            <a:miter lim="800000"/>
            <a:headEnd/>
            <a:tailEnd/>
          </a:ln>
        </p:spPr>
        <p:txBody>
          <a:bodyPr rot="10800000" vert="eaVert" wrap="none" anchor="ctr"/>
          <a:lstStyle/>
          <a:p>
            <a:pPr algn="ctr"/>
            <a:endParaRPr lang="de-DE" sz="1567"/>
          </a:p>
        </p:txBody>
      </p:sp>
      <p:pic>
        <p:nvPicPr>
          <p:cNvPr id="8" name="Grafik 7">
            <a:extLst>
              <a:ext uri="{FF2B5EF4-FFF2-40B4-BE49-F238E27FC236}">
                <a16:creationId xmlns:a16="http://schemas.microsoft.com/office/drawing/2014/main" id="{5C875437-824A-32C1-E459-CF0CED9AD3A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063946" y="4573166"/>
            <a:ext cx="822118" cy="794401"/>
          </a:xfrm>
          <a:prstGeom prst="rect">
            <a:avLst/>
          </a:prstGeom>
          <a:effectLst>
            <a:softEdge rad="25400"/>
          </a:effectLst>
        </p:spPr>
      </p:pic>
      <p:sp>
        <p:nvSpPr>
          <p:cNvPr id="6" name="Text Box 25">
            <a:extLst>
              <a:ext uri="{FF2B5EF4-FFF2-40B4-BE49-F238E27FC236}">
                <a16:creationId xmlns:a16="http://schemas.microsoft.com/office/drawing/2014/main" id="{087AD33B-040E-805B-1D17-6348671120AC}"/>
              </a:ext>
            </a:extLst>
          </p:cNvPr>
          <p:cNvSpPr txBox="1">
            <a:spLocks noChangeArrowheads="1"/>
          </p:cNvSpPr>
          <p:nvPr/>
        </p:nvSpPr>
        <p:spPr bwMode="auto">
          <a:xfrm>
            <a:off x="7481509" y="5587123"/>
            <a:ext cx="1185140" cy="413703"/>
          </a:xfrm>
          <a:prstGeom prst="rect">
            <a:avLst/>
          </a:prstGeom>
          <a:noFill/>
          <a:ln w="9525">
            <a:noFill/>
            <a:miter lim="800000"/>
            <a:headEnd/>
            <a:tailEnd/>
          </a:ln>
        </p:spPr>
        <p:txBody>
          <a:bodyPr wrap="square">
            <a:spAutoFit/>
          </a:bodyPr>
          <a:lstStyle/>
          <a:p>
            <a:pPr>
              <a:spcBef>
                <a:spcPct val="50000"/>
              </a:spcBef>
            </a:pPr>
            <a:r>
              <a:rPr lang="de-DE" sz="1044" dirty="0"/>
              <a:t>back to the </a:t>
            </a:r>
            <a:r>
              <a:rPr lang="de-DE" sz="1044" dirty="0" err="1"/>
              <a:t>process</a:t>
            </a:r>
            <a:endParaRPr lang="de-DE" sz="1044" dirty="0"/>
          </a:p>
        </p:txBody>
      </p:sp>
      <p:cxnSp>
        <p:nvCxnSpPr>
          <p:cNvPr id="11" name="Gerader Verbinder 10">
            <a:extLst>
              <a:ext uri="{FF2B5EF4-FFF2-40B4-BE49-F238E27FC236}">
                <a16:creationId xmlns:a16="http://schemas.microsoft.com/office/drawing/2014/main" id="{FBD2E7F2-EE66-C5E6-C430-A272D8D12B7C}"/>
              </a:ext>
            </a:extLst>
          </p:cNvPr>
          <p:cNvCxnSpPr>
            <a:cxnSpLocks/>
          </p:cNvCxnSpPr>
          <p:nvPr/>
        </p:nvCxnSpPr>
        <p:spPr>
          <a:xfrm>
            <a:off x="7627487" y="5193076"/>
            <a:ext cx="501389" cy="356516"/>
          </a:xfrm>
          <a:prstGeom prst="line">
            <a:avLst/>
          </a:prstGeom>
          <a:ln w="12700"/>
        </p:spPr>
        <p:style>
          <a:lnRef idx="2">
            <a:schemeClr val="dk1"/>
          </a:lnRef>
          <a:fillRef idx="0">
            <a:schemeClr val="dk1"/>
          </a:fillRef>
          <a:effectRef idx="1">
            <a:schemeClr val="dk1"/>
          </a:effectRef>
          <a:fontRef idx="minor">
            <a:schemeClr val="tx1"/>
          </a:fontRef>
        </p:style>
      </p:cxnSp>
      <p:sp>
        <p:nvSpPr>
          <p:cNvPr id="10" name="Text Box 27">
            <a:extLst>
              <a:ext uri="{FF2B5EF4-FFF2-40B4-BE49-F238E27FC236}">
                <a16:creationId xmlns:a16="http://schemas.microsoft.com/office/drawing/2014/main" id="{C2B7809E-B0A9-AB05-47E2-241E047551ED}"/>
              </a:ext>
            </a:extLst>
          </p:cNvPr>
          <p:cNvSpPr txBox="1">
            <a:spLocks noChangeArrowheads="1"/>
          </p:cNvSpPr>
          <p:nvPr/>
        </p:nvSpPr>
        <p:spPr bwMode="auto">
          <a:xfrm>
            <a:off x="3628722" y="3070000"/>
            <a:ext cx="1213145" cy="306687"/>
          </a:xfrm>
          <a:prstGeom prst="rect">
            <a:avLst/>
          </a:prstGeom>
          <a:noFill/>
          <a:ln w="9525">
            <a:noFill/>
            <a:miter lim="800000"/>
            <a:headEnd/>
            <a:tailEnd/>
          </a:ln>
        </p:spPr>
        <p:txBody>
          <a:bodyPr wrap="square">
            <a:spAutoFit/>
          </a:bodyPr>
          <a:lstStyle/>
          <a:p>
            <a:pPr algn="ctr">
              <a:spcBef>
                <a:spcPct val="50000"/>
              </a:spcBef>
            </a:pPr>
            <a:r>
              <a:rPr lang="de-DE" sz="1393" b="1" dirty="0"/>
              <a:t> </a:t>
            </a:r>
            <a:r>
              <a:rPr lang="de-DE" sz="1044" b="1" dirty="0" err="1"/>
              <a:t>Handpickers</a:t>
            </a:r>
            <a:endParaRPr lang="de-DE" sz="1044" b="1" dirty="0"/>
          </a:p>
        </p:txBody>
      </p:sp>
      <p:sp>
        <p:nvSpPr>
          <p:cNvPr id="15" name="Text Box 27">
            <a:extLst>
              <a:ext uri="{FF2B5EF4-FFF2-40B4-BE49-F238E27FC236}">
                <a16:creationId xmlns:a16="http://schemas.microsoft.com/office/drawing/2014/main" id="{A85CEC14-7E68-AD42-6E91-4467EDA8527B}"/>
              </a:ext>
            </a:extLst>
          </p:cNvPr>
          <p:cNvSpPr txBox="1">
            <a:spLocks noChangeArrowheads="1"/>
          </p:cNvSpPr>
          <p:nvPr/>
        </p:nvSpPr>
        <p:spPr bwMode="auto">
          <a:xfrm>
            <a:off x="4832864" y="2595874"/>
            <a:ext cx="1459089" cy="253018"/>
          </a:xfrm>
          <a:prstGeom prst="rect">
            <a:avLst/>
          </a:prstGeom>
          <a:noFill/>
          <a:ln w="9525">
            <a:noFill/>
            <a:miter lim="800000"/>
            <a:headEnd/>
            <a:tailEnd/>
          </a:ln>
        </p:spPr>
        <p:txBody>
          <a:bodyPr>
            <a:spAutoFit/>
          </a:bodyPr>
          <a:lstStyle/>
          <a:p>
            <a:pPr algn="ctr">
              <a:spcBef>
                <a:spcPct val="50000"/>
              </a:spcBef>
            </a:pPr>
            <a:r>
              <a:rPr lang="de-DE" sz="1044" b="1" dirty="0"/>
              <a:t>Technology</a:t>
            </a:r>
            <a:endParaRPr lang="de-DE" sz="1044" b="1" dirty="0">
              <a:solidFill>
                <a:srgbClr val="FF0000"/>
              </a:solidFill>
            </a:endParaRPr>
          </a:p>
        </p:txBody>
      </p:sp>
    </p:spTree>
    <p:extLst>
      <p:ext uri="{BB962C8B-B14F-4D97-AF65-F5344CB8AC3E}">
        <p14:creationId xmlns:p14="http://schemas.microsoft.com/office/powerpoint/2010/main" val="21193029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B4798-807C-835F-DC71-39218779B32B}"/>
            </a:ext>
          </a:extLst>
        </p:cNvPr>
        <p:cNvGrpSpPr/>
        <p:nvPr/>
      </p:nvGrpSpPr>
      <p:grpSpPr>
        <a:xfrm>
          <a:off x="0" y="0"/>
          <a:ext cx="0" cy="0"/>
          <a:chOff x="0" y="0"/>
          <a:chExt cx="0" cy="0"/>
        </a:xfrm>
      </p:grpSpPr>
      <p:sp>
        <p:nvSpPr>
          <p:cNvPr id="15362" name="Rectangle 6">
            <a:extLst>
              <a:ext uri="{FF2B5EF4-FFF2-40B4-BE49-F238E27FC236}">
                <a16:creationId xmlns:a16="http://schemas.microsoft.com/office/drawing/2014/main" id="{698BC4AA-0D18-FB69-908C-F21A1B386282}"/>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3" name="Rectangle 7">
            <a:extLst>
              <a:ext uri="{FF2B5EF4-FFF2-40B4-BE49-F238E27FC236}">
                <a16:creationId xmlns:a16="http://schemas.microsoft.com/office/drawing/2014/main" id="{84C2350C-5427-B4C2-1050-5C0793819CC2}"/>
              </a:ext>
            </a:extLst>
          </p:cNvPr>
          <p:cNvSpPr>
            <a:spLocks noChangeArrowheads="1"/>
          </p:cNvSpPr>
          <p:nvPr/>
        </p:nvSpPr>
        <p:spPr bwMode="auto">
          <a:xfrm>
            <a:off x="1325107" y="928516"/>
            <a:ext cx="7576546" cy="5064323"/>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4" name="Rectangle 8">
            <a:extLst>
              <a:ext uri="{FF2B5EF4-FFF2-40B4-BE49-F238E27FC236}">
                <a16:creationId xmlns:a16="http://schemas.microsoft.com/office/drawing/2014/main" id="{0E5869F1-22C4-C5C4-8FD0-44CD396F0AD6}"/>
              </a:ext>
            </a:extLst>
          </p:cNvPr>
          <p:cNvSpPr>
            <a:spLocks noChangeArrowheads="1"/>
          </p:cNvSpPr>
          <p:nvPr/>
        </p:nvSpPr>
        <p:spPr bwMode="auto">
          <a:xfrm>
            <a:off x="8901655" y="-149181"/>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5365" name="Image 9" descr="FRV-logo2.png">
            <a:extLst>
              <a:ext uri="{FF2B5EF4-FFF2-40B4-BE49-F238E27FC236}">
                <a16:creationId xmlns:a16="http://schemas.microsoft.com/office/drawing/2014/main" id="{E5EAFD64-2F75-AF85-35C4-32E84E90DF4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ZoneTexte 10">
            <a:extLst>
              <a:ext uri="{FF2B5EF4-FFF2-40B4-BE49-F238E27FC236}">
                <a16:creationId xmlns:a16="http://schemas.microsoft.com/office/drawing/2014/main" id="{1C757F95-ED98-1E2F-C38E-951D3154ADD1}"/>
              </a:ext>
            </a:extLst>
          </p:cNvPr>
          <p:cNvSpPr txBox="1">
            <a:spLocks noChangeArrowheads="1"/>
          </p:cNvSpPr>
          <p:nvPr/>
        </p:nvSpPr>
        <p:spPr bwMode="auto">
          <a:xfrm rot="-5400000">
            <a:off x="7944066" y="3577469"/>
            <a:ext cx="2387601" cy="137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p:txBody>
      </p:sp>
      <p:cxnSp>
        <p:nvCxnSpPr>
          <p:cNvPr id="15367" name="Connecteur droit 11">
            <a:extLst>
              <a:ext uri="{FF2B5EF4-FFF2-40B4-BE49-F238E27FC236}">
                <a16:creationId xmlns:a16="http://schemas.microsoft.com/office/drawing/2014/main" id="{79D9A734-9442-E2AB-B788-E7DB3C8037AB}"/>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5369" name="Rechthoek 7">
            <a:extLst>
              <a:ext uri="{FF2B5EF4-FFF2-40B4-BE49-F238E27FC236}">
                <a16:creationId xmlns:a16="http://schemas.microsoft.com/office/drawing/2014/main" id="{89D715E6-FCA5-C79B-3C0C-21D5C5B8DE1C}"/>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2" name="Rectangle 21">
            <a:extLst>
              <a:ext uri="{FF2B5EF4-FFF2-40B4-BE49-F238E27FC236}">
                <a16:creationId xmlns:a16="http://schemas.microsoft.com/office/drawing/2014/main" id="{FA9FE368-153C-E85D-548B-36D8856C5EB3}"/>
              </a:ext>
            </a:extLst>
          </p:cNvPr>
          <p:cNvSpPr>
            <a:spLocks noChangeArrowheads="1"/>
          </p:cNvSpPr>
          <p:nvPr/>
        </p:nvSpPr>
        <p:spPr bwMode="auto">
          <a:xfrm>
            <a:off x="7270984" y="3402786"/>
            <a:ext cx="1308833" cy="413959"/>
          </a:xfrm>
          <a:prstGeom prst="rect">
            <a:avLst/>
          </a:prstGeom>
          <a:noFill/>
          <a:ln w="9525">
            <a:noFill/>
            <a:miter lim="800000"/>
            <a:headEnd/>
            <a:tailEnd/>
          </a:ln>
        </p:spPr>
        <p:txBody>
          <a:bodyPr wrap="square">
            <a:spAutoFit/>
          </a:bodyPr>
          <a:lstStyle/>
          <a:p>
            <a:r>
              <a:rPr lang="de-DE" altLang="de-DE" sz="2090" b="1" dirty="0" err="1">
                <a:solidFill>
                  <a:srgbClr val="00B050"/>
                </a:solidFill>
              </a:rPr>
              <a:t>product</a:t>
            </a:r>
            <a:endParaRPr lang="de-DE" altLang="de-DE" sz="2090" b="1" dirty="0">
              <a:solidFill>
                <a:srgbClr val="00B050"/>
              </a:solidFill>
            </a:endParaRPr>
          </a:p>
        </p:txBody>
      </p:sp>
      <p:pic>
        <p:nvPicPr>
          <p:cNvPr id="3" name="Grafik 2">
            <a:extLst>
              <a:ext uri="{FF2B5EF4-FFF2-40B4-BE49-F238E27FC236}">
                <a16:creationId xmlns:a16="http://schemas.microsoft.com/office/drawing/2014/main" id="{7C99E015-3142-F080-8505-6A069B0294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61157" y="2890233"/>
            <a:ext cx="891301" cy="1196541"/>
          </a:xfrm>
          <a:prstGeom prst="rect">
            <a:avLst/>
          </a:prstGeom>
          <a:effectLst>
            <a:softEdge rad="76200"/>
          </a:effectLst>
        </p:spPr>
      </p:pic>
      <p:sp>
        <p:nvSpPr>
          <p:cNvPr id="4" name="Rectangle 21">
            <a:extLst>
              <a:ext uri="{FF2B5EF4-FFF2-40B4-BE49-F238E27FC236}">
                <a16:creationId xmlns:a16="http://schemas.microsoft.com/office/drawing/2014/main" id="{19FC3A58-FAF7-40BF-C7E5-659A0192E178}"/>
              </a:ext>
            </a:extLst>
          </p:cNvPr>
          <p:cNvSpPr>
            <a:spLocks noChangeArrowheads="1"/>
          </p:cNvSpPr>
          <p:nvPr/>
        </p:nvSpPr>
        <p:spPr bwMode="auto">
          <a:xfrm>
            <a:off x="2191148" y="1525059"/>
            <a:ext cx="5828648" cy="628121"/>
          </a:xfrm>
          <a:prstGeom prst="rect">
            <a:avLst/>
          </a:prstGeom>
          <a:noFill/>
          <a:ln w="9525">
            <a:noFill/>
            <a:miter lim="800000"/>
            <a:headEnd/>
            <a:tailEnd/>
          </a:ln>
        </p:spPr>
        <p:txBody>
          <a:bodyPr wrap="square">
            <a:spAutoFit/>
          </a:bodyPr>
          <a:lstStyle/>
          <a:p>
            <a:r>
              <a:rPr lang="de-DE" altLang="de-DE" sz="1741" b="1" dirty="0"/>
              <a:t> </a:t>
            </a:r>
          </a:p>
          <a:p>
            <a:r>
              <a:rPr lang="de-DE" altLang="de-DE" sz="1741" b="1" dirty="0"/>
              <a:t>        </a:t>
            </a:r>
            <a:r>
              <a:rPr lang="de-DE" altLang="de-DE" sz="1741" b="1" dirty="0" err="1"/>
              <a:t>Opto-electronical</a:t>
            </a:r>
            <a:r>
              <a:rPr lang="de-DE" altLang="de-DE" sz="1741" b="1" dirty="0"/>
              <a:t> </a:t>
            </a:r>
            <a:r>
              <a:rPr lang="de-DE" altLang="de-DE" sz="1741" b="1" dirty="0" err="1"/>
              <a:t>impurity</a:t>
            </a:r>
            <a:r>
              <a:rPr lang="de-DE" altLang="de-DE" sz="1741" b="1" dirty="0"/>
              <a:t> (CSP etc.) </a:t>
            </a:r>
            <a:r>
              <a:rPr lang="de-DE" altLang="de-DE" sz="1741" b="1" dirty="0" err="1"/>
              <a:t>detection</a:t>
            </a:r>
            <a:endParaRPr lang="de-DE" altLang="de-DE" sz="1741" b="1" dirty="0"/>
          </a:p>
        </p:txBody>
      </p:sp>
      <p:pic>
        <p:nvPicPr>
          <p:cNvPr id="5" name="Grafik 4">
            <a:extLst>
              <a:ext uri="{FF2B5EF4-FFF2-40B4-BE49-F238E27FC236}">
                <a16:creationId xmlns:a16="http://schemas.microsoft.com/office/drawing/2014/main" id="{D335D066-E33B-CA42-6F2D-D8E16358D3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88062" y="3156351"/>
            <a:ext cx="555234" cy="750828"/>
          </a:xfrm>
          <a:prstGeom prst="rect">
            <a:avLst/>
          </a:prstGeom>
          <a:effectLst>
            <a:softEdge rad="25400"/>
          </a:effectLst>
        </p:spPr>
      </p:pic>
      <p:pic>
        <p:nvPicPr>
          <p:cNvPr id="6" name="Picture 2" descr="Porzellanscherbe mit Muster | Funde mit dem Metalldetektor">
            <a:extLst>
              <a:ext uri="{FF2B5EF4-FFF2-40B4-BE49-F238E27FC236}">
                <a16:creationId xmlns:a16="http://schemas.microsoft.com/office/drawing/2014/main" id="{1C1AA653-A82E-4CF1-288F-B86DEBA178D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4082016" y="4510717"/>
            <a:ext cx="891301" cy="1196540"/>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cxnSp>
        <p:nvCxnSpPr>
          <p:cNvPr id="7" name="Gerade Verbindung mit Pfeil 2">
            <a:extLst>
              <a:ext uri="{FF2B5EF4-FFF2-40B4-BE49-F238E27FC236}">
                <a16:creationId xmlns:a16="http://schemas.microsoft.com/office/drawing/2014/main" id="{AFD9A914-7694-A38B-153D-0ABB4E060A16}"/>
              </a:ext>
            </a:extLst>
          </p:cNvPr>
          <p:cNvCxnSpPr>
            <a:cxnSpLocks noChangeShapeType="1"/>
          </p:cNvCxnSpPr>
          <p:nvPr/>
        </p:nvCxnSpPr>
        <p:spPr bwMode="auto">
          <a:xfrm flipV="1">
            <a:off x="2951018" y="5075780"/>
            <a:ext cx="1240777" cy="5886"/>
          </a:xfrm>
          <a:prstGeom prst="straightConnector1">
            <a:avLst/>
          </a:prstGeom>
          <a:noFill/>
          <a:ln w="44450" algn="ctr">
            <a:solidFill>
              <a:srgbClr val="FF0000"/>
            </a:solidFill>
            <a:prstDash val="dashDot"/>
            <a:round/>
            <a:headEnd/>
            <a:tailEnd type="stealth" w="med" len="med"/>
          </a:ln>
        </p:spPr>
      </p:cxnSp>
      <p:sp>
        <p:nvSpPr>
          <p:cNvPr id="8" name="Explosion: 8 Zacken 7">
            <a:extLst>
              <a:ext uri="{FF2B5EF4-FFF2-40B4-BE49-F238E27FC236}">
                <a16:creationId xmlns:a16="http://schemas.microsoft.com/office/drawing/2014/main" id="{FEF492F6-0580-AF23-D7F7-D42DE4A1D34B}"/>
              </a:ext>
            </a:extLst>
          </p:cNvPr>
          <p:cNvSpPr/>
          <p:nvPr/>
        </p:nvSpPr>
        <p:spPr bwMode="auto">
          <a:xfrm>
            <a:off x="4205522" y="4896149"/>
            <a:ext cx="441517" cy="425676"/>
          </a:xfrm>
          <a:prstGeom prst="irregularSeal1">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9" name="Rectangle 21">
            <a:extLst>
              <a:ext uri="{FF2B5EF4-FFF2-40B4-BE49-F238E27FC236}">
                <a16:creationId xmlns:a16="http://schemas.microsoft.com/office/drawing/2014/main" id="{568773BA-4CD9-00D4-7BAE-D0C38E885FB5}"/>
              </a:ext>
            </a:extLst>
          </p:cNvPr>
          <p:cNvSpPr>
            <a:spLocks noChangeArrowheads="1"/>
          </p:cNvSpPr>
          <p:nvPr/>
        </p:nvSpPr>
        <p:spPr bwMode="auto">
          <a:xfrm>
            <a:off x="7270976" y="4832075"/>
            <a:ext cx="1523932" cy="413959"/>
          </a:xfrm>
          <a:prstGeom prst="rect">
            <a:avLst/>
          </a:prstGeom>
          <a:noFill/>
          <a:ln w="9525">
            <a:noFill/>
            <a:miter lim="800000"/>
            <a:headEnd/>
            <a:tailEnd/>
          </a:ln>
        </p:spPr>
        <p:txBody>
          <a:bodyPr wrap="square">
            <a:spAutoFit/>
          </a:bodyPr>
          <a:lstStyle/>
          <a:p>
            <a:r>
              <a:rPr lang="de-DE" altLang="de-DE" sz="2090" b="1" dirty="0">
                <a:solidFill>
                  <a:srgbClr val="FF0000"/>
                </a:solidFill>
              </a:rPr>
              <a:t> </a:t>
            </a:r>
            <a:r>
              <a:rPr lang="de-DE" altLang="de-DE" sz="2090" b="1" dirty="0" err="1">
                <a:solidFill>
                  <a:srgbClr val="FF0000"/>
                </a:solidFill>
              </a:rPr>
              <a:t>reject</a:t>
            </a:r>
            <a:endParaRPr lang="de-DE" altLang="de-DE" sz="2090" b="1" dirty="0">
              <a:solidFill>
                <a:srgbClr val="FF0000"/>
              </a:solidFill>
            </a:endParaRPr>
          </a:p>
        </p:txBody>
      </p:sp>
      <p:sp>
        <p:nvSpPr>
          <p:cNvPr id="10" name="Pfeil: nach unten 9">
            <a:extLst>
              <a:ext uri="{FF2B5EF4-FFF2-40B4-BE49-F238E27FC236}">
                <a16:creationId xmlns:a16="http://schemas.microsoft.com/office/drawing/2014/main" id="{81AE2A77-F39A-AE43-D9C1-850C1C6F57BD}"/>
              </a:ext>
            </a:extLst>
          </p:cNvPr>
          <p:cNvSpPr/>
          <p:nvPr/>
        </p:nvSpPr>
        <p:spPr bwMode="auto">
          <a:xfrm rot="19883962">
            <a:off x="7882039" y="5269525"/>
            <a:ext cx="258118" cy="428562"/>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pic>
        <p:nvPicPr>
          <p:cNvPr id="11" name="Grafik 10">
            <a:extLst>
              <a:ext uri="{FF2B5EF4-FFF2-40B4-BE49-F238E27FC236}">
                <a16:creationId xmlns:a16="http://schemas.microsoft.com/office/drawing/2014/main" id="{5913DCC4-0C69-4009-A890-118B0940D2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88062" y="4706254"/>
            <a:ext cx="555234" cy="750828"/>
          </a:xfrm>
          <a:prstGeom prst="rect">
            <a:avLst/>
          </a:prstGeom>
          <a:effectLst>
            <a:softEdge rad="25400"/>
          </a:effectLst>
        </p:spPr>
      </p:pic>
      <p:pic>
        <p:nvPicPr>
          <p:cNvPr id="12" name="Picture 2" descr="Kostenlose Illustrationen zum Thema Qualität">
            <a:extLst>
              <a:ext uri="{FF2B5EF4-FFF2-40B4-BE49-F238E27FC236}">
                <a16:creationId xmlns:a16="http://schemas.microsoft.com/office/drawing/2014/main" id="{3CC78BC2-02EC-6BF0-C4DC-55AE6649ADB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69183" y="3070615"/>
            <a:ext cx="891301" cy="8913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blitz%20clipart">
            <a:extLst>
              <a:ext uri="{FF2B5EF4-FFF2-40B4-BE49-F238E27FC236}">
                <a16:creationId xmlns:a16="http://schemas.microsoft.com/office/drawing/2014/main" id="{9650ED1A-01A0-5C62-7B48-20409DE373BB}"/>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625967" y="4651047"/>
            <a:ext cx="739306" cy="801757"/>
          </a:xfrm>
          <a:prstGeom prst="rect">
            <a:avLst/>
          </a:prstGeom>
          <a:noFill/>
          <a:ln w="9525">
            <a:noFill/>
            <a:miter lim="800000"/>
            <a:headEnd/>
            <a:tailEnd/>
          </a:ln>
        </p:spPr>
      </p:pic>
      <p:pic>
        <p:nvPicPr>
          <p:cNvPr id="14" name="Picture 2" descr="Fotokamera - camera Trucker Cap">
            <a:extLst>
              <a:ext uri="{FF2B5EF4-FFF2-40B4-BE49-F238E27FC236}">
                <a16:creationId xmlns:a16="http://schemas.microsoft.com/office/drawing/2014/main" id="{D211207B-6B53-23D3-26DD-ABA89CCE1B6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720470" y="3003515"/>
            <a:ext cx="798538" cy="798538"/>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Gerade Verbindung mit Pfeil 2">
            <a:extLst>
              <a:ext uri="{FF2B5EF4-FFF2-40B4-BE49-F238E27FC236}">
                <a16:creationId xmlns:a16="http://schemas.microsoft.com/office/drawing/2014/main" id="{44E6350F-9175-8775-B262-BE05EE900FF0}"/>
              </a:ext>
            </a:extLst>
          </p:cNvPr>
          <p:cNvCxnSpPr>
            <a:cxnSpLocks noChangeShapeType="1"/>
          </p:cNvCxnSpPr>
          <p:nvPr/>
        </p:nvCxnSpPr>
        <p:spPr bwMode="auto">
          <a:xfrm>
            <a:off x="2951018" y="3549936"/>
            <a:ext cx="1240777" cy="0"/>
          </a:xfrm>
          <a:prstGeom prst="straightConnector1">
            <a:avLst/>
          </a:prstGeom>
          <a:noFill/>
          <a:ln w="44450" algn="ctr">
            <a:solidFill>
              <a:srgbClr val="FF0000"/>
            </a:solidFill>
            <a:prstDash val="dashDot"/>
            <a:round/>
            <a:headEnd/>
            <a:tailEnd type="stealth" w="med" len="med"/>
          </a:ln>
        </p:spPr>
      </p:cxnSp>
      <p:pic>
        <p:nvPicPr>
          <p:cNvPr id="16" name="Picture 2" descr="Fotokamera - camera Trucker Cap">
            <a:extLst>
              <a:ext uri="{FF2B5EF4-FFF2-40B4-BE49-F238E27FC236}">
                <a16:creationId xmlns:a16="http://schemas.microsoft.com/office/drawing/2014/main" id="{77DC09B7-FDE3-20EE-2B3C-A632D449D6DC}"/>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738301" y="4540152"/>
            <a:ext cx="798538" cy="798538"/>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18">
            <a:extLst>
              <a:ext uri="{FF2B5EF4-FFF2-40B4-BE49-F238E27FC236}">
                <a16:creationId xmlns:a16="http://schemas.microsoft.com/office/drawing/2014/main" id="{155D590B-61CD-341E-4D0A-9A5386F94789}"/>
              </a:ext>
            </a:extLst>
          </p:cNvPr>
          <p:cNvSpPr txBox="1">
            <a:spLocks noChangeArrowheads="1"/>
          </p:cNvSpPr>
          <p:nvPr/>
        </p:nvSpPr>
        <p:spPr bwMode="auto">
          <a:xfrm>
            <a:off x="2181676" y="1106334"/>
            <a:ext cx="6198610" cy="467372"/>
          </a:xfrm>
          <a:prstGeom prst="rect">
            <a:avLst/>
          </a:prstGeom>
          <a:noFill/>
          <a:ln w="9525">
            <a:noFill/>
            <a:miter lim="800000"/>
            <a:headEnd/>
            <a:tailEnd/>
          </a:ln>
        </p:spPr>
        <p:txBody>
          <a:bodyPr wrap="square">
            <a:spAutoFit/>
          </a:bodyPr>
          <a:lstStyle/>
          <a:p>
            <a:pPr>
              <a:spcBef>
                <a:spcPct val="50000"/>
              </a:spcBef>
            </a:pPr>
            <a:r>
              <a:rPr lang="de-DE" altLang="de-DE" sz="2437" b="1" dirty="0" err="1">
                <a:solidFill>
                  <a:srgbClr val="00B050"/>
                </a:solidFill>
              </a:rPr>
              <a:t>Detection</a:t>
            </a:r>
            <a:r>
              <a:rPr lang="de-DE" altLang="de-DE" sz="2437" b="1" dirty="0">
                <a:solidFill>
                  <a:srgbClr val="00B050"/>
                </a:solidFill>
              </a:rPr>
              <a:t> </a:t>
            </a:r>
            <a:r>
              <a:rPr lang="de-DE" altLang="de-DE" sz="2437" b="1" dirty="0" err="1">
                <a:solidFill>
                  <a:srgbClr val="00B050"/>
                </a:solidFill>
              </a:rPr>
              <a:t>of</a:t>
            </a:r>
            <a:r>
              <a:rPr lang="de-DE" altLang="de-DE" sz="2437" b="1" dirty="0">
                <a:solidFill>
                  <a:srgbClr val="00B050"/>
                </a:solidFill>
              </a:rPr>
              <a:t> </a:t>
            </a:r>
            <a:r>
              <a:rPr lang="de-DE" altLang="de-DE" sz="2437" b="1" dirty="0" err="1">
                <a:solidFill>
                  <a:srgbClr val="00B050"/>
                </a:solidFill>
              </a:rPr>
              <a:t>Impurities</a:t>
            </a:r>
            <a:r>
              <a:rPr lang="de-DE" altLang="de-DE" sz="2437" b="1" dirty="0">
                <a:solidFill>
                  <a:srgbClr val="00B050"/>
                </a:solidFill>
              </a:rPr>
              <a:t> + Colour </a:t>
            </a:r>
            <a:r>
              <a:rPr lang="de-DE" altLang="de-DE" sz="2437" b="1" dirty="0" err="1">
                <a:solidFill>
                  <a:srgbClr val="00B050"/>
                </a:solidFill>
              </a:rPr>
              <a:t>Sorting</a:t>
            </a:r>
            <a:endParaRPr lang="de-DE" altLang="de-DE" sz="2437" b="1" dirty="0">
              <a:solidFill>
                <a:srgbClr val="00B050"/>
              </a:solidFill>
            </a:endParaRPr>
          </a:p>
        </p:txBody>
      </p:sp>
      <p:sp>
        <p:nvSpPr>
          <p:cNvPr id="19" name="Rectangle 21">
            <a:extLst>
              <a:ext uri="{FF2B5EF4-FFF2-40B4-BE49-F238E27FC236}">
                <a16:creationId xmlns:a16="http://schemas.microsoft.com/office/drawing/2014/main" id="{FCDCE4D0-3555-7074-A244-F0BC3C16C58C}"/>
              </a:ext>
            </a:extLst>
          </p:cNvPr>
          <p:cNvSpPr>
            <a:spLocks noChangeArrowheads="1"/>
          </p:cNvSpPr>
          <p:nvPr/>
        </p:nvSpPr>
        <p:spPr bwMode="auto">
          <a:xfrm>
            <a:off x="1888930" y="3741605"/>
            <a:ext cx="6784108" cy="628121"/>
          </a:xfrm>
          <a:prstGeom prst="rect">
            <a:avLst/>
          </a:prstGeom>
          <a:noFill/>
          <a:ln w="9525">
            <a:noFill/>
            <a:miter lim="800000"/>
            <a:headEnd/>
            <a:tailEnd/>
          </a:ln>
        </p:spPr>
        <p:txBody>
          <a:bodyPr wrap="square">
            <a:spAutoFit/>
          </a:bodyPr>
          <a:lstStyle/>
          <a:p>
            <a:r>
              <a:rPr lang="de-DE" altLang="de-DE" sz="1741" b="1" dirty="0"/>
              <a:t> </a:t>
            </a:r>
          </a:p>
          <a:p>
            <a:r>
              <a:rPr lang="de-DE" altLang="de-DE" sz="1741" i="1" dirty="0"/>
              <a:t>                                            light </a:t>
            </a:r>
            <a:r>
              <a:rPr lang="de-DE" altLang="de-DE" sz="1741" i="1" dirty="0" err="1"/>
              <a:t>barrier</a:t>
            </a:r>
            <a:endParaRPr lang="de-DE" altLang="de-DE" sz="1741" i="1" dirty="0"/>
          </a:p>
        </p:txBody>
      </p:sp>
      <p:cxnSp>
        <p:nvCxnSpPr>
          <p:cNvPr id="20" name="Gerade Verbindung mit Pfeil 2">
            <a:extLst>
              <a:ext uri="{FF2B5EF4-FFF2-40B4-BE49-F238E27FC236}">
                <a16:creationId xmlns:a16="http://schemas.microsoft.com/office/drawing/2014/main" id="{3C12C290-F0DF-49A5-6B74-9F5F4C4287C8}"/>
              </a:ext>
            </a:extLst>
          </p:cNvPr>
          <p:cNvCxnSpPr>
            <a:cxnSpLocks noChangeShapeType="1"/>
          </p:cNvCxnSpPr>
          <p:nvPr/>
        </p:nvCxnSpPr>
        <p:spPr bwMode="auto">
          <a:xfrm>
            <a:off x="4479700" y="3531762"/>
            <a:ext cx="1240777" cy="0"/>
          </a:xfrm>
          <a:prstGeom prst="straightConnector1">
            <a:avLst/>
          </a:prstGeom>
          <a:noFill/>
          <a:ln w="44450" algn="ctr">
            <a:solidFill>
              <a:srgbClr val="FF0000"/>
            </a:solidFill>
            <a:prstDash val="dashDot"/>
            <a:round/>
            <a:headEnd/>
            <a:tailEnd type="stealth" w="med" len="med"/>
          </a:ln>
        </p:spPr>
      </p:cxnSp>
    </p:spTree>
    <p:extLst>
      <p:ext uri="{BB962C8B-B14F-4D97-AF65-F5344CB8AC3E}">
        <p14:creationId xmlns:p14="http://schemas.microsoft.com/office/powerpoint/2010/main" val="2630590750"/>
      </p:ext>
    </p:extLst>
  </p:cSld>
  <p:clrMapOvr>
    <a:masterClrMapping/>
  </p:clrMapOvr>
  <mc:AlternateContent xmlns:mc="http://schemas.openxmlformats.org/markup-compatibility/2006" xmlns:p14="http://schemas.microsoft.com/office/powerpoint/2010/main">
    <mc:Choice Requires="p14">
      <p:transition spd="slow" p14:dur="2000" advTm="20000">
        <p14:prism isContent="1"/>
      </p:transition>
    </mc:Choice>
    <mc:Fallback xmlns="">
      <p:transition spd="slow" advTm="2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10CFB-5DF7-C48D-1D50-06EB5043FBD6}"/>
            </a:ext>
          </a:extLst>
        </p:cNvPr>
        <p:cNvGrpSpPr/>
        <p:nvPr/>
      </p:nvGrpSpPr>
      <p:grpSpPr>
        <a:xfrm>
          <a:off x="0" y="0"/>
          <a:ext cx="0" cy="0"/>
          <a:chOff x="0" y="0"/>
          <a:chExt cx="0" cy="0"/>
        </a:xfrm>
      </p:grpSpPr>
      <p:sp>
        <p:nvSpPr>
          <p:cNvPr id="15362" name="Rectangle 6">
            <a:extLst>
              <a:ext uri="{FF2B5EF4-FFF2-40B4-BE49-F238E27FC236}">
                <a16:creationId xmlns:a16="http://schemas.microsoft.com/office/drawing/2014/main" id="{769A136F-D675-0FEF-BB3A-9D6AD70DECDE}"/>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3" name="Rectangle 7">
            <a:extLst>
              <a:ext uri="{FF2B5EF4-FFF2-40B4-BE49-F238E27FC236}">
                <a16:creationId xmlns:a16="http://schemas.microsoft.com/office/drawing/2014/main" id="{EF5A89F9-0DA4-932F-9CA9-23C1CEE02BB5}"/>
              </a:ext>
            </a:extLst>
          </p:cNvPr>
          <p:cNvSpPr>
            <a:spLocks noChangeArrowheads="1"/>
          </p:cNvSpPr>
          <p:nvPr/>
        </p:nvSpPr>
        <p:spPr bwMode="auto">
          <a:xfrm>
            <a:off x="1326095" y="916272"/>
            <a:ext cx="7575561"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4" name="Rectangle 8">
            <a:extLst>
              <a:ext uri="{FF2B5EF4-FFF2-40B4-BE49-F238E27FC236}">
                <a16:creationId xmlns:a16="http://schemas.microsoft.com/office/drawing/2014/main" id="{0AE3D069-3153-6182-D89F-E2E8EB9D5F3B}"/>
              </a:ext>
            </a:extLst>
          </p:cNvPr>
          <p:cNvSpPr>
            <a:spLocks noChangeArrowheads="1"/>
          </p:cNvSpPr>
          <p:nvPr/>
        </p:nvSpPr>
        <p:spPr bwMode="auto">
          <a:xfrm>
            <a:off x="8901655" y="-149181"/>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5365" name="Image 9" descr="FRV-logo2.png">
            <a:extLst>
              <a:ext uri="{FF2B5EF4-FFF2-40B4-BE49-F238E27FC236}">
                <a16:creationId xmlns:a16="http://schemas.microsoft.com/office/drawing/2014/main" id="{131C74C0-6C0E-B583-A49D-19104F64243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ZoneTexte 10">
            <a:extLst>
              <a:ext uri="{FF2B5EF4-FFF2-40B4-BE49-F238E27FC236}">
                <a16:creationId xmlns:a16="http://schemas.microsoft.com/office/drawing/2014/main" id="{A67E4DAD-DF09-D4BC-539E-1CACFBE0A00F}"/>
              </a:ext>
            </a:extLst>
          </p:cNvPr>
          <p:cNvSpPr txBox="1">
            <a:spLocks noChangeArrowheads="1"/>
          </p:cNvSpPr>
          <p:nvPr/>
        </p:nvSpPr>
        <p:spPr bwMode="auto">
          <a:xfrm rot="-5400000">
            <a:off x="7944066" y="3551560"/>
            <a:ext cx="2387601" cy="137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p:txBody>
      </p:sp>
      <p:cxnSp>
        <p:nvCxnSpPr>
          <p:cNvPr id="15367" name="Connecteur droit 11">
            <a:extLst>
              <a:ext uri="{FF2B5EF4-FFF2-40B4-BE49-F238E27FC236}">
                <a16:creationId xmlns:a16="http://schemas.microsoft.com/office/drawing/2014/main" id="{D82006C5-4326-B829-17DE-FE0967C2C7E0}"/>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5369" name="Rechthoek 7">
            <a:extLst>
              <a:ext uri="{FF2B5EF4-FFF2-40B4-BE49-F238E27FC236}">
                <a16:creationId xmlns:a16="http://schemas.microsoft.com/office/drawing/2014/main" id="{8821ADA7-6981-01E6-FDA6-308E35D6DC8F}"/>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9" name="Text Box 18">
            <a:extLst>
              <a:ext uri="{FF2B5EF4-FFF2-40B4-BE49-F238E27FC236}">
                <a16:creationId xmlns:a16="http://schemas.microsoft.com/office/drawing/2014/main" id="{D3B7323E-504C-1AE4-BAAC-70726706FF9B}"/>
              </a:ext>
            </a:extLst>
          </p:cNvPr>
          <p:cNvSpPr txBox="1">
            <a:spLocks noChangeArrowheads="1"/>
          </p:cNvSpPr>
          <p:nvPr/>
        </p:nvSpPr>
        <p:spPr bwMode="auto">
          <a:xfrm>
            <a:off x="1586795" y="1096633"/>
            <a:ext cx="7138377" cy="842410"/>
          </a:xfrm>
          <a:prstGeom prst="rect">
            <a:avLst/>
          </a:prstGeom>
          <a:noFill/>
          <a:ln w="9525">
            <a:noFill/>
            <a:miter lim="800000"/>
            <a:headEnd/>
            <a:tailEnd/>
          </a:ln>
        </p:spPr>
        <p:txBody>
          <a:bodyPr wrap="square">
            <a:spAutoFit/>
          </a:bodyPr>
          <a:lstStyle/>
          <a:p>
            <a:r>
              <a:rPr lang="en-US" altLang="de-DE" sz="2437" b="1" dirty="0">
                <a:solidFill>
                  <a:srgbClr val="00B050"/>
                </a:solidFill>
              </a:rPr>
              <a:t>Possible Quality Issues with the Glass Product</a:t>
            </a:r>
            <a:endParaRPr lang="de-DE" altLang="de-DE" sz="2437" b="1" dirty="0">
              <a:solidFill>
                <a:srgbClr val="00B050"/>
              </a:solidFill>
            </a:endParaRPr>
          </a:p>
          <a:p>
            <a:r>
              <a:rPr lang="de-DE" altLang="de-DE" sz="2437" b="1" dirty="0"/>
              <a:t>     </a:t>
            </a:r>
          </a:p>
        </p:txBody>
      </p:sp>
      <p:sp>
        <p:nvSpPr>
          <p:cNvPr id="27" name="Rectangle 11">
            <a:extLst>
              <a:ext uri="{FF2B5EF4-FFF2-40B4-BE49-F238E27FC236}">
                <a16:creationId xmlns:a16="http://schemas.microsoft.com/office/drawing/2014/main" id="{D7705798-1CDF-E546-60B7-43994D63D9DB}"/>
              </a:ext>
            </a:extLst>
          </p:cNvPr>
          <p:cNvSpPr txBox="1">
            <a:spLocks/>
          </p:cNvSpPr>
          <p:nvPr/>
        </p:nvSpPr>
        <p:spPr bwMode="auto">
          <a:xfrm>
            <a:off x="5604515" y="2592749"/>
            <a:ext cx="1792702" cy="102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30261" indent="-298478" algn="l" eaLnBrk="1" hangingPunct="1">
              <a:spcBef>
                <a:spcPct val="0"/>
              </a:spcBef>
              <a:buFont typeface="Wingdings" panose="05000000000000000000" pitchFamily="2" charset="2"/>
              <a:buChar char="Ø"/>
              <a:defRPr/>
            </a:pPr>
            <a:endParaRPr lang="fr-BE" altLang="en-US" sz="1741" b="1" dirty="0">
              <a:solidFill>
                <a:schemeClr val="tx1"/>
              </a:solidFill>
            </a:endParaRPr>
          </a:p>
          <a:p>
            <a:pPr marL="31782" algn="l" eaLnBrk="1" hangingPunct="1">
              <a:spcBef>
                <a:spcPct val="0"/>
              </a:spcBef>
              <a:defRPr/>
            </a:pPr>
            <a:r>
              <a:rPr lang="fr-BE" altLang="en-US" sz="1741" b="1" dirty="0">
                <a:solidFill>
                  <a:schemeClr val="tx1"/>
                </a:solidFill>
              </a:rPr>
              <a:t>Inclusion in new glass containers</a:t>
            </a:r>
            <a:endParaRPr lang="fr-BE" altLang="en-US" sz="1393" dirty="0">
              <a:solidFill>
                <a:schemeClr val="tx1"/>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pic>
        <p:nvPicPr>
          <p:cNvPr id="3" name="Grafik 2">
            <a:extLst>
              <a:ext uri="{FF2B5EF4-FFF2-40B4-BE49-F238E27FC236}">
                <a16:creationId xmlns:a16="http://schemas.microsoft.com/office/drawing/2014/main" id="{29C72BB7-4ADC-F4AA-8EE2-8DCA926838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16846" y="1870493"/>
            <a:ext cx="1275178" cy="3842528"/>
          </a:xfrm>
          <a:prstGeom prst="rect">
            <a:avLst/>
          </a:prstGeom>
          <a:effectLst>
            <a:softEdge rad="38100"/>
          </a:effectLst>
        </p:spPr>
      </p:pic>
      <p:sp>
        <p:nvSpPr>
          <p:cNvPr id="4" name="Rectangle 11">
            <a:extLst>
              <a:ext uri="{FF2B5EF4-FFF2-40B4-BE49-F238E27FC236}">
                <a16:creationId xmlns:a16="http://schemas.microsoft.com/office/drawing/2014/main" id="{652C0AEC-7428-3724-40F4-108B90AAB610}"/>
              </a:ext>
            </a:extLst>
          </p:cNvPr>
          <p:cNvSpPr txBox="1">
            <a:spLocks/>
          </p:cNvSpPr>
          <p:nvPr/>
        </p:nvSpPr>
        <p:spPr bwMode="auto">
          <a:xfrm>
            <a:off x="2725285" y="1785302"/>
            <a:ext cx="1237652" cy="58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2785" b="1" dirty="0">
                <a:solidFill>
                  <a:srgbClr val="FF0000"/>
                </a:solidFill>
              </a:rPr>
              <a:t>CSP</a:t>
            </a:r>
            <a:endParaRPr lang="fr-BE" altLang="en-US" sz="2090" b="1" dirty="0">
              <a:solidFill>
                <a:srgbClr val="79766F"/>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sp>
        <p:nvSpPr>
          <p:cNvPr id="5" name="Rectangle 11">
            <a:extLst>
              <a:ext uri="{FF2B5EF4-FFF2-40B4-BE49-F238E27FC236}">
                <a16:creationId xmlns:a16="http://schemas.microsoft.com/office/drawing/2014/main" id="{9DE30757-B8EC-060D-671D-3E5C3C8B3CB7}"/>
              </a:ext>
            </a:extLst>
          </p:cNvPr>
          <p:cNvSpPr txBox="1">
            <a:spLocks/>
          </p:cNvSpPr>
          <p:nvPr/>
        </p:nvSpPr>
        <p:spPr bwMode="auto">
          <a:xfrm>
            <a:off x="1620562" y="2368552"/>
            <a:ext cx="3731568" cy="23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393" dirty="0">
                <a:solidFill>
                  <a:schemeClr val="tx1"/>
                </a:solidFill>
              </a:rPr>
              <a:t>  </a:t>
            </a:r>
            <a:r>
              <a:rPr lang="fr-BE" altLang="en-US" sz="1393" b="1" dirty="0" err="1">
                <a:solidFill>
                  <a:srgbClr val="FF0000"/>
                </a:solidFill>
              </a:rPr>
              <a:t>C</a:t>
            </a:r>
            <a:r>
              <a:rPr lang="fr-BE" altLang="en-US" sz="1393" dirty="0" err="1">
                <a:solidFill>
                  <a:schemeClr val="tx1"/>
                </a:solidFill>
              </a:rPr>
              <a:t>eramics</a:t>
            </a:r>
            <a:r>
              <a:rPr lang="fr-BE" altLang="en-US" sz="1393" dirty="0">
                <a:solidFill>
                  <a:schemeClr val="tx1"/>
                </a:solidFill>
              </a:rPr>
              <a:t> / </a:t>
            </a:r>
            <a:r>
              <a:rPr lang="fr-BE" altLang="en-US" sz="1393" b="1" dirty="0">
                <a:solidFill>
                  <a:srgbClr val="FF0000"/>
                </a:solidFill>
              </a:rPr>
              <a:t>S</a:t>
            </a:r>
            <a:r>
              <a:rPr lang="fr-BE" altLang="en-US" sz="1393" dirty="0">
                <a:solidFill>
                  <a:schemeClr val="tx1"/>
                </a:solidFill>
              </a:rPr>
              <a:t>tones / </a:t>
            </a:r>
            <a:r>
              <a:rPr lang="fr-BE" altLang="en-US" sz="1393" b="1" dirty="0">
                <a:solidFill>
                  <a:srgbClr val="FF0000"/>
                </a:solidFill>
              </a:rPr>
              <a:t>P</a:t>
            </a:r>
            <a:r>
              <a:rPr lang="fr-BE" altLang="en-US" sz="1393" dirty="0">
                <a:solidFill>
                  <a:schemeClr val="tx1"/>
                </a:solidFill>
              </a:rPr>
              <a:t>orcelain</a:t>
            </a:r>
            <a:endParaRPr lang="fr-FR" altLang="en-US" sz="1393" dirty="0">
              <a:solidFill>
                <a:schemeClr val="tx1"/>
              </a:solidFill>
            </a:endParaRPr>
          </a:p>
        </p:txBody>
      </p:sp>
      <p:sp>
        <p:nvSpPr>
          <p:cNvPr id="6" name="Rectangle 11">
            <a:extLst>
              <a:ext uri="{FF2B5EF4-FFF2-40B4-BE49-F238E27FC236}">
                <a16:creationId xmlns:a16="http://schemas.microsoft.com/office/drawing/2014/main" id="{34BE0829-B985-57F4-9EA1-37623358815D}"/>
              </a:ext>
            </a:extLst>
          </p:cNvPr>
          <p:cNvSpPr txBox="1">
            <a:spLocks/>
          </p:cNvSpPr>
          <p:nvPr/>
        </p:nvSpPr>
        <p:spPr bwMode="auto">
          <a:xfrm>
            <a:off x="6496231" y="3866176"/>
            <a:ext cx="815797" cy="32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393" b="1" dirty="0">
                <a:solidFill>
                  <a:schemeClr val="tx1"/>
                </a:solidFill>
              </a:rPr>
              <a:t>CSP</a:t>
            </a:r>
            <a:endParaRPr lang="fr-BE" altLang="en-US" sz="1393" dirty="0">
              <a:solidFill>
                <a:schemeClr val="tx1"/>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sp>
        <p:nvSpPr>
          <p:cNvPr id="9" name="Pfeil: nach unten 8">
            <a:extLst>
              <a:ext uri="{FF2B5EF4-FFF2-40B4-BE49-F238E27FC236}">
                <a16:creationId xmlns:a16="http://schemas.microsoft.com/office/drawing/2014/main" id="{11DD349F-603D-09FA-56BE-A9B9952B2EB4}"/>
              </a:ext>
            </a:extLst>
          </p:cNvPr>
          <p:cNvSpPr/>
          <p:nvPr/>
        </p:nvSpPr>
        <p:spPr bwMode="auto">
          <a:xfrm rot="16572191" flipH="1">
            <a:off x="7472687" y="3683159"/>
            <a:ext cx="179733" cy="729688"/>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pic>
        <p:nvPicPr>
          <p:cNvPr id="8" name="Picture 2" descr="blitz%20clipart">
            <a:extLst>
              <a:ext uri="{FF2B5EF4-FFF2-40B4-BE49-F238E27FC236}">
                <a16:creationId xmlns:a16="http://schemas.microsoft.com/office/drawing/2014/main" id="{FB4FF999-D97D-E227-B32A-0FD5DCF23C9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12031" y="1949842"/>
            <a:ext cx="739306" cy="801757"/>
          </a:xfrm>
          <a:prstGeom prst="rect">
            <a:avLst/>
          </a:prstGeom>
          <a:noFill/>
          <a:ln w="9525">
            <a:noFill/>
            <a:miter lim="800000"/>
            <a:headEnd/>
            <a:tailEnd/>
          </a:ln>
        </p:spPr>
      </p:pic>
      <p:sp>
        <p:nvSpPr>
          <p:cNvPr id="12" name="Pfeil: nach unten 11">
            <a:extLst>
              <a:ext uri="{FF2B5EF4-FFF2-40B4-BE49-F238E27FC236}">
                <a16:creationId xmlns:a16="http://schemas.microsoft.com/office/drawing/2014/main" id="{9EC3EC53-925F-6964-73BC-00ED3EBB509A}"/>
              </a:ext>
            </a:extLst>
          </p:cNvPr>
          <p:cNvSpPr/>
          <p:nvPr/>
        </p:nvSpPr>
        <p:spPr bwMode="auto">
          <a:xfrm rot="16200000">
            <a:off x="6137436" y="3789845"/>
            <a:ext cx="452760" cy="1096507"/>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mc:AlternateContent xmlns:mc="http://schemas.openxmlformats.org/markup-compatibility/2006" xmlns:a14="http://schemas.microsoft.com/office/drawing/2010/main">
        <mc:Choice Requires="a14">
          <p:sp>
            <p:nvSpPr>
              <p:cNvPr id="10" name="Rectangle 11">
                <a:extLst>
                  <a:ext uri="{FF2B5EF4-FFF2-40B4-BE49-F238E27FC236}">
                    <a16:creationId xmlns:a16="http://schemas.microsoft.com/office/drawing/2014/main" id="{4E2A1821-08CC-EC02-0E31-91793CBC1461}"/>
                  </a:ext>
                </a:extLst>
              </p:cNvPr>
              <p:cNvSpPr txBox="1">
                <a:spLocks/>
              </p:cNvSpPr>
              <p:nvPr/>
            </p:nvSpPr>
            <p:spPr bwMode="auto">
              <a:xfrm>
                <a:off x="5357015" y="4645460"/>
                <a:ext cx="2020501" cy="968284"/>
              </a:xfrm>
              <a:prstGeom prst="rect">
                <a:avLst/>
              </a:prstGeom>
              <a:solidFill>
                <a:srgbClr val="FFFF00"/>
              </a:solidFill>
              <a:ln w="38100">
                <a:solidFill>
                  <a:srgbClr val="000000"/>
                </a:solidFill>
                <a:miter lim="800000"/>
                <a:headEnd/>
                <a:tailEnd/>
              </a:ln>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393" dirty="0">
                    <a:solidFill>
                      <a:schemeClr val="tx1"/>
                    </a:solidFill>
                  </a:rPr>
                  <a:t>  </a:t>
                </a:r>
                <a:r>
                  <a:rPr lang="fr-BE" altLang="en-US" sz="1393" dirty="0" err="1">
                    <a:solidFill>
                      <a:schemeClr val="tx1"/>
                    </a:solidFill>
                  </a:rPr>
                  <a:t>Melting</a:t>
                </a:r>
                <a:r>
                  <a:rPr lang="fr-BE" altLang="en-US" sz="1393" dirty="0">
                    <a:solidFill>
                      <a:schemeClr val="tx1"/>
                    </a:solidFill>
                  </a:rPr>
                  <a:t> Points:</a:t>
                </a:r>
              </a:p>
              <a:p>
                <a:pPr marL="31782" algn="l" eaLnBrk="1" hangingPunct="1">
                  <a:spcBef>
                    <a:spcPct val="0"/>
                  </a:spcBef>
                  <a:defRPr/>
                </a:pPr>
                <a:r>
                  <a:rPr lang="fr-BE" altLang="en-US" sz="1393" dirty="0">
                    <a:solidFill>
                      <a:schemeClr val="tx1"/>
                    </a:solidFill>
                  </a:rPr>
                  <a:t>Glass  </a:t>
                </a:r>
                <a14:m>
                  <m:oMath xmlns:m="http://schemas.openxmlformats.org/officeDocument/2006/math">
                    <m:r>
                      <a:rPr lang="fr-BE" altLang="en-US" sz="2437" i="1">
                        <a:solidFill>
                          <a:schemeClr val="tx1"/>
                        </a:solidFill>
                        <a:latin typeface="Cambria Math" panose="02040503050406030204" pitchFamily="18" charset="0"/>
                        <a:ea typeface="Cambria Math" panose="02040503050406030204" pitchFamily="18" charset="0"/>
                      </a:rPr>
                      <m:t>~</m:t>
                    </m:r>
                  </m:oMath>
                </a14:m>
                <a:r>
                  <a:rPr lang="fr-BE" altLang="en-US" sz="2437" dirty="0">
                    <a:solidFill>
                      <a:schemeClr val="tx1"/>
                    </a:solidFill>
                  </a:rPr>
                  <a:t> </a:t>
                </a:r>
                <a:r>
                  <a:rPr lang="fr-BE" altLang="en-US" sz="1393" dirty="0">
                    <a:solidFill>
                      <a:schemeClr val="tx1"/>
                    </a:solidFill>
                  </a:rPr>
                  <a:t>1400°C</a:t>
                </a:r>
              </a:p>
              <a:p>
                <a:pPr marL="31782" algn="l" eaLnBrk="1" hangingPunct="1">
                  <a:spcBef>
                    <a:spcPct val="0"/>
                  </a:spcBef>
                  <a:defRPr/>
                </a:pPr>
                <a:r>
                  <a:rPr lang="fr-BE" altLang="en-US" sz="1393" dirty="0">
                    <a:solidFill>
                      <a:schemeClr val="tx1"/>
                    </a:solidFill>
                  </a:rPr>
                  <a:t>CSP</a:t>
                </a:r>
                <a14:m>
                  <m:oMath xmlns:m="http://schemas.openxmlformats.org/officeDocument/2006/math">
                    <m:r>
                      <a:rPr lang="de-DE" altLang="en-US" sz="2437">
                        <a:solidFill>
                          <a:schemeClr val="tx1"/>
                        </a:solidFill>
                        <a:latin typeface="Cambria Math" panose="02040503050406030204" pitchFamily="18" charset="0"/>
                        <a:ea typeface="Cambria Math" panose="02040503050406030204" pitchFamily="18" charset="0"/>
                      </a:rPr>
                      <m:t>    </m:t>
                    </m:r>
                    <m:r>
                      <a:rPr lang="de-DE" altLang="en-US" sz="2437" i="1">
                        <a:solidFill>
                          <a:srgbClr val="FF0000"/>
                        </a:solidFill>
                        <a:latin typeface="Cambria Math" panose="02040503050406030204" pitchFamily="18" charset="0"/>
                        <a:ea typeface="Cambria Math" panose="02040503050406030204" pitchFamily="18" charset="0"/>
                      </a:rPr>
                      <m:t>&gt;</m:t>
                    </m:r>
                    <m:r>
                      <a:rPr lang="de-DE" altLang="en-US" sz="2437">
                        <a:solidFill>
                          <a:srgbClr val="FF0000"/>
                        </a:solidFill>
                        <a:latin typeface="Cambria Math" panose="02040503050406030204" pitchFamily="18" charset="0"/>
                        <a:ea typeface="Cambria Math" panose="02040503050406030204" pitchFamily="18" charset="0"/>
                      </a:rPr>
                      <m:t> </m:t>
                    </m:r>
                  </m:oMath>
                </a14:m>
                <a:r>
                  <a:rPr lang="fr-BE" altLang="en-US" sz="1393" dirty="0">
                    <a:solidFill>
                      <a:srgbClr val="FF0000"/>
                    </a:solidFill>
                  </a:rPr>
                  <a:t>2000°C</a:t>
                </a:r>
              </a:p>
              <a:p>
                <a:pPr marL="31782" algn="l" eaLnBrk="1" hangingPunct="1">
                  <a:spcBef>
                    <a:spcPct val="0"/>
                  </a:spcBef>
                  <a:defRPr/>
                </a:pPr>
                <a:endParaRPr lang="fr-FR" altLang="en-US" sz="1393" dirty="0">
                  <a:solidFill>
                    <a:schemeClr val="tx1"/>
                  </a:solidFill>
                </a:endParaRPr>
              </a:p>
            </p:txBody>
          </p:sp>
        </mc:Choice>
        <mc:Fallback xmlns="">
          <p:sp>
            <p:nvSpPr>
              <p:cNvPr id="10" name="Rectangle 11">
                <a:extLst>
                  <a:ext uri="{FF2B5EF4-FFF2-40B4-BE49-F238E27FC236}">
                    <a16:creationId xmlns:a16="http://schemas.microsoft.com/office/drawing/2014/main" id="{4E2A1821-08CC-EC02-0E31-91793CBC1461}"/>
                  </a:ext>
                </a:extLst>
              </p:cNvPr>
              <p:cNvSpPr txBox="1">
                <a:spLocks noRot="1" noChangeAspect="1" noMove="1" noResize="1" noEditPoints="1" noAdjustHandles="1" noChangeArrowheads="1" noChangeShapeType="1" noTextEdit="1"/>
              </p:cNvSpPr>
              <p:nvPr/>
            </p:nvSpPr>
            <p:spPr bwMode="auto">
              <a:xfrm>
                <a:off x="5357015" y="4645460"/>
                <a:ext cx="2020501" cy="968284"/>
              </a:xfrm>
              <a:prstGeom prst="rect">
                <a:avLst/>
              </a:prstGeom>
              <a:blipFill>
                <a:blip r:embed="rId6"/>
                <a:stretch>
                  <a:fillRect t="-3636" b="-4848"/>
                </a:stretch>
              </a:blipFill>
              <a:ln w="38100">
                <a:solidFill>
                  <a:srgbClr val="000000"/>
                </a:solidFill>
                <a:miter lim="800000"/>
                <a:headEnd/>
                <a:tailEnd/>
              </a:ln>
            </p:spPr>
            <p:txBody>
              <a:bodyPr/>
              <a:lstStyle/>
              <a:p>
                <a:r>
                  <a:rPr lang="en-BE">
                    <a:noFill/>
                  </a:rPr>
                  <a:t> </a:t>
                </a:r>
              </a:p>
            </p:txBody>
          </p:sp>
        </mc:Fallback>
      </mc:AlternateContent>
      <p:pic>
        <p:nvPicPr>
          <p:cNvPr id="13" name="Grafik 12">
            <a:extLst>
              <a:ext uri="{FF2B5EF4-FFF2-40B4-BE49-F238E27FC236}">
                <a16:creationId xmlns:a16="http://schemas.microsoft.com/office/drawing/2014/main" id="{27873C07-A9E5-37E2-E6D8-630747DA0AE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15959" y="2709304"/>
            <a:ext cx="3878238" cy="2204473"/>
          </a:xfrm>
          <a:prstGeom prst="rect">
            <a:avLst/>
          </a:prstGeom>
          <a:effectLst>
            <a:softEdge rad="25400"/>
          </a:effectLst>
        </p:spPr>
      </p:pic>
    </p:spTree>
    <p:extLst>
      <p:ext uri="{BB962C8B-B14F-4D97-AF65-F5344CB8AC3E}">
        <p14:creationId xmlns:p14="http://schemas.microsoft.com/office/powerpoint/2010/main" val="3175756483"/>
      </p:ext>
    </p:extLst>
  </p:cSld>
  <p:clrMapOvr>
    <a:masterClrMapping/>
  </p:clrMapOvr>
  <mc:AlternateContent xmlns:mc="http://schemas.openxmlformats.org/markup-compatibility/2006" xmlns:p14="http://schemas.microsoft.com/office/powerpoint/2010/main">
    <mc:Choice Requires="p14">
      <p:transition spd="slow" p14:dur="2000" advTm="20000">
        <p14:prism isContent="1"/>
      </p:transition>
    </mc:Choice>
    <mc:Fallback xmlns="">
      <p:transition spd="slow" advTm="2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2D9548AB-9167-4BF9-B39F-C1B171F871DC}"/>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0DC42259-C24B-48E0-A464-C9D1DF237BC4}"/>
              </a:ext>
            </a:extLst>
          </p:cNvPr>
          <p:cNvSpPr>
            <a:spLocks noChangeArrowheads="1"/>
          </p:cNvSpPr>
          <p:nvPr/>
        </p:nvSpPr>
        <p:spPr bwMode="auto">
          <a:xfrm>
            <a:off x="1326093" y="91627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FFD796D6-F1C6-4C6C-AFE0-45B364E90502}"/>
              </a:ext>
            </a:extLst>
          </p:cNvPr>
          <p:cNvSpPr>
            <a:spLocks noGrp="1" noChangeArrowheads="1"/>
          </p:cNvSpPr>
          <p:nvPr>
            <p:ph type="ctrTitle"/>
          </p:nvPr>
        </p:nvSpPr>
        <p:spPr bwMode="auto">
          <a:xfrm>
            <a:off x="1602438" y="921240"/>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Challenges in Glass Collection</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ADAB81D5-8468-4654-BC4F-F302B1D3103A}"/>
              </a:ext>
            </a:extLst>
          </p:cNvPr>
          <p:cNvSpPr>
            <a:spLocks noGrp="1"/>
          </p:cNvSpPr>
          <p:nvPr>
            <p:ph type="subTitle" idx="1"/>
          </p:nvPr>
        </p:nvSpPr>
        <p:spPr>
          <a:xfrm>
            <a:off x="1368071" y="937170"/>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a:t>
            </a:r>
          </a:p>
          <a:p>
            <a:pPr marL="31782" algn="l">
              <a:spcBef>
                <a:spcPct val="0"/>
              </a:spcBef>
              <a:defRPr/>
            </a:pPr>
            <a:r>
              <a:rPr lang="fr-BE" altLang="en-US" b="1" dirty="0" err="1">
                <a:solidFill>
                  <a:schemeClr val="tx1"/>
                </a:solidFill>
              </a:rPr>
              <a:t>Collected</a:t>
            </a:r>
            <a:r>
              <a:rPr lang="fr-BE" altLang="en-US" b="1" dirty="0">
                <a:solidFill>
                  <a:schemeClr val="tx1"/>
                </a:solidFill>
              </a:rPr>
              <a:t> Glass</a:t>
            </a:r>
          </a:p>
          <a:p>
            <a:pPr marL="31782" algn="l">
              <a:spcBef>
                <a:spcPct val="0"/>
              </a:spcBef>
              <a:defRPr/>
            </a:pPr>
            <a:r>
              <a:rPr lang="fr-BE" altLang="en-US" b="1" dirty="0">
                <a:solidFill>
                  <a:schemeClr val="tx1"/>
                </a:solidFill>
              </a:rPr>
              <a:t>            as </a:t>
            </a:r>
            <a:r>
              <a:rPr lang="fr-BE" altLang="en-US" b="1" dirty="0" err="1">
                <a:solidFill>
                  <a:schemeClr val="tx1"/>
                </a:solidFill>
              </a:rPr>
              <a:t>it</a:t>
            </a:r>
            <a:r>
              <a:rPr lang="fr-BE" altLang="en-US" b="1" dirty="0">
                <a:solidFill>
                  <a:schemeClr val="tx1"/>
                </a:solidFill>
              </a:rPr>
              <a:t> </a:t>
            </a:r>
            <a:r>
              <a:rPr lang="fr-BE" altLang="en-US" b="1" dirty="0" err="1">
                <a:solidFill>
                  <a:schemeClr val="tx1"/>
                </a:solidFill>
              </a:rPr>
              <a:t>should</a:t>
            </a:r>
            <a:r>
              <a:rPr lang="fr-BE" altLang="en-US" b="1" dirty="0">
                <a:solidFill>
                  <a:schemeClr val="tx1"/>
                </a:solidFill>
              </a:rPr>
              <a:t> </a:t>
            </a:r>
            <a:r>
              <a:rPr lang="fr-BE" altLang="en-US" b="1" dirty="0" err="1">
                <a:solidFill>
                  <a:schemeClr val="tx1"/>
                </a:solidFill>
              </a:rPr>
              <a:t>be</a:t>
            </a:r>
            <a:endParaRPr lang="fr-BE" altLang="en-US" b="1" dirty="0">
              <a:solidFill>
                <a:schemeClr val="tx1"/>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3313BDB3-3291-4E21-9B7F-88589A9CD1D1}"/>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C48E7364-D226-453F-8287-2B152845BF7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B3E988A0-76D0-44A2-8061-411F27323DE8}"/>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D3B7B890-B9B5-4A8B-9F36-923410EEF7F9}"/>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42180E6F-4D87-42A1-98A5-51A7B022DF83}"/>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pic>
        <p:nvPicPr>
          <p:cNvPr id="3" name="Grafik 2">
            <a:extLst>
              <a:ext uri="{FF2B5EF4-FFF2-40B4-BE49-F238E27FC236}">
                <a16:creationId xmlns:a16="http://schemas.microsoft.com/office/drawing/2014/main" id="{9327E56C-CC1E-6511-D84A-5FF31C8A9A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96744" y="2984504"/>
            <a:ext cx="2878261" cy="2751377"/>
          </a:xfrm>
          <a:prstGeom prst="rect">
            <a:avLst/>
          </a:prstGeom>
        </p:spPr>
      </p:pic>
      <p:pic>
        <p:nvPicPr>
          <p:cNvPr id="5" name="Grafik 4">
            <a:extLst>
              <a:ext uri="{FF2B5EF4-FFF2-40B4-BE49-F238E27FC236}">
                <a16:creationId xmlns:a16="http://schemas.microsoft.com/office/drawing/2014/main" id="{E360C49D-AECA-42D6-7808-B5C5FA7923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24530" y="2157246"/>
            <a:ext cx="3500636" cy="35786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260BD-F929-E8D8-3957-7F6ED8D95377}"/>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88878445-C289-AD6B-6415-CB76BF2FEEE7}"/>
              </a:ext>
            </a:extLst>
          </p:cNvPr>
          <p:cNvSpPr>
            <a:spLocks noChangeArrowheads="1"/>
          </p:cNvSpPr>
          <p:nvPr/>
        </p:nvSpPr>
        <p:spPr bwMode="auto">
          <a:xfrm>
            <a:off x="1326094" y="-23833"/>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D25CD439-67F5-FA58-FA45-E824BCC7EBAA}"/>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1CC85DAA-DA64-80FA-DD3A-B50941B5C6BC}"/>
              </a:ext>
            </a:extLst>
          </p:cNvPr>
          <p:cNvSpPr>
            <a:spLocks noGrp="1" noChangeArrowheads="1"/>
          </p:cNvSpPr>
          <p:nvPr>
            <p:ph type="ctrTitle"/>
          </p:nvPr>
        </p:nvSpPr>
        <p:spPr bwMode="auto">
          <a:xfrm>
            <a:off x="1606553" y="904680"/>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Challenges in Glass Collection</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ABFDC70B-1D35-9162-2616-8DD385773AB6}"/>
              </a:ext>
            </a:extLst>
          </p:cNvPr>
          <p:cNvSpPr>
            <a:spLocks noGrp="1"/>
          </p:cNvSpPr>
          <p:nvPr>
            <p:ph type="subTitle" idx="1"/>
          </p:nvPr>
        </p:nvSpPr>
        <p:spPr>
          <a:xfrm>
            <a:off x="928165" y="1481900"/>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Collection</a:t>
            </a:r>
          </a:p>
          <a:p>
            <a:pPr marL="31782" algn="l">
              <a:spcBef>
                <a:spcPct val="0"/>
              </a:spcBef>
              <a:defRPr/>
            </a:pPr>
            <a:r>
              <a:rPr lang="fr-BE" altLang="en-US" b="1" dirty="0">
                <a:solidFill>
                  <a:schemeClr val="tx1"/>
                </a:solidFill>
              </a:rPr>
              <a:t>            as </a:t>
            </a:r>
            <a:r>
              <a:rPr lang="fr-BE" altLang="en-US" b="1" dirty="0" err="1">
                <a:solidFill>
                  <a:schemeClr val="tx1"/>
                </a:solidFill>
              </a:rPr>
              <a:t>it</a:t>
            </a:r>
            <a:r>
              <a:rPr lang="fr-BE" altLang="en-US" b="1" dirty="0">
                <a:solidFill>
                  <a:schemeClr val="tx1"/>
                </a:solidFill>
              </a:rPr>
              <a:t> </a:t>
            </a:r>
            <a:r>
              <a:rPr lang="fr-BE" altLang="en-US" b="1" dirty="0" err="1">
                <a:solidFill>
                  <a:schemeClr val="tx1"/>
                </a:solidFill>
              </a:rPr>
              <a:t>should</a:t>
            </a:r>
            <a:r>
              <a:rPr lang="fr-BE" altLang="en-US" b="1" dirty="0">
                <a:solidFill>
                  <a:schemeClr val="tx1"/>
                </a:solidFill>
              </a:rPr>
              <a:t> </a:t>
            </a:r>
            <a:r>
              <a:rPr lang="fr-BE" altLang="en-US" b="1" dirty="0" err="1">
                <a:solidFill>
                  <a:schemeClr val="tx1"/>
                </a:solidFill>
              </a:rPr>
              <a:t>be</a:t>
            </a:r>
            <a:endParaRPr lang="fr-BE" altLang="en-US" b="1" dirty="0">
              <a:solidFill>
                <a:schemeClr val="tx1"/>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65F2BE40-D384-1586-2D66-09D8A582A458}"/>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7EB3D4EB-4697-6DD1-5A36-9E4CB198522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BED96007-43DC-D486-38BB-7FA56A440A0A}"/>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13006B2D-5BF7-CF61-A7D9-27E559A5475D}"/>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0EF74B65-1EE2-A852-8D76-5E391D0029A7}"/>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5B26F87D-1571-0DAE-2AD6-023A36107788}"/>
              </a:ext>
            </a:extLst>
          </p:cNvPr>
          <p:cNvSpPr txBox="1">
            <a:spLocks/>
          </p:cNvSpPr>
          <p:nvPr/>
        </p:nvSpPr>
        <p:spPr bwMode="auto">
          <a:xfrm>
            <a:off x="4695075" y="1595916"/>
            <a:ext cx="4110920" cy="102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dirty="0">
                <a:solidFill>
                  <a:schemeClr val="tx1"/>
                </a:solidFill>
              </a:rPr>
              <a:t>For </a:t>
            </a:r>
            <a:r>
              <a:rPr lang="fr-BE" altLang="en-US" sz="1741" dirty="0" err="1">
                <a:solidFill>
                  <a:schemeClr val="tx1"/>
                </a:solidFill>
              </a:rPr>
              <a:t>separated</a:t>
            </a:r>
            <a:r>
              <a:rPr lang="fr-BE" altLang="en-US" sz="1741" dirty="0">
                <a:solidFill>
                  <a:schemeClr val="tx1"/>
                </a:solidFill>
              </a:rPr>
              <a:t> collection by </a:t>
            </a:r>
            <a:r>
              <a:rPr lang="fr-BE" altLang="en-US" sz="1741" dirty="0" err="1">
                <a:solidFill>
                  <a:schemeClr val="tx1"/>
                </a:solidFill>
              </a:rPr>
              <a:t>colour</a:t>
            </a:r>
            <a:r>
              <a:rPr lang="fr-BE" altLang="en-US" sz="1741" dirty="0">
                <a:solidFill>
                  <a:schemeClr val="tx1"/>
                </a:solidFill>
              </a:rPr>
              <a:t> the collection trucks are </a:t>
            </a:r>
            <a:r>
              <a:rPr lang="fr-BE" altLang="en-US" sz="1741" dirty="0" err="1">
                <a:solidFill>
                  <a:schemeClr val="tx1"/>
                </a:solidFill>
              </a:rPr>
              <a:t>fitted</a:t>
            </a:r>
            <a:r>
              <a:rPr lang="fr-BE" altLang="en-US" sz="1741" dirty="0">
                <a:solidFill>
                  <a:schemeClr val="tx1"/>
                </a:solidFill>
              </a:rPr>
              <a:t> </a:t>
            </a:r>
            <a:r>
              <a:rPr lang="fr-BE" altLang="en-US" sz="1741" dirty="0" err="1">
                <a:solidFill>
                  <a:schemeClr val="tx1"/>
                </a:solidFill>
              </a:rPr>
              <a:t>with</a:t>
            </a:r>
            <a:r>
              <a:rPr lang="fr-BE" altLang="en-US" sz="1741" dirty="0">
                <a:solidFill>
                  <a:schemeClr val="tx1"/>
                </a:solidFill>
              </a:rPr>
              <a:t> </a:t>
            </a:r>
            <a:r>
              <a:rPr lang="fr-BE" altLang="en-US" sz="1741" dirty="0" err="1">
                <a:solidFill>
                  <a:schemeClr val="tx1"/>
                </a:solidFill>
              </a:rPr>
              <a:t>separate</a:t>
            </a:r>
            <a:r>
              <a:rPr lang="fr-BE" altLang="en-US" sz="1741" dirty="0">
                <a:solidFill>
                  <a:schemeClr val="tx1"/>
                </a:solidFill>
              </a:rPr>
              <a:t> </a:t>
            </a:r>
            <a:r>
              <a:rPr lang="fr-BE" altLang="en-US" sz="1741" dirty="0" err="1">
                <a:solidFill>
                  <a:schemeClr val="tx1"/>
                </a:solidFill>
              </a:rPr>
              <a:t>compartments</a:t>
            </a:r>
            <a:r>
              <a:rPr lang="fr-BE" altLang="en-US" sz="1741" dirty="0">
                <a:solidFill>
                  <a:schemeClr val="tx1"/>
                </a:solidFill>
              </a:rPr>
              <a:t>.</a:t>
            </a:r>
          </a:p>
          <a:p>
            <a:pPr marL="31782" algn="l" eaLnBrk="1" hangingPunct="1">
              <a:spcBef>
                <a:spcPct val="0"/>
              </a:spcBef>
              <a:defRPr/>
            </a:pPr>
            <a:endParaRPr lang="fr-BE" altLang="en-US" sz="1741" dirty="0">
              <a:solidFill>
                <a:schemeClr val="tx1"/>
              </a:solidFill>
            </a:endParaRPr>
          </a:p>
          <a:p>
            <a:pPr marL="31782" algn="l" eaLnBrk="1" hangingPunct="1">
              <a:spcBef>
                <a:spcPct val="0"/>
              </a:spcBef>
              <a:defRPr/>
            </a:pPr>
            <a:r>
              <a:rPr lang="fr-BE" altLang="en-US" sz="1741" dirty="0" err="1">
                <a:solidFill>
                  <a:srgbClr val="FF0000"/>
                </a:solidFill>
              </a:rPr>
              <a:t>Demonstrate</a:t>
            </a:r>
            <a:r>
              <a:rPr lang="fr-BE" altLang="en-US" sz="1741" dirty="0">
                <a:solidFill>
                  <a:srgbClr val="FF0000"/>
                </a:solidFill>
              </a:rPr>
              <a:t> </a:t>
            </a:r>
            <a:r>
              <a:rPr lang="fr-BE" altLang="en-US" sz="1741" dirty="0" err="1">
                <a:solidFill>
                  <a:srgbClr val="FF0000"/>
                </a:solidFill>
              </a:rPr>
              <a:t>it</a:t>
            </a:r>
            <a:r>
              <a:rPr lang="fr-BE" altLang="en-US" sz="1741" dirty="0">
                <a:solidFill>
                  <a:srgbClr val="FF0000"/>
                </a:solidFill>
              </a:rPr>
              <a:t> to the consumer on the </a:t>
            </a:r>
            <a:r>
              <a:rPr lang="fr-BE" altLang="en-US" sz="1741" dirty="0" err="1">
                <a:solidFill>
                  <a:srgbClr val="FF0000"/>
                </a:solidFill>
              </a:rPr>
              <a:t>side</a:t>
            </a:r>
            <a:r>
              <a:rPr lang="fr-BE" altLang="en-US" sz="1741" dirty="0">
                <a:solidFill>
                  <a:srgbClr val="FF0000"/>
                </a:solidFill>
              </a:rPr>
              <a:t> </a:t>
            </a:r>
            <a:r>
              <a:rPr lang="fr-BE" altLang="en-US" sz="1741" dirty="0" err="1">
                <a:solidFill>
                  <a:srgbClr val="FF0000"/>
                </a:solidFill>
              </a:rPr>
              <a:t>walls</a:t>
            </a:r>
            <a:r>
              <a:rPr lang="fr-BE" altLang="en-US" sz="1741" dirty="0">
                <a:solidFill>
                  <a:srgbClr val="FF0000"/>
                </a:solidFill>
              </a:rPr>
              <a:t> of the truck!</a:t>
            </a: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pic>
        <p:nvPicPr>
          <p:cNvPr id="6" name="Grafik 5">
            <a:extLst>
              <a:ext uri="{FF2B5EF4-FFF2-40B4-BE49-F238E27FC236}">
                <a16:creationId xmlns:a16="http://schemas.microsoft.com/office/drawing/2014/main" id="{4DE7CF78-5E7C-6AC5-4267-5B7DDEDC6D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5098" y="3333074"/>
            <a:ext cx="7122730" cy="2397369"/>
          </a:xfrm>
          <a:prstGeom prst="rect">
            <a:avLst/>
          </a:prstGeom>
        </p:spPr>
      </p:pic>
      <p:sp>
        <p:nvSpPr>
          <p:cNvPr id="2" name="Rechteck: abgerundete Ecken 1">
            <a:extLst>
              <a:ext uri="{FF2B5EF4-FFF2-40B4-BE49-F238E27FC236}">
                <a16:creationId xmlns:a16="http://schemas.microsoft.com/office/drawing/2014/main" id="{D5435D1B-EFA0-B206-0E74-8A92CC2DB4C1}"/>
              </a:ext>
            </a:extLst>
          </p:cNvPr>
          <p:cNvSpPr/>
          <p:nvPr/>
        </p:nvSpPr>
        <p:spPr>
          <a:xfrm>
            <a:off x="4114630" y="4189245"/>
            <a:ext cx="308641" cy="18802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sz="1567"/>
          </a:p>
        </p:txBody>
      </p:sp>
    </p:spTree>
    <p:extLst>
      <p:ext uri="{BB962C8B-B14F-4D97-AF65-F5344CB8AC3E}">
        <p14:creationId xmlns:p14="http://schemas.microsoft.com/office/powerpoint/2010/main" val="3649058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2D9548AB-9167-4BF9-B39F-C1B171F871DC}"/>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0DC42259-C24B-48E0-A464-C9D1DF237BC4}"/>
              </a:ext>
            </a:extLst>
          </p:cNvPr>
          <p:cNvSpPr>
            <a:spLocks noChangeArrowheads="1"/>
          </p:cNvSpPr>
          <p:nvPr/>
        </p:nvSpPr>
        <p:spPr bwMode="auto">
          <a:xfrm>
            <a:off x="1330606" y="928512"/>
            <a:ext cx="7551717"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FFD796D6-F1C6-4C6C-AFE0-45B364E90502}"/>
              </a:ext>
            </a:extLst>
          </p:cNvPr>
          <p:cNvSpPr>
            <a:spLocks noGrp="1" noChangeArrowheads="1"/>
          </p:cNvSpPr>
          <p:nvPr>
            <p:ph type="ctrTitle"/>
          </p:nvPr>
        </p:nvSpPr>
        <p:spPr bwMode="auto">
          <a:xfrm>
            <a:off x="1521786" y="917286"/>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863D"/>
                </a:solidFill>
                <a:latin typeface="Arial" panose="020B0604020202020204" pitchFamily="34" charset="0"/>
                <a:ea typeface="ＭＳ Ｐゴシック" panose="020B0600070205080204" pitchFamily="34" charset="-128"/>
                <a:cs typeface="Arial" panose="020B0604020202020204" pitchFamily="34" charset="0"/>
              </a:rPr>
              <a:t> </a:t>
            </a:r>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Challenges in Glass Collection</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ADAB81D5-8468-4654-BC4F-F302B1D3103A}"/>
              </a:ext>
            </a:extLst>
          </p:cNvPr>
          <p:cNvSpPr>
            <a:spLocks noGrp="1"/>
          </p:cNvSpPr>
          <p:nvPr>
            <p:ph type="subTitle" idx="1"/>
          </p:nvPr>
        </p:nvSpPr>
        <p:spPr>
          <a:xfrm>
            <a:off x="1326097" y="1091942"/>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Collection</a:t>
            </a:r>
          </a:p>
          <a:p>
            <a:pPr marL="31782" algn="l">
              <a:spcBef>
                <a:spcPct val="0"/>
              </a:spcBef>
              <a:defRPr/>
            </a:pPr>
            <a:r>
              <a:rPr lang="fr-BE" altLang="en-US" b="1" dirty="0">
                <a:solidFill>
                  <a:schemeClr val="tx1"/>
                </a:solidFill>
              </a:rPr>
              <a:t>            as </a:t>
            </a:r>
            <a:r>
              <a:rPr lang="fr-BE" altLang="en-US" b="1" dirty="0" err="1">
                <a:solidFill>
                  <a:schemeClr val="tx1"/>
                </a:solidFill>
              </a:rPr>
              <a:t>it</a:t>
            </a:r>
            <a:r>
              <a:rPr lang="fr-BE" altLang="en-US" b="1" dirty="0">
                <a:solidFill>
                  <a:schemeClr val="tx1"/>
                </a:solidFill>
              </a:rPr>
              <a:t> </a:t>
            </a:r>
            <a:r>
              <a:rPr lang="fr-BE" altLang="en-US" b="1" dirty="0" err="1">
                <a:solidFill>
                  <a:schemeClr val="tx1"/>
                </a:solidFill>
              </a:rPr>
              <a:t>should</a:t>
            </a:r>
            <a:r>
              <a:rPr lang="fr-BE" altLang="en-US" b="1" dirty="0">
                <a:solidFill>
                  <a:schemeClr val="tx1"/>
                </a:solidFill>
              </a:rPr>
              <a:t> </a:t>
            </a:r>
            <a:r>
              <a:rPr lang="fr-BE" altLang="en-US" b="1" dirty="0">
                <a:solidFill>
                  <a:srgbClr val="FF0000"/>
                </a:solidFill>
              </a:rPr>
              <a:t>not</a:t>
            </a:r>
            <a:r>
              <a:rPr lang="fr-BE" altLang="en-US" b="1" dirty="0">
                <a:solidFill>
                  <a:schemeClr val="tx1"/>
                </a:solidFill>
              </a:rPr>
              <a:t> </a:t>
            </a:r>
            <a:r>
              <a:rPr lang="fr-BE" altLang="en-US" b="1" dirty="0" err="1">
                <a:solidFill>
                  <a:schemeClr val="tx1"/>
                </a:solidFill>
              </a:rPr>
              <a:t>be</a:t>
            </a:r>
            <a:endParaRPr lang="fr-BE" altLang="en-US" b="1" dirty="0">
              <a:solidFill>
                <a:schemeClr val="tx1"/>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3313BDB3-3291-4E21-9B7F-88589A9CD1D1}"/>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C48E7364-D226-453F-8287-2B152845BF7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B3E988A0-76D0-44A2-8061-411F27323DE8}"/>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D3B7B890-B9B5-4A8B-9F36-923410EEF7F9}"/>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42180E6F-4D87-42A1-98A5-51A7B022DF83}"/>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3C007BA2-AAF0-477F-9594-DA86C43A39B0}"/>
              </a:ext>
            </a:extLst>
          </p:cNvPr>
          <p:cNvSpPr txBox="1">
            <a:spLocks/>
          </p:cNvSpPr>
          <p:nvPr/>
        </p:nvSpPr>
        <p:spPr bwMode="auto">
          <a:xfrm>
            <a:off x="6066309" y="2997195"/>
            <a:ext cx="2833003"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u="sng" dirty="0">
                <a:solidFill>
                  <a:schemeClr val="tx1"/>
                </a:solidFill>
              </a:rPr>
              <a:t>One</a:t>
            </a:r>
            <a:r>
              <a:rPr lang="fr-BE" altLang="en-US" sz="1741" dirty="0">
                <a:solidFill>
                  <a:schemeClr val="tx1"/>
                </a:solidFill>
              </a:rPr>
              <a:t> collection point for </a:t>
            </a:r>
            <a:r>
              <a:rPr lang="fr-BE" altLang="en-US" sz="1741" u="sng" dirty="0" err="1">
                <a:solidFill>
                  <a:schemeClr val="tx1"/>
                </a:solidFill>
              </a:rPr>
              <a:t>different</a:t>
            </a:r>
            <a:r>
              <a:rPr lang="fr-BE" altLang="en-US" sz="1741" u="sng" dirty="0">
                <a:solidFill>
                  <a:schemeClr val="tx1"/>
                </a:solidFill>
              </a:rPr>
              <a:t> </a:t>
            </a:r>
            <a:r>
              <a:rPr lang="fr-BE" altLang="en-US" sz="1741" u="sng" dirty="0" err="1">
                <a:solidFill>
                  <a:schemeClr val="tx1"/>
                </a:solidFill>
              </a:rPr>
              <a:t>materials</a:t>
            </a:r>
            <a:r>
              <a:rPr lang="fr-BE" altLang="en-US" sz="1741" u="sng" dirty="0">
                <a:solidFill>
                  <a:schemeClr val="tx1"/>
                </a:solidFill>
              </a:rPr>
              <a:t> </a:t>
            </a:r>
            <a:r>
              <a:rPr lang="fr-BE" altLang="en-US" sz="1741" u="sng" dirty="0" err="1">
                <a:solidFill>
                  <a:schemeClr val="tx1"/>
                </a:solidFill>
              </a:rPr>
              <a:t>is</a:t>
            </a:r>
            <a:r>
              <a:rPr lang="fr-BE" altLang="en-US" sz="1741" dirty="0">
                <a:solidFill>
                  <a:schemeClr val="tx1"/>
                </a:solidFill>
              </a:rPr>
              <a:t> </a:t>
            </a:r>
            <a:r>
              <a:rPr lang="fr-BE" altLang="en-US" sz="1741" dirty="0" err="1">
                <a:solidFill>
                  <a:schemeClr val="tx1"/>
                </a:solidFill>
              </a:rPr>
              <a:t>often</a:t>
            </a:r>
            <a:r>
              <a:rPr lang="fr-BE" altLang="en-US" sz="1741" dirty="0">
                <a:solidFill>
                  <a:schemeClr val="tx1"/>
                </a:solidFill>
              </a:rPr>
              <a:t> </a:t>
            </a:r>
            <a:r>
              <a:rPr lang="fr-BE" altLang="en-US" sz="1741" dirty="0" err="1">
                <a:solidFill>
                  <a:schemeClr val="tx1"/>
                </a:solidFill>
              </a:rPr>
              <a:t>littered</a:t>
            </a:r>
            <a:endParaRPr lang="fr-BE" altLang="en-US" sz="1741" dirty="0">
              <a:solidFill>
                <a:schemeClr val="tx1"/>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pic>
        <p:nvPicPr>
          <p:cNvPr id="3" name="Grafik 2">
            <a:extLst>
              <a:ext uri="{FF2B5EF4-FFF2-40B4-BE49-F238E27FC236}">
                <a16:creationId xmlns:a16="http://schemas.microsoft.com/office/drawing/2014/main" id="{AA230125-59A2-5F08-BB7E-65BBE76F9D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5546" y="2632476"/>
            <a:ext cx="4578281" cy="3075403"/>
          </a:xfrm>
          <a:prstGeom prst="rect">
            <a:avLst/>
          </a:prstGeom>
          <a:effectLst>
            <a:softEdge rad="25400"/>
          </a:effectLst>
        </p:spPr>
      </p:pic>
      <p:sp>
        <p:nvSpPr>
          <p:cNvPr id="2" name="Rectangle 11">
            <a:extLst>
              <a:ext uri="{FF2B5EF4-FFF2-40B4-BE49-F238E27FC236}">
                <a16:creationId xmlns:a16="http://schemas.microsoft.com/office/drawing/2014/main" id="{B2B6DEC3-62A9-1666-533C-3C50AA558B99}"/>
              </a:ext>
            </a:extLst>
          </p:cNvPr>
          <p:cNvSpPr txBox="1">
            <a:spLocks/>
          </p:cNvSpPr>
          <p:nvPr/>
        </p:nvSpPr>
        <p:spPr bwMode="auto">
          <a:xfrm>
            <a:off x="6080376" y="4119016"/>
            <a:ext cx="2390162"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dirty="0">
                <a:solidFill>
                  <a:srgbClr val="FF0000"/>
                </a:solidFill>
              </a:rPr>
              <a:t>If possible place glass </a:t>
            </a:r>
            <a:r>
              <a:rPr lang="fr-BE" altLang="en-US" sz="1741" dirty="0" err="1">
                <a:solidFill>
                  <a:srgbClr val="FF0000"/>
                </a:solidFill>
              </a:rPr>
              <a:t>bottle</a:t>
            </a:r>
            <a:r>
              <a:rPr lang="fr-BE" altLang="en-US" sz="1741" dirty="0">
                <a:solidFill>
                  <a:srgbClr val="FF0000"/>
                </a:solidFill>
              </a:rPr>
              <a:t> </a:t>
            </a:r>
            <a:r>
              <a:rPr lang="fr-BE" altLang="en-US" sz="1741" dirty="0" err="1">
                <a:solidFill>
                  <a:srgbClr val="FF0000"/>
                </a:solidFill>
              </a:rPr>
              <a:t>banks</a:t>
            </a:r>
            <a:r>
              <a:rPr lang="fr-BE" altLang="en-US" sz="1741" dirty="0">
                <a:solidFill>
                  <a:srgbClr val="FF0000"/>
                </a:solidFill>
              </a:rPr>
              <a:t> </a:t>
            </a:r>
            <a:r>
              <a:rPr lang="fr-BE" altLang="en-US" sz="1741" u="sng" dirty="0" err="1">
                <a:solidFill>
                  <a:srgbClr val="FF0000"/>
                </a:solidFill>
              </a:rPr>
              <a:t>separately</a:t>
            </a:r>
            <a:r>
              <a:rPr lang="fr-BE" altLang="en-US" sz="1741" dirty="0">
                <a:solidFill>
                  <a:srgbClr val="FF0000"/>
                </a:solidFill>
              </a:rPr>
              <a:t>!</a:t>
            </a:r>
            <a:endParaRPr lang="fr-FR" altLang="en-US" sz="2090" dirty="0">
              <a:solidFill>
                <a:srgbClr val="FF0000"/>
              </a:solidFill>
            </a:endParaRPr>
          </a:p>
        </p:txBody>
      </p:sp>
    </p:spTree>
    <p:extLst>
      <p:ext uri="{BB962C8B-B14F-4D97-AF65-F5344CB8AC3E}">
        <p14:creationId xmlns:p14="http://schemas.microsoft.com/office/powerpoint/2010/main" val="6658243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20F84-A337-92DB-B325-A4AAE02D1263}"/>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72310415-44BD-057E-2BD0-53C4E23B1940}"/>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4C33AC3B-0DC8-E006-6F50-B042B5B1F22A}"/>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6009A625-6A21-5C66-96B4-4C3FFB89BD65}"/>
              </a:ext>
            </a:extLst>
          </p:cNvPr>
          <p:cNvSpPr>
            <a:spLocks noGrp="1" noChangeArrowheads="1"/>
          </p:cNvSpPr>
          <p:nvPr>
            <p:ph type="ctrTitle"/>
          </p:nvPr>
        </p:nvSpPr>
        <p:spPr bwMode="auto">
          <a:xfrm>
            <a:off x="1595731" y="925945"/>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Challenges in Glass Collection</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F3815D45-2E5D-C4D9-A7CD-9A4B139E328E}"/>
              </a:ext>
            </a:extLst>
          </p:cNvPr>
          <p:cNvSpPr>
            <a:spLocks noGrp="1"/>
          </p:cNvSpPr>
          <p:nvPr>
            <p:ph type="subTitle" idx="1"/>
          </p:nvPr>
        </p:nvSpPr>
        <p:spPr>
          <a:xfrm>
            <a:off x="1591386" y="1554433"/>
            <a:ext cx="7122730" cy="3686410"/>
          </a:xfrm>
        </p:spPr>
        <p:txBody>
          <a:bodyPr/>
          <a:lstStyle/>
          <a:p>
            <a:pPr marL="31782" algn="l">
              <a:spcBef>
                <a:spcPct val="0"/>
              </a:spcBef>
              <a:defRPr/>
            </a:pPr>
            <a:r>
              <a:rPr lang="fr-BE" altLang="en-US" b="1" dirty="0">
                <a:solidFill>
                  <a:schemeClr val="tx1"/>
                </a:solidFill>
              </a:rPr>
              <a:t>    Collection</a:t>
            </a:r>
          </a:p>
          <a:p>
            <a:pPr marL="31782" algn="l">
              <a:spcBef>
                <a:spcPct val="0"/>
              </a:spcBef>
              <a:defRPr/>
            </a:pPr>
            <a:r>
              <a:rPr lang="fr-BE" altLang="en-US" b="1" dirty="0">
                <a:solidFill>
                  <a:schemeClr val="tx1"/>
                </a:solidFill>
              </a:rPr>
              <a:t>            as </a:t>
            </a:r>
            <a:r>
              <a:rPr lang="fr-BE" altLang="en-US" b="1" dirty="0" err="1">
                <a:solidFill>
                  <a:schemeClr val="tx1"/>
                </a:solidFill>
              </a:rPr>
              <a:t>it</a:t>
            </a:r>
            <a:r>
              <a:rPr lang="fr-BE" altLang="en-US" b="1" dirty="0">
                <a:solidFill>
                  <a:schemeClr val="tx1"/>
                </a:solidFill>
              </a:rPr>
              <a:t> </a:t>
            </a:r>
            <a:r>
              <a:rPr lang="fr-BE" altLang="en-US" b="1" dirty="0" err="1">
                <a:solidFill>
                  <a:schemeClr val="tx1"/>
                </a:solidFill>
              </a:rPr>
              <a:t>should</a:t>
            </a:r>
            <a:r>
              <a:rPr lang="fr-BE" altLang="en-US" b="1" dirty="0">
                <a:solidFill>
                  <a:schemeClr val="tx1"/>
                </a:solidFill>
              </a:rPr>
              <a:t> </a:t>
            </a:r>
            <a:r>
              <a:rPr lang="fr-BE" altLang="en-US" b="1" dirty="0">
                <a:solidFill>
                  <a:srgbClr val="FF0000"/>
                </a:solidFill>
              </a:rPr>
              <a:t>not</a:t>
            </a:r>
            <a:r>
              <a:rPr lang="fr-BE" altLang="en-US" b="1" dirty="0">
                <a:solidFill>
                  <a:schemeClr val="tx1"/>
                </a:solidFill>
              </a:rPr>
              <a:t> </a:t>
            </a:r>
            <a:r>
              <a:rPr lang="fr-BE" altLang="en-US" b="1" dirty="0" err="1">
                <a:solidFill>
                  <a:schemeClr val="tx1"/>
                </a:solidFill>
              </a:rPr>
              <a:t>be</a:t>
            </a:r>
            <a:endParaRPr lang="fr-BE" altLang="en-US" b="1" dirty="0">
              <a:solidFill>
                <a:schemeClr val="tx1"/>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D72E8B41-8EEF-6ED7-F0B9-1F281A74E1E2}"/>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C2B19650-D129-E2D9-C0ED-ED446446B99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DCE80564-69CC-EBEB-6EED-172F78097D9C}"/>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37543EE5-4A1D-056F-5313-E8324EF846E0}"/>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CDFA643C-64DA-ADEC-E0F6-8C8F6B436091}"/>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5B1C9A3E-6C97-06B8-93D2-FE28546F49AB}"/>
              </a:ext>
            </a:extLst>
          </p:cNvPr>
          <p:cNvSpPr txBox="1">
            <a:spLocks/>
          </p:cNvSpPr>
          <p:nvPr/>
        </p:nvSpPr>
        <p:spPr bwMode="auto">
          <a:xfrm>
            <a:off x="6192191" y="2721283"/>
            <a:ext cx="2571662"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Char char=""/>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Char char="◦"/>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Char char=""/>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Char char="◦"/>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Char char=""/>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lstStyle>
          <a:p>
            <a:pPr marL="31782" algn="l" eaLnBrk="1" hangingPunct="1">
              <a:spcBef>
                <a:spcPct val="0"/>
              </a:spcBef>
              <a:buNone/>
              <a:defRPr/>
            </a:pPr>
            <a:endParaRPr lang="fr-BE" altLang="en-US" sz="1741" dirty="0">
              <a:solidFill>
                <a:schemeClr val="tx1"/>
              </a:solidFill>
            </a:endParaRPr>
          </a:p>
          <a:p>
            <a:pPr marL="31782" algn="l" eaLnBrk="1" hangingPunct="1">
              <a:spcBef>
                <a:spcPct val="0"/>
              </a:spcBef>
              <a:buNone/>
              <a:defRPr/>
            </a:pPr>
            <a:r>
              <a:rPr lang="fr-BE" altLang="en-US" sz="1741" dirty="0">
                <a:solidFill>
                  <a:schemeClr val="tx1"/>
                </a:solidFill>
              </a:rPr>
              <a:t>Better organisation in </a:t>
            </a:r>
            <a:r>
              <a:rPr lang="fr-BE" altLang="en-US" sz="1741" dirty="0" err="1">
                <a:solidFill>
                  <a:schemeClr val="tx1"/>
                </a:solidFill>
              </a:rPr>
              <a:t>logistics</a:t>
            </a:r>
            <a:endParaRPr lang="fr-BE" altLang="en-US" sz="1741" dirty="0">
              <a:solidFill>
                <a:schemeClr val="tx1"/>
              </a:solidFill>
            </a:endParaRPr>
          </a:p>
          <a:p>
            <a:pPr marL="31782" algn="l" eaLnBrk="1" hangingPunct="1">
              <a:spcBef>
                <a:spcPct val="0"/>
              </a:spcBef>
              <a:buNone/>
              <a:defRPr/>
            </a:pPr>
            <a:r>
              <a:rPr lang="fr-BE" altLang="en-US" sz="1741" dirty="0">
                <a:solidFill>
                  <a:schemeClr val="tx1"/>
                </a:solidFill>
              </a:rPr>
              <a:t>i.e. at</a:t>
            </a:r>
          </a:p>
          <a:p>
            <a:pPr marL="31782" algn="l" eaLnBrk="1" hangingPunct="1">
              <a:spcBef>
                <a:spcPct val="0"/>
              </a:spcBef>
              <a:buNone/>
              <a:defRPr/>
            </a:pPr>
            <a:endParaRPr lang="fr-BE" altLang="en-US" sz="1741" dirty="0">
              <a:solidFill>
                <a:schemeClr val="tx1"/>
              </a:solidFill>
            </a:endParaRPr>
          </a:p>
          <a:p>
            <a:pPr marL="330261" indent="-298478" algn="l" eaLnBrk="1" hangingPunct="1">
              <a:spcBef>
                <a:spcPct val="0"/>
              </a:spcBef>
              <a:defRPr/>
            </a:pPr>
            <a:r>
              <a:rPr lang="fr-BE" altLang="en-US" sz="1741" dirty="0">
                <a:solidFill>
                  <a:schemeClr val="tx1"/>
                </a:solidFill>
              </a:rPr>
              <a:t>New </a:t>
            </a:r>
            <a:r>
              <a:rPr lang="fr-BE" altLang="en-US" sz="1741" dirty="0" err="1">
                <a:solidFill>
                  <a:schemeClr val="tx1"/>
                </a:solidFill>
              </a:rPr>
              <a:t>Year’s</a:t>
            </a:r>
            <a:r>
              <a:rPr lang="fr-BE" altLang="en-US" sz="1741" dirty="0">
                <a:solidFill>
                  <a:schemeClr val="tx1"/>
                </a:solidFill>
              </a:rPr>
              <a:t> Eve</a:t>
            </a:r>
          </a:p>
          <a:p>
            <a:pPr marL="330261" indent="-298478" algn="l" eaLnBrk="1" hangingPunct="1">
              <a:spcBef>
                <a:spcPct val="0"/>
              </a:spcBef>
              <a:defRPr/>
            </a:pPr>
            <a:r>
              <a:rPr lang="fr-BE" altLang="en-US" sz="1741" dirty="0">
                <a:solidFill>
                  <a:schemeClr val="tx1"/>
                </a:solidFill>
              </a:rPr>
              <a:t>Christmas</a:t>
            </a:r>
          </a:p>
          <a:p>
            <a:pPr marL="330261" indent="-298478" algn="l" eaLnBrk="1" hangingPunct="1">
              <a:spcBef>
                <a:spcPct val="0"/>
              </a:spcBef>
              <a:defRPr/>
            </a:pPr>
            <a:r>
              <a:rPr lang="fr-BE" altLang="en-US" sz="1741" dirty="0">
                <a:solidFill>
                  <a:schemeClr val="tx1"/>
                </a:solidFill>
              </a:rPr>
              <a:t>Carnival</a:t>
            </a:r>
          </a:p>
          <a:p>
            <a:pPr marL="330261" indent="-298478" algn="l" eaLnBrk="1" hangingPunct="1">
              <a:spcBef>
                <a:spcPct val="0"/>
              </a:spcBef>
              <a:defRPr/>
            </a:pPr>
            <a:r>
              <a:rPr lang="fr-BE" altLang="en-US" sz="1741" dirty="0">
                <a:solidFill>
                  <a:schemeClr val="tx1"/>
                </a:solidFill>
              </a:rPr>
              <a:t>Special </a:t>
            </a:r>
            <a:r>
              <a:rPr lang="fr-BE" altLang="en-US" sz="1741" dirty="0" err="1">
                <a:solidFill>
                  <a:schemeClr val="tx1"/>
                </a:solidFill>
              </a:rPr>
              <a:t>events</a:t>
            </a:r>
            <a:endParaRPr lang="fr-BE" altLang="en-US" sz="1741" dirty="0">
              <a:solidFill>
                <a:schemeClr val="tx1"/>
              </a:solidFill>
            </a:endParaRPr>
          </a:p>
          <a:p>
            <a:pPr marL="330261" indent="-298478" algn="l" eaLnBrk="1" hangingPunct="1">
              <a:spcBef>
                <a:spcPct val="0"/>
              </a:spcBef>
              <a:defRPr/>
            </a:pPr>
            <a:endParaRPr lang="fr-BE" altLang="en-US" sz="2090" b="1" dirty="0">
              <a:solidFill>
                <a:srgbClr val="79766F"/>
              </a:solidFill>
            </a:endParaRPr>
          </a:p>
          <a:p>
            <a:pPr marL="31782" algn="l" eaLnBrk="1" hangingPunct="1">
              <a:spcBef>
                <a:spcPct val="0"/>
              </a:spcBef>
              <a:buNone/>
              <a:defRPr/>
            </a:pPr>
            <a:endParaRPr lang="fr-BE" altLang="en-US" sz="2090" b="1" dirty="0">
              <a:solidFill>
                <a:srgbClr val="79766F"/>
              </a:solidFill>
            </a:endParaRPr>
          </a:p>
          <a:p>
            <a:pPr marL="31782" algn="l" eaLnBrk="1" hangingPunct="1">
              <a:spcBef>
                <a:spcPct val="0"/>
              </a:spcBef>
              <a:buNone/>
              <a:defRPr/>
            </a:pPr>
            <a:endParaRPr lang="fr-FR" altLang="en-US" sz="2090" dirty="0">
              <a:solidFill>
                <a:schemeClr val="tx1"/>
              </a:solidFill>
            </a:endParaRPr>
          </a:p>
        </p:txBody>
      </p:sp>
      <p:pic>
        <p:nvPicPr>
          <p:cNvPr id="14" name="Picture 4" descr="http://philgeland.files.wordpress.com/2009/11/altglascontainer.jpg">
            <a:extLst>
              <a:ext uri="{FF2B5EF4-FFF2-40B4-BE49-F238E27FC236}">
                <a16:creationId xmlns:a16="http://schemas.microsoft.com/office/drawing/2014/main" id="{828F51DE-796F-71B9-6EF7-5E46057B835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6966" y="2545790"/>
            <a:ext cx="4223168" cy="3167645"/>
          </a:xfrm>
          <a:prstGeom prst="rect">
            <a:avLst/>
          </a:prstGeom>
          <a:noFill/>
          <a:ln w="9525">
            <a:noFill/>
            <a:miter lim="800000"/>
            <a:headEnd/>
            <a:tailEnd/>
          </a:ln>
          <a:effectLst>
            <a:softEdge rad="25400"/>
          </a:effectLst>
        </p:spPr>
      </p:pic>
    </p:spTree>
    <p:extLst>
      <p:ext uri="{BB962C8B-B14F-4D97-AF65-F5344CB8AC3E}">
        <p14:creationId xmlns:p14="http://schemas.microsoft.com/office/powerpoint/2010/main" val="27546579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a14="http://schemas.microsoft.com/office/drawing/2010/main" xmlns:a16="http://schemas.microsoft.com/office/drawing/2014/main"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a:extLst>
              <a:ext uri="{FF2B5EF4-FFF2-40B4-BE49-F238E27FC236}">
                <a16:creationId xmlns:a16="http://schemas.microsoft.com/office/drawing/2014/main" id="{2D9548AB-9167-4BF9-B39F-C1B171F871DC}"/>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0DC42259-C24B-48E0-A464-C9D1DF237BC4}"/>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FFD796D6-F1C6-4C6C-AFE0-45B364E90502}"/>
              </a:ext>
            </a:extLst>
          </p:cNvPr>
          <p:cNvSpPr>
            <a:spLocks noGrp="1" noChangeArrowheads="1"/>
          </p:cNvSpPr>
          <p:nvPr>
            <p:ph type="ctrTitle"/>
          </p:nvPr>
        </p:nvSpPr>
        <p:spPr bwMode="auto">
          <a:xfrm>
            <a:off x="1591385" y="928511"/>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Challenges in Glass Collection</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ADAB81D5-8468-4654-BC4F-F302B1D3103A}"/>
              </a:ext>
            </a:extLst>
          </p:cNvPr>
          <p:cNvSpPr>
            <a:spLocks noGrp="1"/>
          </p:cNvSpPr>
          <p:nvPr>
            <p:ph type="subTitle" idx="1"/>
          </p:nvPr>
        </p:nvSpPr>
        <p:spPr>
          <a:xfrm>
            <a:off x="1591386" y="1701373"/>
            <a:ext cx="7122730" cy="615249"/>
          </a:xfrm>
        </p:spPr>
        <p:txBody>
          <a:bodyPr>
            <a:normAutofit fontScale="62500" lnSpcReduction="20000"/>
          </a:bodyPr>
          <a:lstStyle/>
          <a:p>
            <a:pPr marL="31782" algn="l">
              <a:spcBef>
                <a:spcPct val="0"/>
              </a:spcBef>
              <a:defRPr/>
            </a:pPr>
            <a:r>
              <a:rPr lang="fr-BE" altLang="en-US" b="1" dirty="0">
                <a:solidFill>
                  <a:schemeClr val="tx1"/>
                </a:solidFill>
              </a:rPr>
              <a:t>    Collection</a:t>
            </a:r>
          </a:p>
          <a:p>
            <a:pPr marL="31782" algn="l">
              <a:spcBef>
                <a:spcPct val="0"/>
              </a:spcBef>
              <a:defRPr/>
            </a:pPr>
            <a:r>
              <a:rPr lang="fr-BE" altLang="en-US" b="1" dirty="0">
                <a:solidFill>
                  <a:schemeClr val="tx1"/>
                </a:solidFill>
              </a:rPr>
              <a:t>            how </a:t>
            </a:r>
            <a:r>
              <a:rPr lang="fr-BE" altLang="en-US" b="1" dirty="0" err="1">
                <a:solidFill>
                  <a:schemeClr val="tx1"/>
                </a:solidFill>
              </a:rPr>
              <a:t>it</a:t>
            </a:r>
            <a:r>
              <a:rPr lang="fr-BE" altLang="en-US" b="1" dirty="0">
                <a:solidFill>
                  <a:schemeClr val="tx1"/>
                </a:solidFill>
              </a:rPr>
              <a:t> </a:t>
            </a:r>
            <a:r>
              <a:rPr lang="fr-BE" altLang="en-US" b="1" dirty="0" err="1">
                <a:solidFill>
                  <a:schemeClr val="tx1"/>
                </a:solidFill>
              </a:rPr>
              <a:t>should</a:t>
            </a:r>
            <a:r>
              <a:rPr lang="fr-BE" altLang="en-US" b="1" dirty="0">
                <a:solidFill>
                  <a:schemeClr val="tx1"/>
                </a:solidFill>
              </a:rPr>
              <a:t> </a:t>
            </a:r>
            <a:r>
              <a:rPr lang="fr-BE" altLang="en-US" b="1" dirty="0">
                <a:solidFill>
                  <a:srgbClr val="FF0000"/>
                </a:solidFill>
              </a:rPr>
              <a:t>not</a:t>
            </a:r>
            <a:r>
              <a:rPr lang="fr-BE" altLang="en-US" b="1" dirty="0">
                <a:solidFill>
                  <a:schemeClr val="tx1"/>
                </a:solidFill>
              </a:rPr>
              <a:t> </a:t>
            </a:r>
            <a:r>
              <a:rPr lang="fr-BE" altLang="en-US" b="1" dirty="0" err="1">
                <a:solidFill>
                  <a:schemeClr val="tx1"/>
                </a:solidFill>
              </a:rPr>
              <a:t>be</a:t>
            </a: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3313BDB3-3291-4E21-9B7F-88589A9CD1D1}"/>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C48E7364-D226-453F-8287-2B152845BF7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B3E988A0-76D0-44A2-8061-411F27323DE8}"/>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D3B7B890-B9B5-4A8B-9F36-923410EEF7F9}"/>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42180E6F-4D87-42A1-98A5-51A7B022DF83}"/>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3C007BA2-AAF0-477F-9594-DA86C43A39B0}"/>
              </a:ext>
            </a:extLst>
          </p:cNvPr>
          <p:cNvSpPr txBox="1">
            <a:spLocks/>
          </p:cNvSpPr>
          <p:nvPr/>
        </p:nvSpPr>
        <p:spPr bwMode="auto">
          <a:xfrm>
            <a:off x="1724025" y="2139174"/>
            <a:ext cx="3303888" cy="102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30261" indent="-298478" algn="l" eaLnBrk="1" hangingPunct="1">
              <a:spcBef>
                <a:spcPct val="0"/>
              </a:spcBef>
              <a:buFont typeface="Wingdings" panose="05000000000000000000" pitchFamily="2" charset="2"/>
              <a:buChar char="Ø"/>
              <a:defRPr/>
            </a:pPr>
            <a:endParaRPr lang="fr-BE" altLang="en-US" sz="1741" b="1" dirty="0">
              <a:solidFill>
                <a:schemeClr val="tx1"/>
              </a:solidFill>
            </a:endParaRPr>
          </a:p>
          <a:p>
            <a:pPr marL="31782" algn="l" eaLnBrk="1" hangingPunct="1">
              <a:spcBef>
                <a:spcPct val="0"/>
              </a:spcBef>
              <a:defRPr/>
            </a:pPr>
            <a:r>
              <a:rPr lang="fr-BE" altLang="en-US" sz="1741" b="1" dirty="0" err="1">
                <a:solidFill>
                  <a:schemeClr val="tx1"/>
                </a:solidFill>
              </a:rPr>
              <a:t>Collected</a:t>
            </a:r>
            <a:r>
              <a:rPr lang="fr-BE" altLang="en-US" sz="1741" b="1" dirty="0">
                <a:solidFill>
                  <a:schemeClr val="tx1"/>
                </a:solidFill>
              </a:rPr>
              <a:t> and </a:t>
            </a:r>
            <a:r>
              <a:rPr lang="fr-BE" altLang="en-US" sz="1741" b="1" dirty="0" err="1">
                <a:solidFill>
                  <a:schemeClr val="tx1"/>
                </a:solidFill>
              </a:rPr>
              <a:t>crushed</a:t>
            </a:r>
            <a:r>
              <a:rPr lang="fr-BE" altLang="en-US" sz="1741" b="1" dirty="0">
                <a:solidFill>
                  <a:schemeClr val="tx1"/>
                </a:solidFill>
              </a:rPr>
              <a:t> by compaction trucks</a:t>
            </a:r>
            <a:endParaRPr lang="fr-BE" altLang="en-US" sz="1393" dirty="0">
              <a:solidFill>
                <a:schemeClr val="tx1"/>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pic>
        <p:nvPicPr>
          <p:cNvPr id="17" name="Picture 2" descr="http://4.bp.blogspot.com/_NVfsc5IoSzM/TKYC2zvAwYI/AAAAAAAAAuc/ixFaw6F5-80/s400/Muellauto.jpg">
            <a:hlinkClick r:id="rId3"/>
            <a:extLst>
              <a:ext uri="{FF2B5EF4-FFF2-40B4-BE49-F238E27FC236}">
                <a16:creationId xmlns:a16="http://schemas.microsoft.com/office/drawing/2014/main" id="{CAFE09A9-F8B6-4205-A5A9-1809BD21D91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0631" y="3167218"/>
            <a:ext cx="3615941" cy="1419020"/>
          </a:xfrm>
          <a:prstGeom prst="rect">
            <a:avLst/>
          </a:prstGeom>
          <a:noFill/>
          <a:ln w="9525">
            <a:noFill/>
            <a:miter lim="800000"/>
            <a:headEnd/>
            <a:tailEnd/>
          </a:ln>
          <a:effectLst>
            <a:softEdge rad="25400"/>
          </a:effectLst>
        </p:spPr>
      </p:pic>
      <p:pic>
        <p:nvPicPr>
          <p:cNvPr id="20" name="Picture 2">
            <a:extLst>
              <a:ext uri="{FF2B5EF4-FFF2-40B4-BE49-F238E27FC236}">
                <a16:creationId xmlns:a16="http://schemas.microsoft.com/office/drawing/2014/main" id="{BF6EB7FC-EC6D-41BA-A601-A72F5CAD67A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513966" y="2653199"/>
            <a:ext cx="3107471" cy="2455303"/>
          </a:xfrm>
          <a:prstGeom prst="rect">
            <a:avLst/>
          </a:prstGeom>
          <a:noFill/>
          <a:ln w="9525">
            <a:noFill/>
            <a:miter lim="800000"/>
            <a:headEnd/>
            <a:tailEnd/>
          </a:ln>
          <a:effectLst>
            <a:softEdge rad="25400"/>
          </a:effectLst>
        </p:spPr>
      </p:pic>
      <p:sp>
        <p:nvSpPr>
          <p:cNvPr id="2" name="Rectangle 11">
            <a:extLst>
              <a:ext uri="{FF2B5EF4-FFF2-40B4-BE49-F238E27FC236}">
                <a16:creationId xmlns:a16="http://schemas.microsoft.com/office/drawing/2014/main" id="{816DFA73-475C-7443-3C80-C0F46A90D7BC}"/>
              </a:ext>
            </a:extLst>
          </p:cNvPr>
          <p:cNvSpPr txBox="1">
            <a:spLocks/>
          </p:cNvSpPr>
          <p:nvPr/>
        </p:nvSpPr>
        <p:spPr bwMode="auto">
          <a:xfrm>
            <a:off x="1704009" y="4668693"/>
            <a:ext cx="3107471" cy="102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b="1" dirty="0">
                <a:solidFill>
                  <a:srgbClr val="FF0000"/>
                </a:solidFill>
              </a:rPr>
              <a:t>Broken glass &lt; 10 mm can </a:t>
            </a:r>
            <a:r>
              <a:rPr lang="fr-BE" altLang="en-US" sz="1741" b="1" dirty="0" err="1">
                <a:solidFill>
                  <a:srgbClr val="FF0000"/>
                </a:solidFill>
              </a:rPr>
              <a:t>only</a:t>
            </a:r>
            <a:r>
              <a:rPr lang="fr-BE" altLang="en-US" sz="1741" b="1" dirty="0">
                <a:solidFill>
                  <a:srgbClr val="FF0000"/>
                </a:solidFill>
              </a:rPr>
              <a:t> </a:t>
            </a:r>
            <a:r>
              <a:rPr lang="fr-BE" altLang="en-US" sz="1741" b="1" dirty="0" err="1">
                <a:solidFill>
                  <a:srgbClr val="FF0000"/>
                </a:solidFill>
              </a:rPr>
              <a:t>be</a:t>
            </a:r>
            <a:r>
              <a:rPr lang="fr-BE" altLang="en-US" sz="1741" b="1" dirty="0">
                <a:solidFill>
                  <a:srgbClr val="FF0000"/>
                </a:solidFill>
              </a:rPr>
              <a:t> </a:t>
            </a:r>
            <a:r>
              <a:rPr lang="fr-BE" altLang="en-US" sz="1741" b="1" dirty="0" err="1">
                <a:solidFill>
                  <a:srgbClr val="FF0000"/>
                </a:solidFill>
              </a:rPr>
              <a:t>sorted</a:t>
            </a:r>
            <a:r>
              <a:rPr lang="fr-BE" altLang="en-US" sz="1741" b="1" dirty="0">
                <a:solidFill>
                  <a:srgbClr val="FF0000"/>
                </a:solidFill>
              </a:rPr>
              <a:t> to a </a:t>
            </a:r>
            <a:r>
              <a:rPr lang="fr-BE" altLang="en-US" sz="1741" b="1" dirty="0" err="1">
                <a:solidFill>
                  <a:srgbClr val="FF0000"/>
                </a:solidFill>
              </a:rPr>
              <a:t>limited</a:t>
            </a:r>
            <a:r>
              <a:rPr lang="fr-BE" altLang="en-US" sz="1741" b="1" dirty="0">
                <a:solidFill>
                  <a:srgbClr val="FF0000"/>
                </a:solidFill>
              </a:rPr>
              <a:t> </a:t>
            </a:r>
            <a:r>
              <a:rPr lang="fr-BE" altLang="en-US" sz="1741" b="1" dirty="0" err="1">
                <a:solidFill>
                  <a:srgbClr val="FF0000"/>
                </a:solidFill>
              </a:rPr>
              <a:t>extent</a:t>
            </a:r>
            <a:r>
              <a:rPr lang="fr-BE" altLang="en-US" sz="1741" b="1" dirty="0">
                <a:solidFill>
                  <a:srgbClr val="FF0000"/>
                </a:solidFill>
              </a:rPr>
              <a:t>!</a:t>
            </a:r>
          </a:p>
          <a:p>
            <a:pPr marL="31782" algn="ctr" eaLnBrk="1" hangingPunct="1">
              <a:spcBef>
                <a:spcPct val="0"/>
              </a:spcBef>
              <a:defRPr/>
            </a:pPr>
            <a:r>
              <a:rPr lang="fr-BE" altLang="en-US" sz="1219" dirty="0">
                <a:solidFill>
                  <a:srgbClr val="FF0000"/>
                </a:solidFill>
              </a:rPr>
              <a:t>(</a:t>
            </a:r>
            <a:r>
              <a:rPr lang="fr-BE" altLang="en-US" sz="1219" dirty="0" err="1">
                <a:solidFill>
                  <a:srgbClr val="FF0000"/>
                </a:solidFill>
              </a:rPr>
              <a:t>too</a:t>
            </a:r>
            <a:r>
              <a:rPr lang="fr-BE" altLang="en-US" sz="1219" dirty="0">
                <a:solidFill>
                  <a:srgbClr val="FF0000"/>
                </a:solidFill>
              </a:rPr>
              <a:t> </a:t>
            </a:r>
            <a:r>
              <a:rPr lang="fr-BE" altLang="en-US" sz="1219" dirty="0" err="1">
                <a:solidFill>
                  <a:srgbClr val="FF0000"/>
                </a:solidFill>
              </a:rPr>
              <a:t>small</a:t>
            </a:r>
            <a:r>
              <a:rPr lang="fr-BE" altLang="en-US" sz="1219" dirty="0">
                <a:solidFill>
                  <a:srgbClr val="FF0000"/>
                </a:solidFill>
              </a:rPr>
              <a:t>, </a:t>
            </a:r>
            <a:r>
              <a:rPr lang="fr-BE" altLang="en-US" sz="1219" dirty="0" err="1">
                <a:solidFill>
                  <a:srgbClr val="FF0000"/>
                </a:solidFill>
              </a:rPr>
              <a:t>too</a:t>
            </a:r>
            <a:r>
              <a:rPr lang="fr-BE" altLang="en-US" sz="1219" dirty="0">
                <a:solidFill>
                  <a:srgbClr val="FF0000"/>
                </a:solidFill>
              </a:rPr>
              <a:t> </a:t>
            </a:r>
            <a:r>
              <a:rPr lang="fr-BE" altLang="en-US" sz="1219" dirty="0" err="1">
                <a:solidFill>
                  <a:srgbClr val="FF0000"/>
                </a:solidFill>
              </a:rPr>
              <a:t>many</a:t>
            </a:r>
            <a:r>
              <a:rPr lang="fr-BE" altLang="en-US" sz="1219" dirty="0">
                <a:solidFill>
                  <a:srgbClr val="FF0000"/>
                </a:solidFill>
              </a:rPr>
              <a:t> </a:t>
            </a:r>
            <a:r>
              <a:rPr lang="fr-BE" altLang="en-US" sz="1219" dirty="0" err="1">
                <a:solidFill>
                  <a:srgbClr val="FF0000"/>
                </a:solidFill>
              </a:rPr>
              <a:t>pieces</a:t>
            </a:r>
            <a:r>
              <a:rPr lang="fr-BE" altLang="en-US" sz="1219" dirty="0">
                <a:solidFill>
                  <a:srgbClr val="FF0000"/>
                </a:solidFill>
              </a:rPr>
              <a:t>)</a:t>
            </a:r>
          </a:p>
          <a:p>
            <a:pPr marL="330261" indent="-298478" algn="l" eaLnBrk="1" hangingPunct="1">
              <a:spcBef>
                <a:spcPct val="0"/>
              </a:spcBef>
              <a:buFont typeface="Wingdings" panose="05000000000000000000" pitchFamily="2" charset="2"/>
              <a:buChar char="Ø"/>
              <a:defRPr/>
            </a:pPr>
            <a:endParaRPr lang="fr-BE" altLang="en-US" sz="2090" b="1" dirty="0">
              <a:solidFill>
                <a:srgbClr val="79766F"/>
              </a:solidFill>
            </a:endParaRPr>
          </a:p>
          <a:p>
            <a:pPr marL="31782" algn="l" eaLnBrk="1" hangingPunct="1">
              <a:spcBef>
                <a:spcPct val="0"/>
              </a:spcBef>
              <a:defRPr/>
            </a:pPr>
            <a:endParaRPr lang="fr-BE" altLang="en-US" sz="2090" b="1" dirty="0">
              <a:solidFill>
                <a:srgbClr val="79766F"/>
              </a:solidFill>
            </a:endParaRPr>
          </a:p>
          <a:p>
            <a:pPr marL="31782" algn="l" eaLnBrk="1" hangingPunct="1">
              <a:spcBef>
                <a:spcPct val="0"/>
              </a:spcBef>
              <a:defRPr/>
            </a:pPr>
            <a:endParaRPr lang="fr-FR" altLang="en-US" sz="2090" dirty="0">
              <a:solidFill>
                <a:schemeClr val="tx1"/>
              </a:solidFill>
            </a:endParaRPr>
          </a:p>
        </p:txBody>
      </p:sp>
      <p:cxnSp>
        <p:nvCxnSpPr>
          <p:cNvPr id="4" name="Gerader Verbinder 3">
            <a:extLst>
              <a:ext uri="{FF2B5EF4-FFF2-40B4-BE49-F238E27FC236}">
                <a16:creationId xmlns:a16="http://schemas.microsoft.com/office/drawing/2014/main" id="{E07BDF17-151F-49B1-E5A9-4B40B63CC9E5}"/>
              </a:ext>
            </a:extLst>
          </p:cNvPr>
          <p:cNvCxnSpPr/>
          <p:nvPr/>
        </p:nvCxnSpPr>
        <p:spPr>
          <a:xfrm flipV="1">
            <a:off x="2046398" y="3167218"/>
            <a:ext cx="2506944" cy="14190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Gerader Verbinder 4">
            <a:extLst>
              <a:ext uri="{FF2B5EF4-FFF2-40B4-BE49-F238E27FC236}">
                <a16:creationId xmlns:a16="http://schemas.microsoft.com/office/drawing/2014/main" id="{3A5219D0-FF04-BCC4-6925-A3100CCAE4DF}"/>
              </a:ext>
            </a:extLst>
          </p:cNvPr>
          <p:cNvCxnSpPr>
            <a:cxnSpLocks/>
          </p:cNvCxnSpPr>
          <p:nvPr/>
        </p:nvCxnSpPr>
        <p:spPr>
          <a:xfrm>
            <a:off x="2046401" y="3183467"/>
            <a:ext cx="2476954" cy="14133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15816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C8858-5E1F-D83D-96E1-D6E6713DC897}"/>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5D1D3077-C4CA-E2AA-A5BC-CF2A441A6BB0}"/>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6264580E-B4AD-265D-A350-43462B043714}"/>
              </a:ext>
            </a:extLst>
          </p:cNvPr>
          <p:cNvSpPr>
            <a:spLocks noChangeArrowheads="1"/>
          </p:cNvSpPr>
          <p:nvPr/>
        </p:nvSpPr>
        <p:spPr bwMode="auto">
          <a:xfrm>
            <a:off x="1316938" y="942497"/>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dirty="0">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BF318E04-E097-A3AE-F7C4-8A6B00A95AD9}"/>
              </a:ext>
            </a:extLst>
          </p:cNvPr>
          <p:cNvSpPr>
            <a:spLocks noGrp="1" noChangeArrowheads="1"/>
          </p:cNvSpPr>
          <p:nvPr>
            <p:ph type="ctrTitle"/>
          </p:nvPr>
        </p:nvSpPr>
        <p:spPr bwMode="auto">
          <a:xfrm>
            <a:off x="1591385" y="928511"/>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Challenges in Glass Collection</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70" name="Rectangle 6">
            <a:extLst>
              <a:ext uri="{FF2B5EF4-FFF2-40B4-BE49-F238E27FC236}">
                <a16:creationId xmlns:a16="http://schemas.microsoft.com/office/drawing/2014/main" id="{E5A2734B-16AD-E18D-9527-0361F867C315}"/>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E42A4491-1838-6C86-1469-9D28F05DCDE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10118876-18C6-71E3-76B0-840AC0124CED}"/>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4B1B3A9E-2C3F-F70D-CBE6-5146D3381228}"/>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ACC241C4-228D-806D-85ED-CAAE88B888A5}"/>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pic>
        <p:nvPicPr>
          <p:cNvPr id="6" name="Grafik 5">
            <a:extLst>
              <a:ext uri="{FF2B5EF4-FFF2-40B4-BE49-F238E27FC236}">
                <a16:creationId xmlns:a16="http://schemas.microsoft.com/office/drawing/2014/main" id="{5CCCF6C9-F12B-A76B-7884-EB8782DCCD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54919" y="1721292"/>
            <a:ext cx="1315102" cy="837959"/>
          </a:xfrm>
          <a:prstGeom prst="rect">
            <a:avLst/>
          </a:prstGeom>
        </p:spPr>
      </p:pic>
      <p:sp>
        <p:nvSpPr>
          <p:cNvPr id="7" name="Untertitel 6">
            <a:extLst>
              <a:ext uri="{FF2B5EF4-FFF2-40B4-BE49-F238E27FC236}">
                <a16:creationId xmlns:a16="http://schemas.microsoft.com/office/drawing/2014/main" id="{E440C843-23D0-215C-C6B9-B517B3A0BBA1}"/>
              </a:ext>
            </a:extLst>
          </p:cNvPr>
          <p:cNvSpPr>
            <a:spLocks noGrp="1"/>
          </p:cNvSpPr>
          <p:nvPr>
            <p:ph type="subTitle" idx="1"/>
          </p:nvPr>
        </p:nvSpPr>
        <p:spPr>
          <a:xfrm>
            <a:off x="1591385" y="3461831"/>
            <a:ext cx="5228566" cy="352439"/>
          </a:xfrm>
        </p:spPr>
        <p:txBody>
          <a:bodyPr>
            <a:normAutofit fontScale="62500" lnSpcReduction="20000"/>
          </a:bodyPr>
          <a:lstStyle/>
          <a:p>
            <a:r>
              <a:rPr lang="de-DE" b="1" dirty="0" err="1">
                <a:solidFill>
                  <a:srgbClr val="FF0000"/>
                </a:solidFill>
              </a:rPr>
              <a:t>Each</a:t>
            </a:r>
            <a:r>
              <a:rPr lang="de-DE" b="1" dirty="0">
                <a:solidFill>
                  <a:srgbClr val="FF0000"/>
                </a:solidFill>
              </a:rPr>
              <a:t> </a:t>
            </a:r>
            <a:r>
              <a:rPr lang="de-DE" b="1" dirty="0" err="1">
                <a:solidFill>
                  <a:srgbClr val="FF0000"/>
                </a:solidFill>
              </a:rPr>
              <a:t>tip</a:t>
            </a:r>
            <a:r>
              <a:rPr lang="de-DE" b="1" dirty="0">
                <a:solidFill>
                  <a:srgbClr val="FF0000"/>
                </a:solidFill>
              </a:rPr>
              <a:t> </a:t>
            </a:r>
            <a:r>
              <a:rPr lang="de-DE" b="1" dirty="0" err="1">
                <a:solidFill>
                  <a:srgbClr val="FF0000"/>
                </a:solidFill>
              </a:rPr>
              <a:t>over</a:t>
            </a:r>
            <a:r>
              <a:rPr lang="de-DE" b="1" dirty="0">
                <a:solidFill>
                  <a:srgbClr val="FF0000"/>
                </a:solidFill>
              </a:rPr>
              <a:t> </a:t>
            </a:r>
            <a:r>
              <a:rPr lang="de-DE" b="1" dirty="0" err="1">
                <a:solidFill>
                  <a:srgbClr val="FF0000"/>
                </a:solidFill>
              </a:rPr>
              <a:t>adds</a:t>
            </a:r>
            <a:r>
              <a:rPr lang="de-DE" b="1" dirty="0">
                <a:solidFill>
                  <a:srgbClr val="FF0000"/>
                </a:solidFill>
              </a:rPr>
              <a:t> </a:t>
            </a:r>
            <a:r>
              <a:rPr lang="de-DE" b="1" dirty="0" err="1">
                <a:solidFill>
                  <a:srgbClr val="FF0000"/>
                </a:solidFill>
              </a:rPr>
              <a:t>appr</a:t>
            </a:r>
            <a:r>
              <a:rPr lang="de-DE" b="1" dirty="0">
                <a:solidFill>
                  <a:srgbClr val="FF0000"/>
                </a:solidFill>
              </a:rPr>
              <a:t>. + 100 kg/m³</a:t>
            </a:r>
          </a:p>
        </p:txBody>
      </p:sp>
      <p:sp>
        <p:nvSpPr>
          <p:cNvPr id="8" name="Untertitel 6">
            <a:extLst>
              <a:ext uri="{FF2B5EF4-FFF2-40B4-BE49-F238E27FC236}">
                <a16:creationId xmlns:a16="http://schemas.microsoft.com/office/drawing/2014/main" id="{969C96F7-6A19-04B2-659E-FA11F79000DB}"/>
              </a:ext>
            </a:extLst>
          </p:cNvPr>
          <p:cNvSpPr txBox="1">
            <a:spLocks/>
          </p:cNvSpPr>
          <p:nvPr/>
        </p:nvSpPr>
        <p:spPr bwMode="auto">
          <a:xfrm>
            <a:off x="1281470" y="1475309"/>
            <a:ext cx="1517017" cy="35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r>
              <a:rPr lang="de-DE" sz="1393" dirty="0" err="1">
                <a:solidFill>
                  <a:schemeClr val="tx1"/>
                </a:solidFill>
                <a:latin typeface="Arial" panose="020B0604020202020204" pitchFamily="34" charset="0"/>
                <a:cs typeface="Arial" panose="020B0604020202020204" pitchFamily="34" charset="0"/>
              </a:rPr>
              <a:t>appr</a:t>
            </a:r>
            <a:r>
              <a:rPr lang="de-DE" sz="1393" dirty="0">
                <a:solidFill>
                  <a:schemeClr val="tx1"/>
                </a:solidFill>
                <a:latin typeface="Arial" panose="020B0604020202020204" pitchFamily="34" charset="0"/>
                <a:cs typeface="Arial" panose="020B0604020202020204" pitchFamily="34" charset="0"/>
              </a:rPr>
              <a:t>. 400 kg/m³</a:t>
            </a:r>
          </a:p>
        </p:txBody>
      </p:sp>
      <p:sp>
        <p:nvSpPr>
          <p:cNvPr id="9" name="Untertitel 6">
            <a:extLst>
              <a:ext uri="{FF2B5EF4-FFF2-40B4-BE49-F238E27FC236}">
                <a16:creationId xmlns:a16="http://schemas.microsoft.com/office/drawing/2014/main" id="{E805411A-024E-E103-A23E-3F697C132283}"/>
              </a:ext>
            </a:extLst>
          </p:cNvPr>
          <p:cNvSpPr txBox="1">
            <a:spLocks/>
          </p:cNvSpPr>
          <p:nvPr/>
        </p:nvSpPr>
        <p:spPr bwMode="auto">
          <a:xfrm>
            <a:off x="3156508" y="1574749"/>
            <a:ext cx="1136610" cy="22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r>
              <a:rPr lang="de-DE" sz="1393" dirty="0">
                <a:solidFill>
                  <a:schemeClr val="tx1"/>
                </a:solidFill>
                <a:latin typeface="Arial" panose="020B0604020202020204" pitchFamily="34" charset="0"/>
                <a:cs typeface="Arial" panose="020B0604020202020204" pitchFamily="34" charset="0"/>
              </a:rPr>
              <a:t>500 kg/m³</a:t>
            </a:r>
          </a:p>
        </p:txBody>
      </p:sp>
      <p:sp>
        <p:nvSpPr>
          <p:cNvPr id="10" name="Untertitel 6">
            <a:extLst>
              <a:ext uri="{FF2B5EF4-FFF2-40B4-BE49-F238E27FC236}">
                <a16:creationId xmlns:a16="http://schemas.microsoft.com/office/drawing/2014/main" id="{77B0F4F4-75E0-7CCD-7635-9FAF166C0601}"/>
              </a:ext>
            </a:extLst>
          </p:cNvPr>
          <p:cNvSpPr txBox="1">
            <a:spLocks/>
          </p:cNvSpPr>
          <p:nvPr/>
        </p:nvSpPr>
        <p:spPr bwMode="auto">
          <a:xfrm>
            <a:off x="5047577" y="1490654"/>
            <a:ext cx="1136610" cy="22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r>
              <a:rPr lang="de-DE" sz="1393" dirty="0">
                <a:solidFill>
                  <a:schemeClr val="tx1"/>
                </a:solidFill>
                <a:latin typeface="Arial" panose="020B0604020202020204" pitchFamily="34" charset="0"/>
                <a:cs typeface="Arial" panose="020B0604020202020204" pitchFamily="34" charset="0"/>
              </a:rPr>
              <a:t>600 kg/m³</a:t>
            </a:r>
          </a:p>
        </p:txBody>
      </p:sp>
      <p:sp>
        <p:nvSpPr>
          <p:cNvPr id="11" name="Untertitel 6">
            <a:extLst>
              <a:ext uri="{FF2B5EF4-FFF2-40B4-BE49-F238E27FC236}">
                <a16:creationId xmlns:a16="http://schemas.microsoft.com/office/drawing/2014/main" id="{C1B4EADA-434F-57E5-A75B-E29801CC5FA5}"/>
              </a:ext>
            </a:extLst>
          </p:cNvPr>
          <p:cNvSpPr txBox="1">
            <a:spLocks/>
          </p:cNvSpPr>
          <p:nvPr/>
        </p:nvSpPr>
        <p:spPr bwMode="auto">
          <a:xfrm>
            <a:off x="7149732" y="2304003"/>
            <a:ext cx="1136610" cy="22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r>
              <a:rPr lang="de-DE" sz="1393" dirty="0">
                <a:solidFill>
                  <a:schemeClr val="tx1"/>
                </a:solidFill>
                <a:latin typeface="Arial" panose="020B0604020202020204" pitchFamily="34" charset="0"/>
                <a:cs typeface="Arial" panose="020B0604020202020204" pitchFamily="34" charset="0"/>
              </a:rPr>
              <a:t>700 kg/m³</a:t>
            </a:r>
          </a:p>
        </p:txBody>
      </p:sp>
      <p:sp>
        <p:nvSpPr>
          <p:cNvPr id="12" name="Untertitel 6">
            <a:extLst>
              <a:ext uri="{FF2B5EF4-FFF2-40B4-BE49-F238E27FC236}">
                <a16:creationId xmlns:a16="http://schemas.microsoft.com/office/drawing/2014/main" id="{65E6B369-669A-E43A-7C50-97FF3550E86A}"/>
              </a:ext>
            </a:extLst>
          </p:cNvPr>
          <p:cNvSpPr txBox="1">
            <a:spLocks/>
          </p:cNvSpPr>
          <p:nvPr/>
        </p:nvSpPr>
        <p:spPr bwMode="auto">
          <a:xfrm>
            <a:off x="7623870" y="3619431"/>
            <a:ext cx="1136610" cy="22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r>
              <a:rPr lang="de-DE" sz="1393" dirty="0">
                <a:solidFill>
                  <a:schemeClr val="tx1"/>
                </a:solidFill>
                <a:latin typeface="Arial" panose="020B0604020202020204" pitchFamily="34" charset="0"/>
                <a:cs typeface="Arial" panose="020B0604020202020204" pitchFamily="34" charset="0"/>
              </a:rPr>
              <a:t>800 kg/m³</a:t>
            </a:r>
          </a:p>
        </p:txBody>
      </p:sp>
      <p:pic>
        <p:nvPicPr>
          <p:cNvPr id="18" name="Grafik 17">
            <a:extLst>
              <a:ext uri="{FF2B5EF4-FFF2-40B4-BE49-F238E27FC236}">
                <a16:creationId xmlns:a16="http://schemas.microsoft.com/office/drawing/2014/main" id="{9C7D76AF-ADDB-356E-9FBB-715D9F77E2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45409" y="4115911"/>
            <a:ext cx="1834093" cy="1725149"/>
          </a:xfrm>
          <a:prstGeom prst="rect">
            <a:avLst/>
          </a:prstGeom>
          <a:effectLst>
            <a:softEdge rad="25400"/>
          </a:effectLst>
        </p:spPr>
      </p:pic>
      <p:sp>
        <p:nvSpPr>
          <p:cNvPr id="24" name="Pfeil: nach unten 23">
            <a:extLst>
              <a:ext uri="{FF2B5EF4-FFF2-40B4-BE49-F238E27FC236}">
                <a16:creationId xmlns:a16="http://schemas.microsoft.com/office/drawing/2014/main" id="{889D3141-6CEC-6BB3-248B-7C666A62072B}"/>
              </a:ext>
            </a:extLst>
          </p:cNvPr>
          <p:cNvSpPr/>
          <p:nvPr/>
        </p:nvSpPr>
        <p:spPr bwMode="auto">
          <a:xfrm rot="17110481">
            <a:off x="2708724" y="2375658"/>
            <a:ext cx="180768" cy="321563"/>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29" name="Pfeil: nach unten 28">
            <a:extLst>
              <a:ext uri="{FF2B5EF4-FFF2-40B4-BE49-F238E27FC236}">
                <a16:creationId xmlns:a16="http://schemas.microsoft.com/office/drawing/2014/main" id="{6C3ACAEF-2100-AF48-FA22-CEFB6F771918}"/>
              </a:ext>
            </a:extLst>
          </p:cNvPr>
          <p:cNvSpPr/>
          <p:nvPr/>
        </p:nvSpPr>
        <p:spPr bwMode="auto">
          <a:xfrm rot="14911740" flipH="1">
            <a:off x="4570714" y="2177939"/>
            <a:ext cx="183469" cy="321563"/>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30" name="Pfeil: nach unten 29">
            <a:extLst>
              <a:ext uri="{FF2B5EF4-FFF2-40B4-BE49-F238E27FC236}">
                <a16:creationId xmlns:a16="http://schemas.microsoft.com/office/drawing/2014/main" id="{1C67DBAB-D06F-FC1F-6B72-A2CECFA6B3E8}"/>
              </a:ext>
            </a:extLst>
          </p:cNvPr>
          <p:cNvSpPr/>
          <p:nvPr/>
        </p:nvSpPr>
        <p:spPr bwMode="auto">
          <a:xfrm rot="19004153">
            <a:off x="6729565" y="2073370"/>
            <a:ext cx="180768" cy="321563"/>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31" name="Pfeil: nach unten 30">
            <a:extLst>
              <a:ext uri="{FF2B5EF4-FFF2-40B4-BE49-F238E27FC236}">
                <a16:creationId xmlns:a16="http://schemas.microsoft.com/office/drawing/2014/main" id="{8C1EF50A-1AB3-2889-04A5-8892899E0963}"/>
              </a:ext>
            </a:extLst>
          </p:cNvPr>
          <p:cNvSpPr/>
          <p:nvPr/>
        </p:nvSpPr>
        <p:spPr bwMode="auto">
          <a:xfrm rot="1747121">
            <a:off x="7636168" y="3555427"/>
            <a:ext cx="180768" cy="321563"/>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sp>
        <p:nvSpPr>
          <p:cNvPr id="23554" name="Pfeil: nach unten 23553">
            <a:extLst>
              <a:ext uri="{FF2B5EF4-FFF2-40B4-BE49-F238E27FC236}">
                <a16:creationId xmlns:a16="http://schemas.microsoft.com/office/drawing/2014/main" id="{096CCE41-DB60-2E40-BF56-1EA74B3FB7EC}"/>
              </a:ext>
            </a:extLst>
          </p:cNvPr>
          <p:cNvSpPr/>
          <p:nvPr/>
        </p:nvSpPr>
        <p:spPr bwMode="auto">
          <a:xfrm rot="5400000">
            <a:off x="3581273" y="4753423"/>
            <a:ext cx="180768" cy="321563"/>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pic>
        <p:nvPicPr>
          <p:cNvPr id="3" name="Grafik 2">
            <a:extLst>
              <a:ext uri="{FF2B5EF4-FFF2-40B4-BE49-F238E27FC236}">
                <a16:creationId xmlns:a16="http://schemas.microsoft.com/office/drawing/2014/main" id="{08DCAFBC-6E92-6F1A-9FF9-2F5F8C12DE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85206" y="1655777"/>
            <a:ext cx="840155" cy="560787"/>
          </a:xfrm>
          <a:prstGeom prst="rect">
            <a:avLst/>
          </a:prstGeom>
          <a:effectLst>
            <a:softEdge rad="25400"/>
          </a:effectLst>
        </p:spPr>
      </p:pic>
      <p:pic>
        <p:nvPicPr>
          <p:cNvPr id="14" name="Grafik 13">
            <a:extLst>
              <a:ext uri="{FF2B5EF4-FFF2-40B4-BE49-F238E27FC236}">
                <a16:creationId xmlns:a16="http://schemas.microsoft.com/office/drawing/2014/main" id="{6E18AADB-37AA-FB8C-1FED-DD091304B86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29504" y="4123271"/>
            <a:ext cx="1903658" cy="1598404"/>
          </a:xfrm>
          <a:prstGeom prst="rect">
            <a:avLst/>
          </a:prstGeom>
          <a:effectLst>
            <a:softEdge rad="25400"/>
          </a:effectLst>
        </p:spPr>
      </p:pic>
      <p:pic>
        <p:nvPicPr>
          <p:cNvPr id="17" name="Grafik 16">
            <a:extLst>
              <a:ext uri="{FF2B5EF4-FFF2-40B4-BE49-F238E27FC236}">
                <a16:creationId xmlns:a16="http://schemas.microsoft.com/office/drawing/2014/main" id="{9C674AF5-B701-444C-F703-101E8D7E321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60106" y="1745486"/>
            <a:ext cx="1658116" cy="1117036"/>
          </a:xfrm>
          <a:prstGeom prst="rect">
            <a:avLst/>
          </a:prstGeom>
          <a:effectLst>
            <a:softEdge rad="25400"/>
          </a:effectLst>
        </p:spPr>
      </p:pic>
      <p:pic>
        <p:nvPicPr>
          <p:cNvPr id="26" name="Grafik 25">
            <a:extLst>
              <a:ext uri="{FF2B5EF4-FFF2-40B4-BE49-F238E27FC236}">
                <a16:creationId xmlns:a16="http://schemas.microsoft.com/office/drawing/2014/main" id="{42DAA3BB-4B2E-E6CF-07A6-56FE332B4088}"/>
              </a:ext>
            </a:extLst>
          </p:cNvPr>
          <p:cNvPicPr>
            <a:picLocks noChangeAspect="1"/>
          </p:cNvPicPr>
          <p:nvPr/>
        </p:nvPicPr>
        <p:blipFill>
          <a:blip r:embed="rId8"/>
          <a:stretch>
            <a:fillRect/>
          </a:stretch>
        </p:blipFill>
        <p:spPr>
          <a:xfrm>
            <a:off x="6976083" y="2579096"/>
            <a:ext cx="1602327" cy="786755"/>
          </a:xfrm>
          <a:prstGeom prst="rect">
            <a:avLst/>
          </a:prstGeom>
        </p:spPr>
      </p:pic>
      <p:pic>
        <p:nvPicPr>
          <p:cNvPr id="27" name="Grafik 26">
            <a:extLst>
              <a:ext uri="{FF2B5EF4-FFF2-40B4-BE49-F238E27FC236}">
                <a16:creationId xmlns:a16="http://schemas.microsoft.com/office/drawing/2014/main" id="{58663B3A-B647-4665-FD1B-48AD95D85E0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61077" y="4013237"/>
            <a:ext cx="1785178" cy="1202634"/>
          </a:xfrm>
          <a:prstGeom prst="rect">
            <a:avLst/>
          </a:prstGeom>
          <a:effectLst>
            <a:softEdge rad="25400"/>
          </a:effectLst>
        </p:spPr>
      </p:pic>
      <p:sp>
        <p:nvSpPr>
          <p:cNvPr id="23552" name="Untertitel 6">
            <a:extLst>
              <a:ext uri="{FF2B5EF4-FFF2-40B4-BE49-F238E27FC236}">
                <a16:creationId xmlns:a16="http://schemas.microsoft.com/office/drawing/2014/main" id="{029147CE-BBD7-130B-FE96-07E7E369F08D}"/>
              </a:ext>
            </a:extLst>
          </p:cNvPr>
          <p:cNvSpPr txBox="1">
            <a:spLocks/>
          </p:cNvSpPr>
          <p:nvPr/>
        </p:nvSpPr>
        <p:spPr bwMode="auto">
          <a:xfrm>
            <a:off x="2490349" y="3871103"/>
            <a:ext cx="2041061" cy="22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r>
              <a:rPr lang="de-DE" sz="1393" dirty="0">
                <a:solidFill>
                  <a:schemeClr val="tx1"/>
                </a:solidFill>
                <a:latin typeface="Arial" panose="020B0604020202020204" pitchFamily="34" charset="0"/>
                <a:cs typeface="Arial" panose="020B0604020202020204" pitchFamily="34" charset="0"/>
              </a:rPr>
              <a:t>900 – 1.000 kg/m³</a:t>
            </a:r>
          </a:p>
        </p:txBody>
      </p:sp>
      <p:sp>
        <p:nvSpPr>
          <p:cNvPr id="23553" name="Pfeil: nach unten 23552">
            <a:extLst>
              <a:ext uri="{FF2B5EF4-FFF2-40B4-BE49-F238E27FC236}">
                <a16:creationId xmlns:a16="http://schemas.microsoft.com/office/drawing/2014/main" id="{63A151D6-826D-91AD-8667-58233C78B4BD}"/>
              </a:ext>
            </a:extLst>
          </p:cNvPr>
          <p:cNvSpPr/>
          <p:nvPr/>
        </p:nvSpPr>
        <p:spPr bwMode="auto">
          <a:xfrm rot="3918341">
            <a:off x="6371196" y="4556073"/>
            <a:ext cx="180768" cy="321563"/>
          </a:xfrm>
          <a:prstGeom prst="downArrow">
            <a:avLst/>
          </a:prstGeom>
          <a:solidFill>
            <a:srgbClr val="FF0000"/>
          </a:solidFill>
          <a:ln>
            <a:noFill/>
          </a:ln>
          <a:effectLst/>
        </p:spPr>
        <p:txBody>
          <a:bodyPr vert="horz" wrap="none" lIns="79586" tIns="39793" rIns="79586" bIns="39793" numCol="1" rtlCol="0" anchor="ctr" anchorCtr="0" compatLnSpc="1">
            <a:prstTxWarp prst="textNoShape">
              <a:avLst/>
            </a:prstTxWarp>
          </a:bodyPr>
          <a:lstStyle/>
          <a:p>
            <a:pPr algn="ctr" defTabSz="795941" fontAlgn="base">
              <a:spcBef>
                <a:spcPct val="0"/>
              </a:spcBef>
              <a:spcAft>
                <a:spcPct val="0"/>
              </a:spcAft>
            </a:pPr>
            <a:endParaRPr lang="de-DE" sz="1567">
              <a:latin typeface="Arial" charset="0"/>
            </a:endParaRPr>
          </a:p>
        </p:txBody>
      </p:sp>
      <p:pic>
        <p:nvPicPr>
          <p:cNvPr id="4" name="Grafik 3">
            <a:extLst>
              <a:ext uri="{FF2B5EF4-FFF2-40B4-BE49-F238E27FC236}">
                <a16:creationId xmlns:a16="http://schemas.microsoft.com/office/drawing/2014/main" id="{84F7B7F3-5D08-12D0-5C18-0A9C1793763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141815" y="1844327"/>
            <a:ext cx="1196342" cy="1564396"/>
          </a:xfrm>
          <a:prstGeom prst="rect">
            <a:avLst/>
          </a:prstGeom>
          <a:effectLst>
            <a:softEdge rad="25400"/>
          </a:effectLst>
        </p:spPr>
      </p:pic>
    </p:spTree>
    <p:extLst>
      <p:ext uri="{BB962C8B-B14F-4D97-AF65-F5344CB8AC3E}">
        <p14:creationId xmlns:p14="http://schemas.microsoft.com/office/powerpoint/2010/main" val="34408901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AF871-93D4-F55F-4436-A11E2243FF8A}"/>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DAF5B6BF-AEA6-946B-4319-24BF281EA18F}"/>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D06180B4-7B66-AA5E-0B70-C641D0404068}"/>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8F5F6F09-544B-BEB0-DA3B-FF404DDFC5D8}"/>
              </a:ext>
            </a:extLst>
          </p:cNvPr>
          <p:cNvSpPr>
            <a:spLocks noGrp="1" noChangeArrowheads="1"/>
          </p:cNvSpPr>
          <p:nvPr>
            <p:ph type="ctrTitle"/>
          </p:nvPr>
        </p:nvSpPr>
        <p:spPr bwMode="auto">
          <a:xfrm>
            <a:off x="1587240" y="833174"/>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Public Relations</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D8B0966E-EE59-76CE-FEBA-A5236904B365}"/>
              </a:ext>
            </a:extLst>
          </p:cNvPr>
          <p:cNvSpPr>
            <a:spLocks noGrp="1"/>
          </p:cNvSpPr>
          <p:nvPr>
            <p:ph type="subTitle" idx="1"/>
          </p:nvPr>
        </p:nvSpPr>
        <p:spPr>
          <a:xfrm>
            <a:off x="1591386" y="1554433"/>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a:t>
            </a: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C783FE57-9FF3-073C-B6D0-FD71100AE1AB}"/>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5F6BC031-B687-68DC-11DE-7BCD3C11048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761C62C0-3C0A-5362-C388-EC849C36A991}"/>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DAB2C0D4-B5C7-779B-5D5F-6AEC82942BB7}"/>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FFA41EF6-F4CF-9A7C-C613-5CF8498AD548}"/>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03EEE3B9-1CC0-C86F-E80C-D745B58105D2}"/>
              </a:ext>
            </a:extLst>
          </p:cNvPr>
          <p:cNvSpPr txBox="1">
            <a:spLocks/>
          </p:cNvSpPr>
          <p:nvPr/>
        </p:nvSpPr>
        <p:spPr bwMode="auto">
          <a:xfrm>
            <a:off x="6138304" y="1987161"/>
            <a:ext cx="2571662"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b="1" dirty="0">
                <a:solidFill>
                  <a:srgbClr val="FF0000"/>
                </a:solidFill>
              </a:rPr>
              <a:t>The consumer </a:t>
            </a:r>
            <a:r>
              <a:rPr lang="fr-BE" altLang="en-US" sz="1741" b="1" dirty="0" err="1">
                <a:solidFill>
                  <a:srgbClr val="FF0000"/>
                </a:solidFill>
              </a:rPr>
              <a:t>meant</a:t>
            </a:r>
            <a:r>
              <a:rPr lang="fr-BE" altLang="en-US" sz="1741" b="1" dirty="0">
                <a:solidFill>
                  <a:srgbClr val="FF0000"/>
                </a:solidFill>
              </a:rPr>
              <a:t> </a:t>
            </a:r>
            <a:r>
              <a:rPr lang="fr-BE" altLang="en-US" sz="1741" b="1" dirty="0" err="1">
                <a:solidFill>
                  <a:srgbClr val="FF0000"/>
                </a:solidFill>
              </a:rPr>
              <a:t>well</a:t>
            </a:r>
            <a:r>
              <a:rPr lang="fr-BE" altLang="en-US" sz="1741" b="1" dirty="0">
                <a:solidFill>
                  <a:srgbClr val="FF0000"/>
                </a:solidFill>
              </a:rPr>
              <a:t> but …</a:t>
            </a:r>
          </a:p>
          <a:p>
            <a:pPr marL="31782" algn="l" eaLnBrk="1" hangingPunct="1">
              <a:spcBef>
                <a:spcPct val="0"/>
              </a:spcBef>
              <a:defRPr/>
            </a:pPr>
            <a:endParaRPr lang="fr-BE" altLang="en-US" sz="1741" b="1" dirty="0">
              <a:solidFill>
                <a:schemeClr val="tx1"/>
              </a:solidFill>
            </a:endParaRPr>
          </a:p>
          <a:p>
            <a:pPr marL="31782" algn="l" eaLnBrk="1" hangingPunct="1">
              <a:spcBef>
                <a:spcPct val="0"/>
              </a:spcBef>
              <a:defRPr/>
            </a:pPr>
            <a:r>
              <a:rPr lang="fr-BE" altLang="en-US" sz="1741" dirty="0" err="1">
                <a:solidFill>
                  <a:schemeClr val="tx1"/>
                </a:solidFill>
              </a:rPr>
              <a:t>Closures</a:t>
            </a:r>
            <a:r>
              <a:rPr lang="fr-BE" altLang="en-US" sz="1741" dirty="0">
                <a:solidFill>
                  <a:schemeClr val="tx1"/>
                </a:solidFill>
              </a:rPr>
              <a:t> of </a:t>
            </a:r>
            <a:r>
              <a:rPr lang="fr-BE" altLang="en-US" sz="1741" dirty="0" err="1">
                <a:solidFill>
                  <a:schemeClr val="tx1"/>
                </a:solidFill>
              </a:rPr>
              <a:t>bottles</a:t>
            </a:r>
            <a:r>
              <a:rPr lang="fr-BE" altLang="en-US" sz="1741" dirty="0">
                <a:solidFill>
                  <a:schemeClr val="tx1"/>
                </a:solidFill>
              </a:rPr>
              <a:t> and jars can </a:t>
            </a:r>
            <a:r>
              <a:rPr lang="fr-BE" altLang="en-US" sz="1741" dirty="0" err="1">
                <a:solidFill>
                  <a:schemeClr val="tx1"/>
                </a:solidFill>
              </a:rPr>
              <a:t>remain</a:t>
            </a:r>
            <a:r>
              <a:rPr lang="fr-BE" altLang="en-US" sz="1741" dirty="0">
                <a:solidFill>
                  <a:schemeClr val="tx1"/>
                </a:solidFill>
              </a:rPr>
              <a:t> on the glass packaging</a:t>
            </a:r>
          </a:p>
          <a:p>
            <a:pPr marL="31782" algn="l" eaLnBrk="1" hangingPunct="1">
              <a:spcBef>
                <a:spcPct val="0"/>
              </a:spcBef>
              <a:defRPr/>
            </a:pPr>
            <a:endParaRPr lang="fr-BE" altLang="en-US" sz="1741" dirty="0">
              <a:solidFill>
                <a:schemeClr val="tx1"/>
              </a:solidFill>
            </a:endParaRPr>
          </a:p>
          <a:p>
            <a:pPr marL="31782" algn="l" eaLnBrk="1" hangingPunct="1">
              <a:spcBef>
                <a:spcPct val="0"/>
              </a:spcBef>
              <a:defRPr/>
            </a:pPr>
            <a:r>
              <a:rPr lang="fr-BE" altLang="en-US" sz="1741" dirty="0">
                <a:solidFill>
                  <a:srgbClr val="00B050"/>
                </a:solidFill>
              </a:rPr>
              <a:t>« You can </a:t>
            </a:r>
            <a:r>
              <a:rPr lang="fr-BE" altLang="en-US" sz="1741" dirty="0" err="1">
                <a:solidFill>
                  <a:srgbClr val="00B050"/>
                </a:solidFill>
              </a:rPr>
              <a:t>leave</a:t>
            </a:r>
            <a:r>
              <a:rPr lang="fr-BE" altLang="en-US" sz="1741" dirty="0">
                <a:solidFill>
                  <a:srgbClr val="00B050"/>
                </a:solidFill>
              </a:rPr>
              <a:t> </a:t>
            </a:r>
            <a:r>
              <a:rPr lang="fr-BE" altLang="en-US" sz="1741" dirty="0" err="1">
                <a:solidFill>
                  <a:srgbClr val="00B050"/>
                </a:solidFill>
              </a:rPr>
              <a:t>your</a:t>
            </a:r>
            <a:r>
              <a:rPr lang="fr-BE" altLang="en-US" sz="1741" dirty="0">
                <a:solidFill>
                  <a:srgbClr val="00B050"/>
                </a:solidFill>
              </a:rPr>
              <a:t> </a:t>
            </a:r>
            <a:r>
              <a:rPr lang="fr-BE" altLang="en-US" sz="1741" i="1" dirty="0">
                <a:solidFill>
                  <a:srgbClr val="FF0000"/>
                </a:solidFill>
              </a:rPr>
              <a:t>cap</a:t>
            </a:r>
            <a:r>
              <a:rPr lang="fr-BE" altLang="en-US" sz="1741" dirty="0">
                <a:solidFill>
                  <a:srgbClr val="00B050"/>
                </a:solidFill>
              </a:rPr>
              <a:t> on! »</a:t>
            </a:r>
          </a:p>
          <a:p>
            <a:pPr marL="31782" algn="l" eaLnBrk="1" hangingPunct="1">
              <a:spcBef>
                <a:spcPct val="0"/>
              </a:spcBef>
              <a:defRPr/>
            </a:pPr>
            <a:r>
              <a:rPr lang="fr-BE" altLang="en-US" sz="957" i="1" dirty="0">
                <a:solidFill>
                  <a:srgbClr val="00B050"/>
                </a:solidFill>
              </a:rPr>
              <a:t>         in memory of Joe Cocker</a:t>
            </a:r>
            <a:endParaRPr lang="fr-FR" altLang="en-US" sz="957" i="1" dirty="0">
              <a:solidFill>
                <a:srgbClr val="00B050"/>
              </a:solidFill>
            </a:endParaRPr>
          </a:p>
        </p:txBody>
      </p:sp>
      <p:pic>
        <p:nvPicPr>
          <p:cNvPr id="4" name="Grafik 3">
            <a:extLst>
              <a:ext uri="{FF2B5EF4-FFF2-40B4-BE49-F238E27FC236}">
                <a16:creationId xmlns:a16="http://schemas.microsoft.com/office/drawing/2014/main" id="{7F658ACE-17C8-32F2-1322-C1A2C296FF6F}"/>
              </a:ext>
            </a:extLst>
          </p:cNvPr>
          <p:cNvPicPr>
            <a:picLocks noChangeAspect="1"/>
          </p:cNvPicPr>
          <p:nvPr/>
        </p:nvPicPr>
        <p:blipFill>
          <a:blip r:embed="rId3"/>
          <a:stretch>
            <a:fillRect/>
          </a:stretch>
        </p:blipFill>
        <p:spPr>
          <a:xfrm>
            <a:off x="1547868" y="1792636"/>
            <a:ext cx="4449106" cy="3386345"/>
          </a:xfrm>
          <a:prstGeom prst="rect">
            <a:avLst/>
          </a:prstGeom>
          <a:effectLst>
            <a:softEdge rad="25400"/>
          </a:effectLst>
        </p:spPr>
      </p:pic>
    </p:spTree>
    <p:extLst>
      <p:ext uri="{BB962C8B-B14F-4D97-AF65-F5344CB8AC3E}">
        <p14:creationId xmlns:p14="http://schemas.microsoft.com/office/powerpoint/2010/main" val="32888245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8592A-4599-61FF-15CA-8F19FD515F88}"/>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C4B71796-488A-386D-9EE1-D1E9984A763D}"/>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D2F86962-E202-CC5F-4168-CEF8B8931BF4}"/>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2C2532E8-D852-191F-465C-FA3016AB089E}"/>
              </a:ext>
            </a:extLst>
          </p:cNvPr>
          <p:cNvSpPr>
            <a:spLocks noGrp="1" noChangeArrowheads="1"/>
          </p:cNvSpPr>
          <p:nvPr>
            <p:ph type="ctrTitle"/>
          </p:nvPr>
        </p:nvSpPr>
        <p:spPr bwMode="auto">
          <a:xfrm>
            <a:off x="1587240" y="833174"/>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Public Relations</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CBE0735C-ADE3-6F8A-1765-B46DC73AD70B}"/>
              </a:ext>
            </a:extLst>
          </p:cNvPr>
          <p:cNvSpPr>
            <a:spLocks noGrp="1"/>
          </p:cNvSpPr>
          <p:nvPr>
            <p:ph type="subTitle" idx="1"/>
          </p:nvPr>
        </p:nvSpPr>
        <p:spPr>
          <a:xfrm>
            <a:off x="1591386" y="1554433"/>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a:t>
            </a: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C7814C22-D46E-9056-6AC7-962620AD3C7D}"/>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8A7C2316-6010-A28C-C14C-7CE52FE809A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53941B64-5B9A-69D3-C6F3-26D4D8C53375}"/>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B1BBA0E2-8FA1-8257-1691-24D78B63636A}"/>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F2F78B58-F645-B405-5FA2-FD1184C8181D}"/>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FE76EC48-CF69-950D-F748-7D782AFDFE23}"/>
              </a:ext>
            </a:extLst>
          </p:cNvPr>
          <p:cNvSpPr txBox="1">
            <a:spLocks/>
          </p:cNvSpPr>
          <p:nvPr/>
        </p:nvSpPr>
        <p:spPr bwMode="auto">
          <a:xfrm>
            <a:off x="5719269" y="1810476"/>
            <a:ext cx="2571662"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b="1" dirty="0">
                <a:solidFill>
                  <a:srgbClr val="FF0000"/>
                </a:solidFill>
              </a:rPr>
              <a:t>The consumer </a:t>
            </a:r>
            <a:r>
              <a:rPr lang="fr-BE" altLang="en-US" sz="1741" b="1" dirty="0" err="1">
                <a:solidFill>
                  <a:srgbClr val="FF0000"/>
                </a:solidFill>
              </a:rPr>
              <a:t>meant</a:t>
            </a:r>
            <a:r>
              <a:rPr lang="fr-BE" altLang="en-US" sz="1741" b="1" dirty="0">
                <a:solidFill>
                  <a:srgbClr val="FF0000"/>
                </a:solidFill>
              </a:rPr>
              <a:t> </a:t>
            </a:r>
            <a:r>
              <a:rPr lang="fr-BE" altLang="en-US" sz="1741" b="1" dirty="0" err="1">
                <a:solidFill>
                  <a:srgbClr val="FF0000"/>
                </a:solidFill>
              </a:rPr>
              <a:t>well</a:t>
            </a:r>
            <a:r>
              <a:rPr lang="fr-BE" altLang="en-US" sz="1741" b="1" dirty="0">
                <a:solidFill>
                  <a:srgbClr val="FF0000"/>
                </a:solidFill>
              </a:rPr>
              <a:t> but …</a:t>
            </a:r>
            <a:endParaRPr lang="fr-FR" altLang="en-US" sz="1741" dirty="0">
              <a:solidFill>
                <a:srgbClr val="FF0000"/>
              </a:solidFill>
            </a:endParaRPr>
          </a:p>
        </p:txBody>
      </p:sp>
      <p:sp>
        <p:nvSpPr>
          <p:cNvPr id="2" name="Rectangle 11">
            <a:extLst>
              <a:ext uri="{FF2B5EF4-FFF2-40B4-BE49-F238E27FC236}">
                <a16:creationId xmlns:a16="http://schemas.microsoft.com/office/drawing/2014/main" id="{1EE6F631-7840-EAA3-3748-D9A421AE8442}"/>
              </a:ext>
            </a:extLst>
          </p:cNvPr>
          <p:cNvSpPr txBox="1">
            <a:spLocks/>
          </p:cNvSpPr>
          <p:nvPr/>
        </p:nvSpPr>
        <p:spPr bwMode="auto">
          <a:xfrm>
            <a:off x="5601205" y="5310720"/>
            <a:ext cx="2817136" cy="23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393" b="1" dirty="0">
                <a:solidFill>
                  <a:schemeClr val="tx1"/>
                </a:solidFill>
              </a:rPr>
              <a:t>17 plates (</a:t>
            </a:r>
            <a:r>
              <a:rPr lang="fr-BE" altLang="en-US" sz="1393" b="1" dirty="0" err="1">
                <a:solidFill>
                  <a:schemeClr val="tx1"/>
                </a:solidFill>
              </a:rPr>
              <a:t>appr</a:t>
            </a:r>
            <a:r>
              <a:rPr lang="fr-BE" altLang="en-US" sz="1393" b="1" dirty="0">
                <a:solidFill>
                  <a:schemeClr val="tx1"/>
                </a:solidFill>
              </a:rPr>
              <a:t>. 10 kg!)</a:t>
            </a:r>
            <a:endParaRPr lang="fr-FR" altLang="en-US" sz="1393" dirty="0">
              <a:solidFill>
                <a:schemeClr val="tx1"/>
              </a:solidFill>
            </a:endParaRPr>
          </a:p>
        </p:txBody>
      </p:sp>
      <p:pic>
        <p:nvPicPr>
          <p:cNvPr id="5" name="Grafik 4">
            <a:extLst>
              <a:ext uri="{FF2B5EF4-FFF2-40B4-BE49-F238E27FC236}">
                <a16:creationId xmlns:a16="http://schemas.microsoft.com/office/drawing/2014/main" id="{A20DB4ED-AC79-FE4E-4030-052DAC6D9D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59416" y="1554428"/>
            <a:ext cx="3646014" cy="4109894"/>
          </a:xfrm>
          <a:prstGeom prst="rect">
            <a:avLst/>
          </a:prstGeom>
          <a:effectLst>
            <a:softEdge rad="25400"/>
          </a:effectLst>
        </p:spPr>
      </p:pic>
      <p:pic>
        <p:nvPicPr>
          <p:cNvPr id="4" name="Grafik 3">
            <a:extLst>
              <a:ext uri="{FF2B5EF4-FFF2-40B4-BE49-F238E27FC236}">
                <a16:creationId xmlns:a16="http://schemas.microsoft.com/office/drawing/2014/main" id="{B66F38DE-4FB7-0E44-A2F5-8569EBEC97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9275" y="2460742"/>
            <a:ext cx="2522285" cy="2684063"/>
          </a:xfrm>
          <a:prstGeom prst="rect">
            <a:avLst/>
          </a:prstGeom>
          <a:effectLst>
            <a:softEdge rad="25400"/>
          </a:effectLst>
        </p:spPr>
      </p:pic>
    </p:spTree>
    <p:extLst>
      <p:ext uri="{BB962C8B-B14F-4D97-AF65-F5344CB8AC3E}">
        <p14:creationId xmlns:p14="http://schemas.microsoft.com/office/powerpoint/2010/main" val="27335283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AB1B8-C632-0FCC-045C-D49913924107}"/>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702634BC-B262-E5DE-A34D-65D041C29295}"/>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10075AA1-CCA2-55D8-EC9F-7CDB8690747C}"/>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3EFBEC1B-D7E0-85F9-2D74-A947E3BD04DB}"/>
              </a:ext>
            </a:extLst>
          </p:cNvPr>
          <p:cNvSpPr>
            <a:spLocks noGrp="1" noChangeArrowheads="1"/>
          </p:cNvSpPr>
          <p:nvPr>
            <p:ph type="ctrTitle"/>
          </p:nvPr>
        </p:nvSpPr>
        <p:spPr bwMode="auto">
          <a:xfrm>
            <a:off x="1587240" y="833174"/>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Public Relations</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BD69B1D4-DFBD-6CF4-E9BB-B9E5130D4EAA}"/>
              </a:ext>
            </a:extLst>
          </p:cNvPr>
          <p:cNvSpPr>
            <a:spLocks noGrp="1"/>
          </p:cNvSpPr>
          <p:nvPr>
            <p:ph type="subTitle" idx="1"/>
          </p:nvPr>
        </p:nvSpPr>
        <p:spPr>
          <a:xfrm>
            <a:off x="1591386" y="1554433"/>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a:t>
            </a: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F64458EF-EABB-74F7-1B14-7040AF6DE4E7}"/>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730ACC6E-0751-99A3-2E02-4D1796276A8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BA846107-596D-1FF1-5177-6487C0007896}"/>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CD3C0133-C5D9-7148-D762-D6755E6FBE00}"/>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AA49C8DE-397E-C6D9-9FD7-8B16E055FD16}"/>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ED46FBA4-8691-26BA-A642-1D059D9D4D9A}"/>
              </a:ext>
            </a:extLst>
          </p:cNvPr>
          <p:cNvSpPr txBox="1">
            <a:spLocks/>
          </p:cNvSpPr>
          <p:nvPr/>
        </p:nvSpPr>
        <p:spPr bwMode="auto">
          <a:xfrm>
            <a:off x="6050873" y="3507225"/>
            <a:ext cx="2571662" cy="37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1782" algn="l" eaLnBrk="1" hangingPunct="1">
              <a:spcBef>
                <a:spcPct val="0"/>
              </a:spcBef>
              <a:defRPr/>
            </a:pPr>
            <a:r>
              <a:rPr lang="fr-BE" altLang="en-US" sz="1741" b="1" dirty="0">
                <a:solidFill>
                  <a:srgbClr val="FF0000"/>
                </a:solidFill>
              </a:rPr>
              <a:t>Use </a:t>
            </a:r>
            <a:r>
              <a:rPr lang="fr-BE" altLang="en-US" sz="1741" b="1" dirty="0" err="1">
                <a:solidFill>
                  <a:srgbClr val="FF0000"/>
                </a:solidFill>
              </a:rPr>
              <a:t>pictograms</a:t>
            </a:r>
            <a:r>
              <a:rPr lang="fr-BE" altLang="en-US" sz="1741" b="1" dirty="0">
                <a:solidFill>
                  <a:srgbClr val="FF0000"/>
                </a:solidFill>
              </a:rPr>
              <a:t>!</a:t>
            </a:r>
            <a:endParaRPr lang="fr-FR" altLang="en-US" sz="1741" dirty="0">
              <a:solidFill>
                <a:srgbClr val="FF0000"/>
              </a:solidFill>
            </a:endParaRPr>
          </a:p>
        </p:txBody>
      </p:sp>
      <p:pic>
        <p:nvPicPr>
          <p:cNvPr id="3" name="Picture 2" descr="F:\Bild1.png">
            <a:extLst>
              <a:ext uri="{FF2B5EF4-FFF2-40B4-BE49-F238E27FC236}">
                <a16:creationId xmlns:a16="http://schemas.microsoft.com/office/drawing/2014/main" id="{767FC69E-22BC-687A-3F70-53B8AB308EFA}"/>
              </a:ext>
            </a:extLst>
          </p:cNvPr>
          <p:cNvPicPr>
            <a:picLocks noChangeAspect="1" noChangeArrowheads="1"/>
          </p:cNvPicPr>
          <p:nvPr/>
        </p:nvPicPr>
        <p:blipFill>
          <a:blip r:embed="rId3"/>
          <a:srcRect/>
          <a:stretch>
            <a:fillRect/>
          </a:stretch>
        </p:blipFill>
        <p:spPr bwMode="auto">
          <a:xfrm>
            <a:off x="2222071" y="2026054"/>
            <a:ext cx="3198110" cy="3109899"/>
          </a:xfrm>
          <a:prstGeom prst="rect">
            <a:avLst/>
          </a:prstGeom>
          <a:noFill/>
          <a:ln w="9525">
            <a:noFill/>
            <a:miter lim="800000"/>
            <a:headEnd/>
            <a:tailEnd/>
          </a:ln>
          <a:effectLst>
            <a:softEdge rad="76200"/>
          </a:effectLst>
        </p:spPr>
      </p:pic>
    </p:spTree>
    <p:extLst>
      <p:ext uri="{BB962C8B-B14F-4D97-AF65-F5344CB8AC3E}">
        <p14:creationId xmlns:p14="http://schemas.microsoft.com/office/powerpoint/2010/main" val="255828924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90C18-A023-76D0-3798-BBFDBB62BB09}"/>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67D99172-B144-B513-B2A1-FC79450BBB16}"/>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5DF393A7-EB3B-35C2-19AB-638D76E1578B}"/>
              </a:ext>
            </a:extLst>
          </p:cNvPr>
          <p:cNvSpPr>
            <a:spLocks noChangeArrowheads="1"/>
          </p:cNvSpPr>
          <p:nvPr/>
        </p:nvSpPr>
        <p:spPr bwMode="auto">
          <a:xfrm>
            <a:off x="1308822"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63CF9086-A880-5A44-F84C-F0E3F7CA14D1}"/>
              </a:ext>
            </a:extLst>
          </p:cNvPr>
          <p:cNvSpPr>
            <a:spLocks noGrp="1" noChangeArrowheads="1"/>
          </p:cNvSpPr>
          <p:nvPr>
            <p:ph type="ctrTitle"/>
          </p:nvPr>
        </p:nvSpPr>
        <p:spPr bwMode="auto">
          <a:xfrm>
            <a:off x="1453212" y="981017"/>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Collection Truck Drivers</a:t>
            </a:r>
            <a:endParaRPr lang="fr-FR" altLang="en-US" sz="2437"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EAA74A27-8CD1-94A7-8032-E09FD2E43C4B}"/>
              </a:ext>
            </a:extLst>
          </p:cNvPr>
          <p:cNvSpPr>
            <a:spLocks noGrp="1"/>
          </p:cNvSpPr>
          <p:nvPr>
            <p:ph type="subTitle" idx="1"/>
          </p:nvPr>
        </p:nvSpPr>
        <p:spPr>
          <a:xfrm>
            <a:off x="1591386" y="1554433"/>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a:t>
            </a: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1667249B-545F-D2F7-04C6-58D29320B890}"/>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8DE9EA3A-7337-705D-01FB-9A34198E985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E023524A-F3A6-9A5C-D0B5-148B074F60A3}"/>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A73D1077-13BA-327B-E769-FFA2E2BC0ACC}"/>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062E3600-424B-DB8C-3319-3F78F1408B54}"/>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92C45830-AF1A-E8CE-55C6-257B324D06CD}"/>
              </a:ext>
            </a:extLst>
          </p:cNvPr>
          <p:cNvSpPr txBox="1">
            <a:spLocks/>
          </p:cNvSpPr>
          <p:nvPr/>
        </p:nvSpPr>
        <p:spPr bwMode="auto">
          <a:xfrm>
            <a:off x="1983729" y="1984000"/>
            <a:ext cx="6518057"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None/>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None/>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None/>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None/>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None/>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None/>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None/>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None/>
              <a:defRPr kumimoji="0" sz="1500" kern="1200">
                <a:solidFill>
                  <a:schemeClr val="tx1"/>
                </a:solidFill>
                <a:latin typeface="+mn-lt"/>
                <a:ea typeface="+mn-ea"/>
                <a:cs typeface="+mn-cs"/>
              </a:defRPr>
            </a:lvl9pPr>
          </a:lstStyle>
          <a:p>
            <a:pPr marL="330261" indent="-298478" algn="l" eaLnBrk="1" hangingPunct="1">
              <a:spcBef>
                <a:spcPct val="0"/>
              </a:spcBef>
              <a:buClr>
                <a:schemeClr val="tx1"/>
              </a:buClr>
              <a:buFont typeface="Wingdings" panose="05000000000000000000" pitchFamily="2" charset="2"/>
              <a:buChar char="ü"/>
              <a:defRPr/>
            </a:pPr>
            <a:r>
              <a:rPr lang="fr-FR" altLang="en-US" sz="1741" dirty="0">
                <a:solidFill>
                  <a:srgbClr val="FF0000"/>
                </a:solidFill>
              </a:rPr>
              <a:t>They know </a:t>
            </a:r>
            <a:r>
              <a:rPr lang="fr-FR" altLang="en-US" sz="1741" dirty="0" err="1">
                <a:solidFill>
                  <a:srgbClr val="FF0000"/>
                </a:solidFill>
              </a:rPr>
              <a:t>their</a:t>
            </a:r>
            <a:r>
              <a:rPr lang="fr-FR" altLang="en-US" sz="1741" dirty="0">
                <a:solidFill>
                  <a:srgbClr val="FF0000"/>
                </a:solidFill>
              </a:rPr>
              <a:t> villages </a:t>
            </a:r>
            <a:r>
              <a:rPr lang="fr-FR" altLang="en-US" sz="1741" dirty="0">
                <a:solidFill>
                  <a:schemeClr val="tx1"/>
                </a:solidFill>
              </a:rPr>
              <a:t>and </a:t>
            </a:r>
            <a:r>
              <a:rPr lang="fr-FR" altLang="en-US" sz="1741" dirty="0" err="1">
                <a:solidFill>
                  <a:schemeClr val="tx1"/>
                </a:solidFill>
              </a:rPr>
              <a:t>urban</a:t>
            </a:r>
            <a:r>
              <a:rPr lang="fr-FR" altLang="en-US" sz="1741" dirty="0">
                <a:solidFill>
                  <a:schemeClr val="tx1"/>
                </a:solidFill>
              </a:rPr>
              <a:t> areas best! </a:t>
            </a:r>
            <a:r>
              <a:rPr lang="fr-FR" altLang="en-US" sz="1741" dirty="0" err="1">
                <a:solidFill>
                  <a:srgbClr val="FF0000"/>
                </a:solidFill>
              </a:rPr>
              <a:t>Involve</a:t>
            </a:r>
            <a:r>
              <a:rPr lang="fr-FR" altLang="en-US" sz="1741" dirty="0">
                <a:solidFill>
                  <a:srgbClr val="FF0000"/>
                </a:solidFill>
              </a:rPr>
              <a:t> the drivers </a:t>
            </a:r>
            <a:r>
              <a:rPr lang="fr-FR" altLang="en-US" sz="1741" dirty="0" err="1">
                <a:solidFill>
                  <a:schemeClr val="tx1"/>
                </a:solidFill>
              </a:rPr>
              <a:t>into</a:t>
            </a:r>
            <a:r>
              <a:rPr lang="fr-FR" altLang="en-US" sz="1741" dirty="0">
                <a:solidFill>
                  <a:schemeClr val="tx1"/>
                </a:solidFill>
              </a:rPr>
              <a:t> the organisation and planning of glass collection. </a:t>
            </a:r>
          </a:p>
          <a:p>
            <a:pPr marL="31782" algn="l" eaLnBrk="1" hangingPunct="1">
              <a:spcBef>
                <a:spcPct val="0"/>
              </a:spcBef>
              <a:buClr>
                <a:schemeClr val="tx1"/>
              </a:buClr>
              <a:defRPr/>
            </a:pPr>
            <a:endParaRPr lang="fr-FR" altLang="en-US" sz="1741" dirty="0">
              <a:solidFill>
                <a:schemeClr val="tx1"/>
              </a:solidFill>
            </a:endParaRPr>
          </a:p>
          <a:p>
            <a:pPr marL="330261" indent="-298478" algn="l" eaLnBrk="1" hangingPunct="1">
              <a:spcBef>
                <a:spcPct val="0"/>
              </a:spcBef>
              <a:buClr>
                <a:schemeClr val="tx1"/>
              </a:buClr>
              <a:buFont typeface="Wingdings" panose="05000000000000000000" pitchFamily="2" charset="2"/>
              <a:buChar char="ü"/>
              <a:defRPr/>
            </a:pPr>
            <a:r>
              <a:rPr lang="fr-FR" altLang="en-US" sz="1741" dirty="0" err="1">
                <a:solidFill>
                  <a:srgbClr val="FF0000"/>
                </a:solidFill>
              </a:rPr>
              <a:t>Introduce</a:t>
            </a:r>
            <a:r>
              <a:rPr lang="fr-FR" altLang="en-US" sz="1741" dirty="0">
                <a:solidFill>
                  <a:srgbClr val="FF0000"/>
                </a:solidFill>
              </a:rPr>
              <a:t> (tour) the glass </a:t>
            </a:r>
            <a:r>
              <a:rPr lang="fr-FR" altLang="en-US" sz="1741" dirty="0" err="1">
                <a:solidFill>
                  <a:srgbClr val="FF0000"/>
                </a:solidFill>
              </a:rPr>
              <a:t>recycling</a:t>
            </a:r>
            <a:r>
              <a:rPr lang="fr-FR" altLang="en-US" sz="1741" dirty="0">
                <a:solidFill>
                  <a:srgbClr val="FF0000"/>
                </a:solidFill>
              </a:rPr>
              <a:t> plant </a:t>
            </a:r>
            <a:r>
              <a:rPr lang="fr-FR" altLang="en-US" sz="1741" dirty="0">
                <a:solidFill>
                  <a:schemeClr val="tx1"/>
                </a:solidFill>
              </a:rPr>
              <a:t>and </a:t>
            </a:r>
            <a:r>
              <a:rPr lang="fr-FR" altLang="en-US" sz="1741" dirty="0" err="1">
                <a:solidFill>
                  <a:schemeClr val="tx1"/>
                </a:solidFill>
              </a:rPr>
              <a:t>its</a:t>
            </a:r>
            <a:r>
              <a:rPr lang="fr-FR" altLang="en-US" sz="1741" dirty="0">
                <a:solidFill>
                  <a:schemeClr val="tx1"/>
                </a:solidFill>
              </a:rPr>
              <a:t> process, </a:t>
            </a:r>
            <a:r>
              <a:rPr lang="fr-FR" altLang="en-US" sz="1741" dirty="0" err="1">
                <a:solidFill>
                  <a:schemeClr val="tx1"/>
                </a:solidFill>
              </a:rPr>
              <a:t>problems</a:t>
            </a:r>
            <a:r>
              <a:rPr lang="fr-FR" altLang="en-US" sz="1741" dirty="0">
                <a:solidFill>
                  <a:schemeClr val="tx1"/>
                </a:solidFill>
              </a:rPr>
              <a:t> and challenges live to the drivers!</a:t>
            </a:r>
          </a:p>
          <a:p>
            <a:pPr marL="330261" indent="-298478" algn="l" eaLnBrk="1" hangingPunct="1">
              <a:spcBef>
                <a:spcPct val="0"/>
              </a:spcBef>
              <a:buClr>
                <a:schemeClr val="tx1"/>
              </a:buClr>
              <a:buFont typeface="Wingdings" panose="05000000000000000000" pitchFamily="2" charset="2"/>
              <a:buChar char="ü"/>
              <a:defRPr/>
            </a:pPr>
            <a:endParaRPr lang="fr-FR" altLang="en-US" sz="1741" dirty="0">
              <a:solidFill>
                <a:schemeClr val="tx1"/>
              </a:solidFill>
            </a:endParaRPr>
          </a:p>
          <a:p>
            <a:pPr marL="330261" indent="-298478" algn="l" eaLnBrk="1" hangingPunct="1">
              <a:spcBef>
                <a:spcPct val="0"/>
              </a:spcBef>
              <a:buClr>
                <a:schemeClr val="tx1"/>
              </a:buClr>
              <a:buFont typeface="Wingdings" panose="05000000000000000000" pitchFamily="2" charset="2"/>
              <a:buChar char="ü"/>
              <a:defRPr/>
            </a:pPr>
            <a:r>
              <a:rPr lang="fr-FR" altLang="en-US" sz="1741" dirty="0" err="1">
                <a:solidFill>
                  <a:schemeClr val="tx1"/>
                </a:solidFill>
              </a:rPr>
              <a:t>When</a:t>
            </a:r>
            <a:r>
              <a:rPr lang="fr-FR" altLang="en-US" sz="1741" dirty="0">
                <a:solidFill>
                  <a:schemeClr val="tx1"/>
                </a:solidFill>
              </a:rPr>
              <a:t> </a:t>
            </a:r>
            <a:r>
              <a:rPr lang="fr-FR" altLang="en-US" sz="1741" dirty="0" err="1">
                <a:solidFill>
                  <a:schemeClr val="tx1"/>
                </a:solidFill>
              </a:rPr>
              <a:t>they</a:t>
            </a:r>
            <a:r>
              <a:rPr lang="fr-FR" altLang="en-US" sz="1741" dirty="0">
                <a:solidFill>
                  <a:schemeClr val="tx1"/>
                </a:solidFill>
              </a:rPr>
              <a:t> know about the challenges of glass </a:t>
            </a:r>
            <a:r>
              <a:rPr lang="fr-FR" altLang="en-US" sz="1741" dirty="0" err="1">
                <a:solidFill>
                  <a:schemeClr val="tx1"/>
                </a:solidFill>
              </a:rPr>
              <a:t>recycling</a:t>
            </a:r>
            <a:r>
              <a:rPr lang="fr-FR" altLang="en-US" sz="1741" dirty="0">
                <a:solidFill>
                  <a:schemeClr val="tx1"/>
                </a:solidFill>
              </a:rPr>
              <a:t> </a:t>
            </a:r>
            <a:r>
              <a:rPr lang="fr-FR" altLang="en-US" sz="1741" dirty="0" err="1">
                <a:solidFill>
                  <a:srgbClr val="FF0000"/>
                </a:solidFill>
              </a:rPr>
              <a:t>they</a:t>
            </a:r>
            <a:r>
              <a:rPr lang="fr-FR" altLang="en-US" sz="1741" dirty="0">
                <a:solidFill>
                  <a:srgbClr val="FF0000"/>
                </a:solidFill>
              </a:rPr>
              <a:t> </a:t>
            </a:r>
            <a:r>
              <a:rPr lang="fr-FR" altLang="en-US" sz="1741" dirty="0" err="1">
                <a:solidFill>
                  <a:srgbClr val="FF0000"/>
                </a:solidFill>
              </a:rPr>
              <a:t>will</a:t>
            </a:r>
            <a:r>
              <a:rPr lang="fr-FR" altLang="en-US" sz="1741" dirty="0">
                <a:solidFill>
                  <a:srgbClr val="FF0000"/>
                </a:solidFill>
              </a:rPr>
              <a:t> support </a:t>
            </a:r>
            <a:r>
              <a:rPr lang="fr-FR" altLang="en-US" sz="1741" dirty="0">
                <a:solidFill>
                  <a:schemeClr val="tx1"/>
                </a:solidFill>
              </a:rPr>
              <a:t>the </a:t>
            </a:r>
            <a:r>
              <a:rPr lang="fr-FR" altLang="en-US" sz="1741" dirty="0" err="1">
                <a:solidFill>
                  <a:schemeClr val="tx1"/>
                </a:solidFill>
              </a:rPr>
              <a:t>quality</a:t>
            </a:r>
            <a:r>
              <a:rPr lang="fr-FR" altLang="en-US" sz="1741" dirty="0">
                <a:solidFill>
                  <a:schemeClr val="tx1"/>
                </a:solidFill>
              </a:rPr>
              <a:t> of the system!</a:t>
            </a:r>
          </a:p>
          <a:p>
            <a:pPr marL="31782" algn="l" eaLnBrk="1" hangingPunct="1">
              <a:spcBef>
                <a:spcPct val="0"/>
              </a:spcBef>
              <a:buClr>
                <a:schemeClr val="tx1"/>
              </a:buClr>
              <a:defRPr/>
            </a:pPr>
            <a:endParaRPr lang="fr-FR" altLang="en-US" sz="1741" dirty="0">
              <a:solidFill>
                <a:schemeClr val="tx1"/>
              </a:solidFill>
            </a:endParaRPr>
          </a:p>
          <a:p>
            <a:pPr marL="31782" algn="l" eaLnBrk="1" hangingPunct="1">
              <a:spcBef>
                <a:spcPct val="0"/>
              </a:spcBef>
              <a:buClr>
                <a:schemeClr val="tx1"/>
              </a:buClr>
              <a:defRPr/>
            </a:pPr>
            <a:endParaRPr lang="fr-FR" altLang="en-US" sz="1741" dirty="0">
              <a:solidFill>
                <a:schemeClr val="tx1"/>
              </a:solidFill>
            </a:endParaRPr>
          </a:p>
        </p:txBody>
      </p:sp>
    </p:spTree>
    <p:extLst>
      <p:ext uri="{BB962C8B-B14F-4D97-AF65-F5344CB8AC3E}">
        <p14:creationId xmlns:p14="http://schemas.microsoft.com/office/powerpoint/2010/main" val="629591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550FA-20D0-74D8-46C4-6ABB54B83C6E}"/>
            </a:ext>
          </a:extLst>
        </p:cNvPr>
        <p:cNvGrpSpPr/>
        <p:nvPr/>
      </p:nvGrpSpPr>
      <p:grpSpPr>
        <a:xfrm>
          <a:off x="0" y="0"/>
          <a:ext cx="0" cy="0"/>
          <a:chOff x="0" y="0"/>
          <a:chExt cx="0" cy="0"/>
        </a:xfrm>
      </p:grpSpPr>
      <p:sp>
        <p:nvSpPr>
          <p:cNvPr id="15362" name="Rectangle 6">
            <a:extLst>
              <a:ext uri="{FF2B5EF4-FFF2-40B4-BE49-F238E27FC236}">
                <a16:creationId xmlns:a16="http://schemas.microsoft.com/office/drawing/2014/main" id="{00D27C34-3C84-B58D-AF31-9BCFB55CC797}"/>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3" name="Rectangle 7">
            <a:extLst>
              <a:ext uri="{FF2B5EF4-FFF2-40B4-BE49-F238E27FC236}">
                <a16:creationId xmlns:a16="http://schemas.microsoft.com/office/drawing/2014/main" id="{745781D2-FCD8-812E-DECA-A5DF5F109914}"/>
              </a:ext>
            </a:extLst>
          </p:cNvPr>
          <p:cNvSpPr>
            <a:spLocks noChangeArrowheads="1"/>
          </p:cNvSpPr>
          <p:nvPr/>
        </p:nvSpPr>
        <p:spPr bwMode="auto">
          <a:xfrm>
            <a:off x="1333507"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4" name="Rectangle 8">
            <a:extLst>
              <a:ext uri="{FF2B5EF4-FFF2-40B4-BE49-F238E27FC236}">
                <a16:creationId xmlns:a16="http://schemas.microsoft.com/office/drawing/2014/main" id="{4C2AAC05-788E-0320-5F14-1E0135C54751}"/>
              </a:ext>
            </a:extLst>
          </p:cNvPr>
          <p:cNvSpPr>
            <a:spLocks noChangeArrowheads="1"/>
          </p:cNvSpPr>
          <p:nvPr/>
        </p:nvSpPr>
        <p:spPr bwMode="auto">
          <a:xfrm>
            <a:off x="8901655" y="-149181"/>
            <a:ext cx="397932" cy="6114034"/>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5365" name="Image 9" descr="FRV-logo2.png">
            <a:extLst>
              <a:ext uri="{FF2B5EF4-FFF2-40B4-BE49-F238E27FC236}">
                <a16:creationId xmlns:a16="http://schemas.microsoft.com/office/drawing/2014/main" id="{C50B29FB-DF17-1F1D-4BCC-C0776C2346E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367" name="Connecteur droit 11">
            <a:extLst>
              <a:ext uri="{FF2B5EF4-FFF2-40B4-BE49-F238E27FC236}">
                <a16:creationId xmlns:a16="http://schemas.microsoft.com/office/drawing/2014/main" id="{302F97C8-B01B-94AC-4D60-C1A044133C2E}"/>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5369" name="Rechthoek 7">
            <a:extLst>
              <a:ext uri="{FF2B5EF4-FFF2-40B4-BE49-F238E27FC236}">
                <a16:creationId xmlns:a16="http://schemas.microsoft.com/office/drawing/2014/main" id="{989B885F-DE6E-31A3-CDB1-33E7E23F1AA1}"/>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2" name="Text Box 62">
            <a:extLst>
              <a:ext uri="{FF2B5EF4-FFF2-40B4-BE49-F238E27FC236}">
                <a16:creationId xmlns:a16="http://schemas.microsoft.com/office/drawing/2014/main" id="{BCC8399A-023F-E44A-741F-003079AD1040}"/>
              </a:ext>
            </a:extLst>
          </p:cNvPr>
          <p:cNvSpPr txBox="1">
            <a:spLocks noChangeArrowheads="1"/>
          </p:cNvSpPr>
          <p:nvPr/>
        </p:nvSpPr>
        <p:spPr bwMode="auto">
          <a:xfrm>
            <a:off x="1854850" y="1099154"/>
            <a:ext cx="6518057" cy="467372"/>
          </a:xfrm>
          <a:prstGeom prst="rect">
            <a:avLst/>
          </a:prstGeom>
          <a:noFill/>
          <a:ln w="9525">
            <a:noFill/>
            <a:miter lim="800000"/>
            <a:headEnd/>
            <a:tailEnd/>
          </a:ln>
        </p:spPr>
        <p:txBody>
          <a:bodyPr wrap="square">
            <a:spAutoFit/>
          </a:bodyPr>
          <a:lstStyle/>
          <a:p>
            <a:pPr>
              <a:spcBef>
                <a:spcPct val="50000"/>
              </a:spcBef>
            </a:pPr>
            <a:r>
              <a:rPr lang="de-DE" altLang="de-DE" sz="2437" b="1" dirty="0">
                <a:solidFill>
                  <a:srgbClr val="00B050"/>
                </a:solidFill>
              </a:rPr>
              <a:t>Modern Challenges: E-</a:t>
            </a:r>
            <a:r>
              <a:rPr lang="de-DE" altLang="de-DE" sz="2437" b="1" dirty="0" err="1">
                <a:solidFill>
                  <a:srgbClr val="00B050"/>
                </a:solidFill>
              </a:rPr>
              <a:t>cigarettes</a:t>
            </a:r>
            <a:r>
              <a:rPr lang="de-DE" altLang="de-DE" sz="2437" b="1" dirty="0">
                <a:solidFill>
                  <a:srgbClr val="00B050"/>
                </a:solidFill>
              </a:rPr>
              <a:t> / </a:t>
            </a:r>
            <a:r>
              <a:rPr lang="de-DE" altLang="de-DE" sz="2437" b="1" dirty="0" err="1">
                <a:solidFill>
                  <a:srgbClr val="00B050"/>
                </a:solidFill>
              </a:rPr>
              <a:t>vapes</a:t>
            </a:r>
            <a:endParaRPr lang="de-DE" altLang="de-DE" sz="2437" b="1" dirty="0">
              <a:solidFill>
                <a:srgbClr val="00B050"/>
              </a:solidFill>
            </a:endParaRPr>
          </a:p>
        </p:txBody>
      </p:sp>
      <p:sp>
        <p:nvSpPr>
          <p:cNvPr id="3" name="Textfeld 2">
            <a:extLst>
              <a:ext uri="{FF2B5EF4-FFF2-40B4-BE49-F238E27FC236}">
                <a16:creationId xmlns:a16="http://schemas.microsoft.com/office/drawing/2014/main" id="{D8E20CC7-9004-848A-77E4-7FD5F312703D}"/>
              </a:ext>
            </a:extLst>
          </p:cNvPr>
          <p:cNvSpPr txBox="1"/>
          <p:nvPr/>
        </p:nvSpPr>
        <p:spPr>
          <a:xfrm>
            <a:off x="1625531" y="1647189"/>
            <a:ext cx="6914269" cy="1137427"/>
          </a:xfrm>
          <a:prstGeom prst="rect">
            <a:avLst/>
          </a:prstGeom>
          <a:noFill/>
        </p:spPr>
        <p:txBody>
          <a:bodyPr wrap="square">
            <a:spAutoFit/>
          </a:bodyPr>
          <a:lstStyle/>
          <a:p>
            <a:r>
              <a:rPr lang="en-US" sz="1567" dirty="0">
                <a:solidFill>
                  <a:srgbClr val="333333"/>
                </a:solidFill>
                <a:latin typeface="Helvetica Neue"/>
              </a:rPr>
              <a:t>More and more e-cigarettes are found in glass collection mainly in combined collections like glass &amp; metals, round &amp; flat, MRF …) </a:t>
            </a:r>
          </a:p>
          <a:p>
            <a:pPr algn="ctr"/>
            <a:endParaRPr lang="en-US" sz="1567" b="1" dirty="0">
              <a:solidFill>
                <a:srgbClr val="FF0000"/>
              </a:solidFill>
              <a:latin typeface="Helvetica Neue"/>
            </a:endParaRPr>
          </a:p>
          <a:p>
            <a:pPr algn="ctr"/>
            <a:r>
              <a:rPr lang="en-US" sz="1567" b="1" dirty="0">
                <a:solidFill>
                  <a:srgbClr val="FF0000"/>
                </a:solidFill>
                <a:latin typeface="Helvetica Neue"/>
              </a:rPr>
              <a:t>Batteries / button cells </a:t>
            </a:r>
            <a:r>
              <a:rPr lang="en-US" sz="1567" dirty="0">
                <a:solidFill>
                  <a:srgbClr val="333333"/>
                </a:solidFill>
                <a:latin typeface="Helvetica Neue"/>
              </a:rPr>
              <a:t>problematic as impurity and </a:t>
            </a:r>
            <a:r>
              <a:rPr lang="en-US" sz="2090" b="1" dirty="0">
                <a:solidFill>
                  <a:srgbClr val="FC4324"/>
                </a:solidFill>
                <a:latin typeface="Helvetica Neue"/>
              </a:rPr>
              <a:t>fire hazard</a:t>
            </a:r>
            <a:r>
              <a:rPr lang="en-US" sz="2090" b="1" dirty="0">
                <a:solidFill>
                  <a:srgbClr val="FF0000"/>
                </a:solidFill>
                <a:latin typeface="Helvetica Neue"/>
              </a:rPr>
              <a:t>! </a:t>
            </a:r>
            <a:endParaRPr lang="de-DE" sz="2090" dirty="0">
              <a:solidFill>
                <a:srgbClr val="FF0000"/>
              </a:solidFill>
            </a:endParaRPr>
          </a:p>
        </p:txBody>
      </p:sp>
      <p:pic>
        <p:nvPicPr>
          <p:cNvPr id="4" name="Grafik 3">
            <a:extLst>
              <a:ext uri="{FF2B5EF4-FFF2-40B4-BE49-F238E27FC236}">
                <a16:creationId xmlns:a16="http://schemas.microsoft.com/office/drawing/2014/main" id="{70404ADC-741B-8F3B-A951-AFAED7376E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4413463">
            <a:off x="4064620" y="3351284"/>
            <a:ext cx="2303010" cy="1712549"/>
          </a:xfrm>
          <a:prstGeom prst="rect">
            <a:avLst/>
          </a:prstGeom>
          <a:effectLst>
            <a:softEdge rad="76200"/>
          </a:effectLst>
        </p:spPr>
      </p:pic>
      <p:pic>
        <p:nvPicPr>
          <p:cNvPr id="5" name="Grafik 4">
            <a:extLst>
              <a:ext uri="{FF2B5EF4-FFF2-40B4-BE49-F238E27FC236}">
                <a16:creationId xmlns:a16="http://schemas.microsoft.com/office/drawing/2014/main" id="{67754AF3-A8D2-F2CC-907A-85C19560C9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64733">
            <a:off x="2475460" y="3016794"/>
            <a:ext cx="626832" cy="2756146"/>
          </a:xfrm>
          <a:prstGeom prst="rect">
            <a:avLst/>
          </a:prstGeom>
          <a:effectLst>
            <a:softEdge rad="50800"/>
          </a:effectLst>
        </p:spPr>
      </p:pic>
      <p:sp>
        <p:nvSpPr>
          <p:cNvPr id="6" name="Textfeld 5">
            <a:extLst>
              <a:ext uri="{FF2B5EF4-FFF2-40B4-BE49-F238E27FC236}">
                <a16:creationId xmlns:a16="http://schemas.microsoft.com/office/drawing/2014/main" id="{C968F3CF-4A05-C8BB-0456-9E4CA08EB4C2}"/>
              </a:ext>
            </a:extLst>
          </p:cNvPr>
          <p:cNvSpPr txBox="1"/>
          <p:nvPr/>
        </p:nvSpPr>
        <p:spPr>
          <a:xfrm>
            <a:off x="5169940" y="5343607"/>
            <a:ext cx="3740419" cy="413959"/>
          </a:xfrm>
          <a:prstGeom prst="rect">
            <a:avLst/>
          </a:prstGeom>
          <a:noFill/>
        </p:spPr>
        <p:txBody>
          <a:bodyPr wrap="square">
            <a:spAutoFit/>
          </a:bodyPr>
          <a:lstStyle/>
          <a:p>
            <a:r>
              <a:rPr lang="en-US" sz="1567" dirty="0">
                <a:latin typeface="Helvetica Neue"/>
              </a:rPr>
              <a:t>… belongs into </a:t>
            </a:r>
            <a:r>
              <a:rPr lang="en-US" sz="2090" b="1" dirty="0">
                <a:solidFill>
                  <a:srgbClr val="FF0000"/>
                </a:solidFill>
                <a:latin typeface="Helvetica Neue"/>
              </a:rPr>
              <a:t>electronic waste!</a:t>
            </a:r>
            <a:endParaRPr lang="de-DE" sz="2090" b="1" dirty="0">
              <a:solidFill>
                <a:srgbClr val="FF0000"/>
              </a:solidFill>
            </a:endParaRPr>
          </a:p>
        </p:txBody>
      </p:sp>
      <p:sp>
        <p:nvSpPr>
          <p:cNvPr id="7" name="ZoneTexte 8">
            <a:extLst>
              <a:ext uri="{FF2B5EF4-FFF2-40B4-BE49-F238E27FC236}">
                <a16:creationId xmlns:a16="http://schemas.microsoft.com/office/drawing/2014/main" id="{F461CD33-35A4-8DF2-DA4A-572A58584CC5}"/>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dirty="0">
                <a:solidFill>
                  <a:srgbClr val="27795C"/>
                </a:solidFill>
                <a:latin typeface="Arial" panose="020B0604020202020204" pitchFamily="34" charset="0"/>
                <a:cs typeface="Arial" panose="020B0604020202020204" pitchFamily="34" charset="0"/>
              </a:rPr>
              <a:t>www.ferver.eu </a:t>
            </a:r>
          </a:p>
        </p:txBody>
      </p:sp>
    </p:spTree>
    <p:extLst>
      <p:ext uri="{BB962C8B-B14F-4D97-AF65-F5344CB8AC3E}">
        <p14:creationId xmlns:p14="http://schemas.microsoft.com/office/powerpoint/2010/main" val="1738218463"/>
      </p:ext>
    </p:extLst>
  </p:cSld>
  <p:clrMapOvr>
    <a:masterClrMapping/>
  </p:clrMapOvr>
  <mc:AlternateContent xmlns:mc="http://schemas.openxmlformats.org/markup-compatibility/2006" xmlns:p14="http://schemas.microsoft.com/office/powerpoint/2010/main">
    <mc:Choice Requires="p14">
      <p:transition spd="slow" p14:dur="2000" advTm="20000">
        <p14:prism isContent="1"/>
      </p:transition>
    </mc:Choice>
    <mc:Fallback xmlns="">
      <p:transition spd="slow" advTm="2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36A9A-4831-E4E1-BEF2-BEE0D1355FF5}"/>
            </a:ext>
          </a:extLst>
        </p:cNvPr>
        <p:cNvGrpSpPr/>
        <p:nvPr/>
      </p:nvGrpSpPr>
      <p:grpSpPr>
        <a:xfrm>
          <a:off x="0" y="0"/>
          <a:ext cx="0" cy="0"/>
          <a:chOff x="0" y="0"/>
          <a:chExt cx="0" cy="0"/>
        </a:xfrm>
      </p:grpSpPr>
      <p:sp>
        <p:nvSpPr>
          <p:cNvPr id="15362" name="Rectangle 6">
            <a:extLst>
              <a:ext uri="{FF2B5EF4-FFF2-40B4-BE49-F238E27FC236}">
                <a16:creationId xmlns:a16="http://schemas.microsoft.com/office/drawing/2014/main" id="{8BA4FD3F-BED5-F4E4-9925-0759C0DC2BAA}"/>
              </a:ext>
            </a:extLst>
          </p:cNvPr>
          <p:cNvSpPr>
            <a:spLocks noChangeArrowheads="1"/>
          </p:cNvSpPr>
          <p:nvPr/>
        </p:nvSpPr>
        <p:spPr bwMode="auto">
          <a:xfrm>
            <a:off x="1326094" y="-23833"/>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3" name="Rectangle 7">
            <a:extLst>
              <a:ext uri="{FF2B5EF4-FFF2-40B4-BE49-F238E27FC236}">
                <a16:creationId xmlns:a16="http://schemas.microsoft.com/office/drawing/2014/main" id="{2E6149FB-1A01-360E-39E2-9943887B1B4C}"/>
              </a:ext>
            </a:extLst>
          </p:cNvPr>
          <p:cNvSpPr>
            <a:spLocks noChangeArrowheads="1"/>
          </p:cNvSpPr>
          <p:nvPr/>
        </p:nvSpPr>
        <p:spPr bwMode="auto">
          <a:xfrm>
            <a:off x="1324347" y="930215"/>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4" name="Rectangle 8">
            <a:extLst>
              <a:ext uri="{FF2B5EF4-FFF2-40B4-BE49-F238E27FC236}">
                <a16:creationId xmlns:a16="http://schemas.microsoft.com/office/drawing/2014/main" id="{03BC9675-3B38-5461-25DD-7DE7C20925AA}"/>
              </a:ext>
            </a:extLst>
          </p:cNvPr>
          <p:cNvSpPr>
            <a:spLocks noChangeArrowheads="1"/>
          </p:cNvSpPr>
          <p:nvPr/>
        </p:nvSpPr>
        <p:spPr bwMode="auto">
          <a:xfrm>
            <a:off x="8901655" y="-149175"/>
            <a:ext cx="397932" cy="6115417"/>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5365" name="Image 9" descr="FRV-logo2.png">
            <a:extLst>
              <a:ext uri="{FF2B5EF4-FFF2-40B4-BE49-F238E27FC236}">
                <a16:creationId xmlns:a16="http://schemas.microsoft.com/office/drawing/2014/main" id="{4393D2D5-767A-0CF4-654C-394930E0408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ZoneTexte 10">
            <a:extLst>
              <a:ext uri="{FF2B5EF4-FFF2-40B4-BE49-F238E27FC236}">
                <a16:creationId xmlns:a16="http://schemas.microsoft.com/office/drawing/2014/main" id="{C111DE00-289D-8F7C-49DE-1C6BABC6C5BB}"/>
              </a:ext>
            </a:extLst>
          </p:cNvPr>
          <p:cNvSpPr txBox="1">
            <a:spLocks noChangeArrowheads="1"/>
          </p:cNvSpPr>
          <p:nvPr/>
        </p:nvSpPr>
        <p:spPr bwMode="auto">
          <a:xfrm rot="-5400000">
            <a:off x="7944066" y="3577469"/>
            <a:ext cx="2387601" cy="137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p:txBody>
      </p:sp>
      <p:cxnSp>
        <p:nvCxnSpPr>
          <p:cNvPr id="15367" name="Connecteur droit 11">
            <a:extLst>
              <a:ext uri="{FF2B5EF4-FFF2-40B4-BE49-F238E27FC236}">
                <a16:creationId xmlns:a16="http://schemas.microsoft.com/office/drawing/2014/main" id="{A42AC2B4-5272-F691-0FA1-3FF193739251}"/>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5369" name="Rechthoek 7">
            <a:extLst>
              <a:ext uri="{FF2B5EF4-FFF2-40B4-BE49-F238E27FC236}">
                <a16:creationId xmlns:a16="http://schemas.microsoft.com/office/drawing/2014/main" id="{95CD1602-66B9-D0F6-36C6-7744CF2C73C5}"/>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2" name="Text Box 62">
            <a:extLst>
              <a:ext uri="{FF2B5EF4-FFF2-40B4-BE49-F238E27FC236}">
                <a16:creationId xmlns:a16="http://schemas.microsoft.com/office/drawing/2014/main" id="{871658A7-ED6E-5571-79D9-1B5E75D92FCE}"/>
              </a:ext>
            </a:extLst>
          </p:cNvPr>
          <p:cNvSpPr txBox="1">
            <a:spLocks noChangeArrowheads="1"/>
          </p:cNvSpPr>
          <p:nvPr/>
        </p:nvSpPr>
        <p:spPr bwMode="auto">
          <a:xfrm>
            <a:off x="2472675" y="1079076"/>
            <a:ext cx="5907611" cy="467372"/>
          </a:xfrm>
          <a:prstGeom prst="rect">
            <a:avLst/>
          </a:prstGeom>
          <a:noFill/>
          <a:ln w="9525">
            <a:noFill/>
            <a:miter lim="800000"/>
            <a:headEnd/>
            <a:tailEnd/>
          </a:ln>
        </p:spPr>
        <p:txBody>
          <a:bodyPr wrap="square">
            <a:spAutoFit/>
          </a:bodyPr>
          <a:lstStyle/>
          <a:p>
            <a:pPr>
              <a:spcBef>
                <a:spcPct val="50000"/>
              </a:spcBef>
            </a:pPr>
            <a:r>
              <a:rPr lang="de-DE" altLang="de-DE" sz="2437" b="1" dirty="0">
                <a:solidFill>
                  <a:srgbClr val="00B050"/>
                </a:solidFill>
              </a:rPr>
              <a:t>Modern Challenges:  „Illuminators“</a:t>
            </a:r>
          </a:p>
        </p:txBody>
      </p:sp>
      <p:pic>
        <p:nvPicPr>
          <p:cNvPr id="3" name="Grafik 2">
            <a:extLst>
              <a:ext uri="{FF2B5EF4-FFF2-40B4-BE49-F238E27FC236}">
                <a16:creationId xmlns:a16="http://schemas.microsoft.com/office/drawing/2014/main" id="{13DE5342-33F6-69B2-C0C2-5AA7B5A4230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01207" y="3173378"/>
            <a:ext cx="1868576" cy="1876735"/>
          </a:xfrm>
          <a:prstGeom prst="rect">
            <a:avLst/>
          </a:prstGeom>
          <a:noFill/>
          <a:effectLst>
            <a:softEdge rad="25400"/>
          </a:effectLst>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4D735E68-463A-59B1-C791-0309F70A45DD}"/>
              </a:ext>
            </a:extLst>
          </p:cNvPr>
          <p:cNvSpPr txBox="1"/>
          <p:nvPr/>
        </p:nvSpPr>
        <p:spPr>
          <a:xfrm>
            <a:off x="2472675" y="1774321"/>
            <a:ext cx="6252493" cy="1378583"/>
          </a:xfrm>
          <a:prstGeom prst="rect">
            <a:avLst/>
          </a:prstGeom>
          <a:noFill/>
        </p:spPr>
        <p:txBody>
          <a:bodyPr wrap="square">
            <a:spAutoFit/>
          </a:bodyPr>
          <a:lstStyle/>
          <a:p>
            <a:r>
              <a:rPr lang="en-US" sz="1567" dirty="0">
                <a:solidFill>
                  <a:srgbClr val="333333"/>
                </a:solidFill>
                <a:latin typeface="Arial" panose="020B0604020202020204" pitchFamily="34" charset="0"/>
                <a:cs typeface="Arial" panose="020B0604020202020204" pitchFamily="34" charset="0"/>
              </a:rPr>
              <a:t>Stuck to the bottom of a bottle.</a:t>
            </a:r>
          </a:p>
          <a:p>
            <a:r>
              <a:rPr lang="en-US" sz="1567" dirty="0">
                <a:solidFill>
                  <a:srgbClr val="333333"/>
                </a:solidFill>
                <a:latin typeface="Arial" panose="020B0604020202020204" pitchFamily="34" charset="0"/>
                <a:cs typeface="Arial" panose="020B0604020202020204" pitchFamily="34" charset="0"/>
              </a:rPr>
              <a:t>LED module incl. batterie(s) problematic as impurity and</a:t>
            </a:r>
          </a:p>
          <a:p>
            <a:endParaRPr lang="en-US" sz="1567" dirty="0">
              <a:solidFill>
                <a:srgbClr val="333333"/>
              </a:solidFill>
              <a:latin typeface="Helvetica Neue"/>
            </a:endParaRPr>
          </a:p>
          <a:p>
            <a:r>
              <a:rPr lang="en-US" sz="1567" dirty="0">
                <a:solidFill>
                  <a:srgbClr val="333333"/>
                </a:solidFill>
                <a:latin typeface="Helvetica Neue"/>
              </a:rPr>
              <a:t>     </a:t>
            </a:r>
            <a:r>
              <a:rPr lang="en-US" sz="2090" b="1" dirty="0">
                <a:solidFill>
                  <a:srgbClr val="FF0000"/>
                </a:solidFill>
                <a:latin typeface="Helvetica Neue"/>
              </a:rPr>
              <a:t>Fire hazard!  </a:t>
            </a:r>
          </a:p>
          <a:p>
            <a:r>
              <a:rPr lang="en-US" sz="1567" dirty="0">
                <a:solidFill>
                  <a:srgbClr val="333333"/>
                </a:solidFill>
                <a:latin typeface="Helvetica Neue"/>
              </a:rPr>
              <a:t>		</a:t>
            </a:r>
            <a:endParaRPr lang="de-DE" sz="2090" b="1" dirty="0">
              <a:solidFill>
                <a:srgbClr val="FF0000"/>
              </a:solidFill>
            </a:endParaRPr>
          </a:p>
        </p:txBody>
      </p:sp>
      <p:pic>
        <p:nvPicPr>
          <p:cNvPr id="5" name="Grafik 4">
            <a:extLst>
              <a:ext uri="{FF2B5EF4-FFF2-40B4-BE49-F238E27FC236}">
                <a16:creationId xmlns:a16="http://schemas.microsoft.com/office/drawing/2014/main" id="{517FC49B-50EB-0841-12BD-C6D6BA5B31C2}"/>
              </a:ext>
            </a:extLst>
          </p:cNvPr>
          <p:cNvPicPr>
            <a:picLocks noChangeAspect="1"/>
          </p:cNvPicPr>
          <p:nvPr/>
        </p:nvPicPr>
        <p:blipFill>
          <a:blip r:embed="rId5"/>
          <a:stretch>
            <a:fillRect/>
          </a:stretch>
        </p:blipFill>
        <p:spPr>
          <a:xfrm>
            <a:off x="7102680" y="3259823"/>
            <a:ext cx="1178512" cy="1103687"/>
          </a:xfrm>
          <a:prstGeom prst="rect">
            <a:avLst/>
          </a:prstGeom>
          <a:effectLst>
            <a:softEdge rad="76200"/>
          </a:effectLst>
        </p:spPr>
      </p:pic>
      <p:pic>
        <p:nvPicPr>
          <p:cNvPr id="6" name="Grafik 5">
            <a:extLst>
              <a:ext uri="{FF2B5EF4-FFF2-40B4-BE49-F238E27FC236}">
                <a16:creationId xmlns:a16="http://schemas.microsoft.com/office/drawing/2014/main" id="{FDADEABC-A71F-3BD4-2850-C329E1C30568}"/>
              </a:ext>
            </a:extLst>
          </p:cNvPr>
          <p:cNvPicPr>
            <a:picLocks noChangeAspect="1"/>
          </p:cNvPicPr>
          <p:nvPr/>
        </p:nvPicPr>
        <p:blipFill>
          <a:blip r:embed="rId6"/>
          <a:stretch>
            <a:fillRect/>
          </a:stretch>
        </p:blipFill>
        <p:spPr>
          <a:xfrm>
            <a:off x="2789782" y="2984501"/>
            <a:ext cx="1486758" cy="2861145"/>
          </a:xfrm>
          <a:prstGeom prst="rect">
            <a:avLst/>
          </a:prstGeom>
          <a:effectLst>
            <a:softEdge rad="63500"/>
          </a:effectLst>
        </p:spPr>
      </p:pic>
      <p:sp>
        <p:nvSpPr>
          <p:cNvPr id="7" name="Text Box 65">
            <a:extLst>
              <a:ext uri="{FF2B5EF4-FFF2-40B4-BE49-F238E27FC236}">
                <a16:creationId xmlns:a16="http://schemas.microsoft.com/office/drawing/2014/main" id="{9C5C0AEE-628C-5B0F-0C31-B0F1C80BA8B0}"/>
              </a:ext>
            </a:extLst>
          </p:cNvPr>
          <p:cNvSpPr txBox="1">
            <a:spLocks noChangeArrowheads="1"/>
          </p:cNvSpPr>
          <p:nvPr/>
        </p:nvSpPr>
        <p:spPr bwMode="auto">
          <a:xfrm>
            <a:off x="6661870" y="2772693"/>
            <a:ext cx="1913884" cy="413959"/>
          </a:xfrm>
          <a:prstGeom prst="rect">
            <a:avLst/>
          </a:prstGeom>
          <a:noFill/>
          <a:ln w="9525">
            <a:noFill/>
            <a:miter lim="800000"/>
            <a:headEnd/>
            <a:tailEnd/>
          </a:ln>
        </p:spPr>
        <p:txBody>
          <a:bodyPr wrap="square">
            <a:spAutoFit/>
          </a:bodyPr>
          <a:lstStyle/>
          <a:p>
            <a:pPr>
              <a:spcBef>
                <a:spcPct val="50000"/>
              </a:spcBef>
            </a:pPr>
            <a:r>
              <a:rPr lang="de-DE" altLang="de-DE" sz="1567" dirty="0"/>
              <a:t>    </a:t>
            </a:r>
            <a:r>
              <a:rPr lang="de-DE" altLang="de-DE" sz="2090" dirty="0">
                <a:solidFill>
                  <a:srgbClr val="FF0000"/>
                </a:solidFill>
              </a:rPr>
              <a:t>Button </a:t>
            </a:r>
            <a:r>
              <a:rPr lang="de-DE" altLang="de-DE" sz="2090" dirty="0" err="1">
                <a:solidFill>
                  <a:srgbClr val="FF0000"/>
                </a:solidFill>
              </a:rPr>
              <a:t>cells</a:t>
            </a:r>
            <a:r>
              <a:rPr lang="de-DE" altLang="de-DE" sz="2090" dirty="0">
                <a:solidFill>
                  <a:srgbClr val="FF0000"/>
                </a:solidFill>
              </a:rPr>
              <a:t>!</a:t>
            </a:r>
          </a:p>
        </p:txBody>
      </p:sp>
      <p:sp>
        <p:nvSpPr>
          <p:cNvPr id="9" name="ZoneTexte 8">
            <a:extLst>
              <a:ext uri="{FF2B5EF4-FFF2-40B4-BE49-F238E27FC236}">
                <a16:creationId xmlns:a16="http://schemas.microsoft.com/office/drawing/2014/main" id="{7C2CE102-E73E-8A97-3E7A-793FD12D53BD}"/>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dirty="0">
                <a:solidFill>
                  <a:srgbClr val="27795C"/>
                </a:solidFill>
                <a:latin typeface="Arial" panose="020B0604020202020204" pitchFamily="34" charset="0"/>
                <a:cs typeface="Arial" panose="020B0604020202020204" pitchFamily="34" charset="0"/>
              </a:rPr>
              <a:t>www.ferver.eu </a:t>
            </a:r>
          </a:p>
        </p:txBody>
      </p:sp>
      <p:sp>
        <p:nvSpPr>
          <p:cNvPr id="11" name="Textfeld 10">
            <a:extLst>
              <a:ext uri="{FF2B5EF4-FFF2-40B4-BE49-F238E27FC236}">
                <a16:creationId xmlns:a16="http://schemas.microsoft.com/office/drawing/2014/main" id="{05F2AB53-847D-EE43-367B-D7953028B449}"/>
              </a:ext>
            </a:extLst>
          </p:cNvPr>
          <p:cNvSpPr txBox="1"/>
          <p:nvPr/>
        </p:nvSpPr>
        <p:spPr>
          <a:xfrm>
            <a:off x="5169940" y="5367327"/>
            <a:ext cx="3740419" cy="413959"/>
          </a:xfrm>
          <a:prstGeom prst="rect">
            <a:avLst/>
          </a:prstGeom>
          <a:noFill/>
        </p:spPr>
        <p:txBody>
          <a:bodyPr wrap="square">
            <a:spAutoFit/>
          </a:bodyPr>
          <a:lstStyle/>
          <a:p>
            <a:r>
              <a:rPr lang="en-US" sz="1567" dirty="0">
                <a:latin typeface="Helvetica Neue"/>
              </a:rPr>
              <a:t>… belongs into </a:t>
            </a:r>
            <a:r>
              <a:rPr lang="en-US" sz="2090" b="1" dirty="0">
                <a:solidFill>
                  <a:srgbClr val="FF0000"/>
                </a:solidFill>
                <a:latin typeface="Helvetica Neue"/>
              </a:rPr>
              <a:t>electronic waste!</a:t>
            </a:r>
            <a:endParaRPr lang="de-DE" sz="2090" b="1" dirty="0">
              <a:solidFill>
                <a:srgbClr val="FF0000"/>
              </a:solidFill>
            </a:endParaRPr>
          </a:p>
        </p:txBody>
      </p:sp>
    </p:spTree>
    <p:extLst>
      <p:ext uri="{BB962C8B-B14F-4D97-AF65-F5344CB8AC3E}">
        <p14:creationId xmlns:p14="http://schemas.microsoft.com/office/powerpoint/2010/main" val="1438110622"/>
      </p:ext>
    </p:extLst>
  </p:cSld>
  <p:clrMapOvr>
    <a:masterClrMapping/>
  </p:clrMapOvr>
  <mc:AlternateContent xmlns:mc="http://schemas.openxmlformats.org/markup-compatibility/2006" xmlns:p14="http://schemas.microsoft.com/office/powerpoint/2010/main">
    <mc:Choice Requires="p14">
      <p:transition spd="slow" p14:dur="2000" advTm="20000">
        <p14:prism isContent="1"/>
      </p:transition>
    </mc:Choice>
    <mc:Fallback xmlns="">
      <p:transition spd="slow" advTm="20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850DC-D329-59ED-C732-E141C2F4BF33}"/>
            </a:ext>
          </a:extLst>
        </p:cNvPr>
        <p:cNvGrpSpPr/>
        <p:nvPr/>
      </p:nvGrpSpPr>
      <p:grpSpPr>
        <a:xfrm>
          <a:off x="0" y="0"/>
          <a:ext cx="0" cy="0"/>
          <a:chOff x="0" y="0"/>
          <a:chExt cx="0" cy="0"/>
        </a:xfrm>
      </p:grpSpPr>
      <p:sp>
        <p:nvSpPr>
          <p:cNvPr id="11266" name="Rectangle 5">
            <a:extLst>
              <a:ext uri="{FF2B5EF4-FFF2-40B4-BE49-F238E27FC236}">
                <a16:creationId xmlns:a16="http://schemas.microsoft.com/office/drawing/2014/main" id="{2FD05A67-B792-0BF5-2D5B-D0096E6B07BE}"/>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A1B10D3B-9474-17E3-8B22-CADA08B4C11F}"/>
              </a:ext>
            </a:extLst>
          </p:cNvPr>
          <p:cNvSpPr>
            <a:spLocks noChangeArrowheads="1"/>
          </p:cNvSpPr>
          <p:nvPr/>
        </p:nvSpPr>
        <p:spPr bwMode="auto">
          <a:xfrm>
            <a:off x="1326093" y="928512"/>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23556" name="Rectangle 10">
            <a:extLst>
              <a:ext uri="{FF2B5EF4-FFF2-40B4-BE49-F238E27FC236}">
                <a16:creationId xmlns:a16="http://schemas.microsoft.com/office/drawing/2014/main" id="{D82F5CBF-8DC0-DF0F-E35F-34B9607B0D06}"/>
              </a:ext>
            </a:extLst>
          </p:cNvPr>
          <p:cNvSpPr>
            <a:spLocks noGrp="1" noChangeArrowheads="1"/>
          </p:cNvSpPr>
          <p:nvPr>
            <p:ph type="ctrTitle"/>
          </p:nvPr>
        </p:nvSpPr>
        <p:spPr bwMode="auto">
          <a:xfrm>
            <a:off x="1587240" y="833174"/>
            <a:ext cx="7122730" cy="625916"/>
          </a:xfrm>
          <a:noFill/>
          <a:extLst>
            <a:ext uri="{909E8E84-426E-40DD-AFC4-6F175D3DCCD1}">
              <a14:hiddenFill xmlns:a14="http://schemas.microsoft.com/office/drawing/2010/main">
                <a:solidFill>
                  <a:srgbClr val="FFFFFF"/>
                </a:solidFill>
              </a14:hiddenFill>
            </a:ext>
          </a:extLst>
        </p:spPr>
        <p:txBody>
          <a:bodyPr>
            <a:normAutofit/>
          </a:bodyPr>
          <a:lstStyle/>
          <a:p>
            <a:pPr algn="ctr" eaLnBrk="1" hangingPunct="1"/>
            <a:r>
              <a:rPr lang="fr-BE" altLang="en-US" sz="2437" dirty="0">
                <a:solidFill>
                  <a:srgbClr val="00863D"/>
                </a:solidFill>
                <a:latin typeface="Arial" panose="020B0604020202020204" pitchFamily="34" charset="0"/>
                <a:ea typeface="ＭＳ Ｐゴシック" panose="020B0600070205080204" pitchFamily="34" charset="-128"/>
                <a:cs typeface="Arial" panose="020B0604020202020204" pitchFamily="34" charset="0"/>
              </a:rPr>
              <a:t>Conclusion</a:t>
            </a:r>
            <a:endParaRPr lang="fr-FR" altLang="en-US" sz="2437" dirty="0">
              <a:solidFill>
                <a:srgbClr val="00863D"/>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11">
            <a:extLst>
              <a:ext uri="{FF2B5EF4-FFF2-40B4-BE49-F238E27FC236}">
                <a16:creationId xmlns:a16="http://schemas.microsoft.com/office/drawing/2014/main" id="{CC81BE0B-6D38-CC49-229E-C92963EFEBD8}"/>
              </a:ext>
            </a:extLst>
          </p:cNvPr>
          <p:cNvSpPr>
            <a:spLocks noGrp="1"/>
          </p:cNvSpPr>
          <p:nvPr>
            <p:ph type="subTitle" idx="1"/>
          </p:nvPr>
        </p:nvSpPr>
        <p:spPr>
          <a:xfrm>
            <a:off x="1591386" y="1554433"/>
            <a:ext cx="7122730" cy="3686410"/>
          </a:xfrm>
        </p:spPr>
        <p:txBody>
          <a:bodyPr/>
          <a:lstStyle/>
          <a:p>
            <a:pPr marL="330261" indent="-298478" algn="l">
              <a:spcBef>
                <a:spcPct val="0"/>
              </a:spcBef>
              <a:buFont typeface="Wingdings" panose="05000000000000000000" pitchFamily="2" charset="2"/>
              <a:buChar char="Ø"/>
              <a:defRPr/>
            </a:pPr>
            <a:endParaRPr lang="fr-BE" altLang="en-US" b="1" dirty="0">
              <a:solidFill>
                <a:schemeClr val="tx1"/>
              </a:solidFill>
            </a:endParaRPr>
          </a:p>
          <a:p>
            <a:pPr marL="31782" algn="l">
              <a:spcBef>
                <a:spcPct val="0"/>
              </a:spcBef>
              <a:defRPr/>
            </a:pPr>
            <a:r>
              <a:rPr lang="fr-BE" altLang="en-US" b="1" dirty="0">
                <a:solidFill>
                  <a:schemeClr val="tx1"/>
                </a:solidFill>
              </a:rPr>
              <a:t>    </a:t>
            </a: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30261" indent="-298478" algn="l">
              <a:spcBef>
                <a:spcPct val="0"/>
              </a:spcBef>
              <a:buFont typeface="Wingdings" panose="05000000000000000000" pitchFamily="2" charset="2"/>
              <a:buChar char="Ø"/>
              <a:defRPr/>
            </a:pPr>
            <a:endParaRPr lang="fr-BE" altLang="en-US" sz="2090" b="1" dirty="0">
              <a:solidFill>
                <a:srgbClr val="79766F"/>
              </a:solidFill>
            </a:endParaRPr>
          </a:p>
          <a:p>
            <a:pPr marL="31782" algn="l">
              <a:spcBef>
                <a:spcPct val="0"/>
              </a:spcBef>
              <a:defRPr/>
            </a:pPr>
            <a:endParaRPr lang="fr-BE" altLang="en-US" sz="2090" b="1" dirty="0">
              <a:solidFill>
                <a:srgbClr val="79766F"/>
              </a:solidFill>
            </a:endParaRPr>
          </a:p>
          <a:p>
            <a:pPr marL="31782" algn="l">
              <a:spcBef>
                <a:spcPct val="0"/>
              </a:spcBef>
              <a:defRPr/>
            </a:pPr>
            <a:endParaRPr lang="fr-FR" altLang="en-US" sz="2090" dirty="0">
              <a:solidFill>
                <a:schemeClr val="tx1"/>
              </a:solidFill>
            </a:endParaRPr>
          </a:p>
        </p:txBody>
      </p:sp>
      <p:sp>
        <p:nvSpPr>
          <p:cNvPr id="11270" name="Rectangle 6">
            <a:extLst>
              <a:ext uri="{FF2B5EF4-FFF2-40B4-BE49-F238E27FC236}">
                <a16:creationId xmlns:a16="http://schemas.microsoft.com/office/drawing/2014/main" id="{5BA180E3-3ED1-CB8D-94BC-412261C8CD0C}"/>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3559" name="Image 7" descr="FRV-logo2.png">
            <a:extLst>
              <a:ext uri="{FF2B5EF4-FFF2-40B4-BE49-F238E27FC236}">
                <a16:creationId xmlns:a16="http://schemas.microsoft.com/office/drawing/2014/main" id="{DD0F08F3-A3C9-FD64-D54F-7DA60269E77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ZoneTexte 8">
            <a:extLst>
              <a:ext uri="{FF2B5EF4-FFF2-40B4-BE49-F238E27FC236}">
                <a16:creationId xmlns:a16="http://schemas.microsoft.com/office/drawing/2014/main" id="{AB05104E-5698-2BE6-068B-8F633CB0EDB8}"/>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57E7AC34-B2F7-90C5-9A8B-BAE57161043B}"/>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6" name="Rechthoek 7">
            <a:extLst>
              <a:ext uri="{FF2B5EF4-FFF2-40B4-BE49-F238E27FC236}">
                <a16:creationId xmlns:a16="http://schemas.microsoft.com/office/drawing/2014/main" id="{B3D1B9E5-F853-53DF-83AB-F07982C47A23}"/>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5" name="Rectangle 11">
            <a:extLst>
              <a:ext uri="{FF2B5EF4-FFF2-40B4-BE49-F238E27FC236}">
                <a16:creationId xmlns:a16="http://schemas.microsoft.com/office/drawing/2014/main" id="{EDE4CECD-0A93-4B52-365C-A0EE69D4F638}"/>
              </a:ext>
            </a:extLst>
          </p:cNvPr>
          <p:cNvSpPr txBox="1">
            <a:spLocks/>
          </p:cNvSpPr>
          <p:nvPr/>
        </p:nvSpPr>
        <p:spPr bwMode="auto">
          <a:xfrm>
            <a:off x="1401917" y="1654331"/>
            <a:ext cx="7396481" cy="8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59173" tIns="0" rIns="79586" bIns="39793" numCol="1" anchor="t" anchorCtr="0" compatLnSpc="1">
            <a:prstTxWarp prst="textNoShape">
              <a:avLst/>
            </a:prstTxWarp>
          </a:bodyPr>
          <a:lstStyle>
            <a:lvl1pPr marL="36576" indent="0" algn="r" rtl="0" eaLnBrk="0" fontAlgn="base" hangingPunct="0">
              <a:spcBef>
                <a:spcPts val="0"/>
              </a:spcBef>
              <a:spcAft>
                <a:spcPct val="0"/>
              </a:spcAft>
              <a:buClr>
                <a:schemeClr val="accent1"/>
              </a:buClr>
              <a:buSzPct val="80000"/>
              <a:buFont typeface="Wingdings 2" charset="2"/>
              <a:buChar char=""/>
              <a:defRPr sz="2000" kern="1200">
                <a:solidFill>
                  <a:schemeClr val="bg2">
                    <a:shade val="25000"/>
                  </a:schemeClr>
                </a:solidFill>
                <a:latin typeface="+mn-lt"/>
                <a:ea typeface="ＭＳ Ｐゴシック" charset="-128"/>
                <a:cs typeface="ＭＳ Ｐゴシック" charset="-128"/>
              </a:defRPr>
            </a:lvl1pPr>
            <a:lvl2pPr marL="457200" indent="0" algn="ctr" rtl="0" eaLnBrk="0" fontAlgn="base" hangingPunct="0">
              <a:spcBef>
                <a:spcPts val="250"/>
              </a:spcBef>
              <a:spcAft>
                <a:spcPct val="0"/>
              </a:spcAft>
              <a:buClr>
                <a:schemeClr val="accent1"/>
              </a:buClr>
              <a:buSzPct val="100000"/>
              <a:buFont typeface="Verdana" charset="0"/>
              <a:buChar char="◦"/>
              <a:defRPr sz="2400" kern="1200">
                <a:solidFill>
                  <a:schemeClr val="tx1"/>
                </a:solidFill>
                <a:latin typeface="+mn-lt"/>
                <a:ea typeface="ＭＳ Ｐゴシック" charset="-128"/>
                <a:cs typeface="+mn-cs"/>
              </a:defRPr>
            </a:lvl2pPr>
            <a:lvl3pPr marL="914400" indent="0" algn="ctr" rtl="0" eaLnBrk="0" fontAlgn="base" hangingPunct="0">
              <a:spcBef>
                <a:spcPts val="250"/>
              </a:spcBef>
              <a:spcAft>
                <a:spcPct val="0"/>
              </a:spcAft>
              <a:buClr>
                <a:srgbClr val="ED3742"/>
              </a:buClr>
              <a:buSzPct val="100000"/>
              <a:buFont typeface="Wingdings 2" charset="2"/>
              <a:buChar char=""/>
              <a:defRPr sz="2200" kern="1200">
                <a:solidFill>
                  <a:schemeClr val="tx1"/>
                </a:solidFill>
                <a:latin typeface="+mn-lt"/>
                <a:ea typeface="ＭＳ Ｐゴシック" charset="-128"/>
                <a:cs typeface="+mn-cs"/>
              </a:defRPr>
            </a:lvl3pPr>
            <a:lvl4pPr marL="1371600" indent="0" algn="ctr" rtl="0" eaLnBrk="0" fontAlgn="base" hangingPunct="0">
              <a:spcBef>
                <a:spcPts val="225"/>
              </a:spcBef>
              <a:spcAft>
                <a:spcPct val="0"/>
              </a:spcAft>
              <a:buClr>
                <a:srgbClr val="ED3742"/>
              </a:buClr>
              <a:buSzPct val="112000"/>
              <a:buFont typeface="Verdana" charset="0"/>
              <a:buChar char="◦"/>
              <a:defRPr sz="1900" kern="1200">
                <a:solidFill>
                  <a:schemeClr val="tx1"/>
                </a:solidFill>
                <a:latin typeface="+mn-lt"/>
                <a:ea typeface="ＭＳ Ｐゴシック" charset="-128"/>
                <a:cs typeface="+mn-cs"/>
              </a:defRPr>
            </a:lvl4pPr>
            <a:lvl5pPr marL="1828800" indent="0" algn="ctr" rtl="0" eaLnBrk="0" fontAlgn="base" hangingPunct="0">
              <a:spcBef>
                <a:spcPts val="250"/>
              </a:spcBef>
              <a:spcAft>
                <a:spcPct val="0"/>
              </a:spcAft>
              <a:buClr>
                <a:srgbClr val="4A85BF"/>
              </a:buClr>
              <a:buSzPct val="100000"/>
              <a:buFont typeface="Wingdings 2" charset="2"/>
              <a:buChar char=""/>
              <a:defRPr sz="2000" kern="1200">
                <a:solidFill>
                  <a:schemeClr val="tx1"/>
                </a:solidFill>
                <a:latin typeface="+mn-lt"/>
                <a:ea typeface="ＭＳ Ｐゴシック" charset="-128"/>
                <a:cs typeface="+mn-cs"/>
              </a:defRPr>
            </a:lvl5pPr>
            <a:lvl6pPr marL="2286000" indent="0" algn="ctr"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2743200" indent="0" algn="ctr"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3200400" indent="0" algn="ctr"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3657600" indent="0" algn="ctr"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lstStyle>
          <a:p>
            <a:pPr marL="330261" indent="-298478" algn="l" eaLnBrk="1" hangingPunct="1">
              <a:spcBef>
                <a:spcPct val="0"/>
              </a:spcBef>
              <a:defRPr/>
            </a:pPr>
            <a:r>
              <a:rPr lang="fr-BE" altLang="en-US" sz="1741" b="1" dirty="0" err="1">
                <a:solidFill>
                  <a:schemeClr val="tx1"/>
                </a:solidFill>
              </a:rPr>
              <a:t>Colour</a:t>
            </a:r>
            <a:r>
              <a:rPr lang="fr-BE" altLang="en-US" sz="1741" b="1" dirty="0">
                <a:solidFill>
                  <a:schemeClr val="tx1"/>
                </a:solidFill>
              </a:rPr>
              <a:t> </a:t>
            </a:r>
            <a:r>
              <a:rPr lang="fr-BE" altLang="en-US" sz="1741" b="1" dirty="0" err="1">
                <a:solidFill>
                  <a:schemeClr val="tx1"/>
                </a:solidFill>
              </a:rPr>
              <a:t>separated</a:t>
            </a:r>
            <a:r>
              <a:rPr lang="fr-BE" altLang="en-US" sz="1741" b="1" dirty="0">
                <a:solidFill>
                  <a:schemeClr val="tx1"/>
                </a:solidFill>
              </a:rPr>
              <a:t> collection </a:t>
            </a:r>
            <a:r>
              <a:rPr lang="fr-BE" altLang="en-US" sz="1741" dirty="0">
                <a:solidFill>
                  <a:schemeClr val="tx1"/>
                </a:solidFill>
              </a:rPr>
              <a:t>(</a:t>
            </a:r>
            <a:r>
              <a:rPr lang="fr-BE" altLang="en-US" sz="1741" dirty="0" err="1">
                <a:solidFill>
                  <a:schemeClr val="tx1"/>
                </a:solidFill>
              </a:rPr>
              <a:t>fl</a:t>
            </a:r>
            <a:r>
              <a:rPr lang="fr-BE" altLang="en-US" sz="1741" dirty="0">
                <a:solidFill>
                  <a:schemeClr val="tx1"/>
                </a:solidFill>
              </a:rPr>
              <a:t>/gr/</a:t>
            </a:r>
            <a:r>
              <a:rPr lang="fr-BE" altLang="en-US" sz="1741" dirty="0" err="1">
                <a:solidFill>
                  <a:schemeClr val="tx1"/>
                </a:solidFill>
              </a:rPr>
              <a:t>am</a:t>
            </a:r>
            <a:r>
              <a:rPr lang="fr-BE" altLang="en-US" sz="1741" dirty="0">
                <a:solidFill>
                  <a:schemeClr val="tx1"/>
                </a:solidFill>
              </a:rPr>
              <a:t> or flint/</a:t>
            </a:r>
            <a:r>
              <a:rPr lang="fr-BE" altLang="en-US" sz="1741" dirty="0" err="1">
                <a:solidFill>
                  <a:schemeClr val="tx1"/>
                </a:solidFill>
              </a:rPr>
              <a:t>gramber</a:t>
            </a:r>
            <a:r>
              <a:rPr lang="fr-BE" altLang="en-US" sz="1741" dirty="0">
                <a:solidFill>
                  <a:schemeClr val="tx1"/>
                </a:solidFill>
              </a:rPr>
              <a:t>)</a:t>
            </a:r>
          </a:p>
          <a:p>
            <a:pPr marL="31782" algn="l" eaLnBrk="1" hangingPunct="1">
              <a:spcBef>
                <a:spcPct val="0"/>
              </a:spcBef>
              <a:buNone/>
              <a:defRPr/>
            </a:pPr>
            <a:endParaRPr lang="fr-BE" altLang="en-US" sz="1741" dirty="0">
              <a:solidFill>
                <a:schemeClr val="tx1"/>
              </a:solidFill>
            </a:endParaRPr>
          </a:p>
          <a:p>
            <a:pPr marL="330261" indent="-298478" algn="l" eaLnBrk="1" hangingPunct="1">
              <a:spcBef>
                <a:spcPct val="0"/>
              </a:spcBef>
              <a:defRPr/>
            </a:pPr>
            <a:r>
              <a:rPr lang="fr-BE" altLang="en-US" sz="1741" b="1" dirty="0">
                <a:solidFill>
                  <a:schemeClr val="tx1"/>
                </a:solidFill>
              </a:rPr>
              <a:t>Collection tours planning</a:t>
            </a:r>
            <a:r>
              <a:rPr lang="fr-BE" altLang="en-US" sz="1741" dirty="0">
                <a:solidFill>
                  <a:schemeClr val="tx1"/>
                </a:solidFill>
              </a:rPr>
              <a:t> </a:t>
            </a:r>
            <a:r>
              <a:rPr lang="fr-BE" altLang="en-US" sz="1741" dirty="0" err="1">
                <a:solidFill>
                  <a:schemeClr val="tx1"/>
                </a:solidFill>
              </a:rPr>
              <a:t>tailored</a:t>
            </a:r>
            <a:r>
              <a:rPr lang="fr-BE" altLang="en-US" sz="1741" dirty="0">
                <a:solidFill>
                  <a:schemeClr val="tx1"/>
                </a:solidFill>
              </a:rPr>
              <a:t> to the </a:t>
            </a:r>
            <a:r>
              <a:rPr lang="fr-BE" altLang="en-US" sz="1741" dirty="0" err="1">
                <a:solidFill>
                  <a:schemeClr val="tx1"/>
                </a:solidFill>
              </a:rPr>
              <a:t>needs</a:t>
            </a:r>
            <a:endParaRPr lang="fr-BE" altLang="en-US" sz="1741" dirty="0">
              <a:solidFill>
                <a:schemeClr val="tx1"/>
              </a:solidFill>
            </a:endParaRPr>
          </a:p>
          <a:p>
            <a:pPr marL="31782" algn="l" eaLnBrk="1" hangingPunct="1">
              <a:spcBef>
                <a:spcPct val="0"/>
              </a:spcBef>
              <a:buNone/>
              <a:defRPr/>
            </a:pPr>
            <a:endParaRPr lang="fr-BE" altLang="en-US" sz="1741" dirty="0">
              <a:solidFill>
                <a:schemeClr val="tx1"/>
              </a:solidFill>
            </a:endParaRPr>
          </a:p>
          <a:p>
            <a:pPr marL="330261" indent="-298478" algn="l" eaLnBrk="1" hangingPunct="1">
              <a:spcBef>
                <a:spcPct val="0"/>
              </a:spcBef>
              <a:defRPr/>
            </a:pPr>
            <a:r>
              <a:rPr lang="fr-BE" altLang="en-US" sz="1741" b="1" dirty="0" err="1">
                <a:solidFill>
                  <a:schemeClr val="tx1"/>
                </a:solidFill>
              </a:rPr>
              <a:t>Separate</a:t>
            </a:r>
            <a:r>
              <a:rPr lang="fr-BE" altLang="en-US" sz="1741" b="1" dirty="0">
                <a:solidFill>
                  <a:schemeClr val="tx1"/>
                </a:solidFill>
              </a:rPr>
              <a:t> locations </a:t>
            </a:r>
            <a:r>
              <a:rPr lang="fr-BE" altLang="en-US" sz="1741" dirty="0" err="1">
                <a:solidFill>
                  <a:schemeClr val="tx1"/>
                </a:solidFill>
              </a:rPr>
              <a:t>just</a:t>
            </a:r>
            <a:r>
              <a:rPr lang="fr-BE" altLang="en-US" sz="1741" dirty="0">
                <a:solidFill>
                  <a:schemeClr val="tx1"/>
                </a:solidFill>
              </a:rPr>
              <a:t> for glass </a:t>
            </a:r>
            <a:r>
              <a:rPr lang="fr-BE" altLang="en-US" sz="1741" dirty="0" err="1">
                <a:solidFill>
                  <a:schemeClr val="tx1"/>
                </a:solidFill>
              </a:rPr>
              <a:t>bottle</a:t>
            </a:r>
            <a:r>
              <a:rPr lang="fr-BE" altLang="en-US" sz="1741" dirty="0">
                <a:solidFill>
                  <a:schemeClr val="tx1"/>
                </a:solidFill>
              </a:rPr>
              <a:t> </a:t>
            </a:r>
            <a:r>
              <a:rPr lang="fr-BE" altLang="en-US" sz="1741" dirty="0" err="1">
                <a:solidFill>
                  <a:schemeClr val="tx1"/>
                </a:solidFill>
              </a:rPr>
              <a:t>banks</a:t>
            </a:r>
            <a:endParaRPr lang="fr-BE" altLang="en-US" sz="1741" dirty="0">
              <a:solidFill>
                <a:schemeClr val="tx1"/>
              </a:solidFill>
            </a:endParaRPr>
          </a:p>
          <a:p>
            <a:pPr marL="330261" indent="-298478" algn="l" eaLnBrk="1" hangingPunct="1">
              <a:spcBef>
                <a:spcPct val="0"/>
              </a:spcBef>
              <a:defRPr/>
            </a:pPr>
            <a:endParaRPr lang="fr-BE" altLang="en-US" sz="1741" dirty="0">
              <a:solidFill>
                <a:schemeClr val="tx1"/>
              </a:solidFill>
            </a:endParaRPr>
          </a:p>
          <a:p>
            <a:pPr marL="330261" indent="-298478" algn="l" eaLnBrk="1" hangingPunct="1">
              <a:spcBef>
                <a:spcPct val="0"/>
              </a:spcBef>
              <a:defRPr/>
            </a:pPr>
            <a:r>
              <a:rPr lang="fr-BE" altLang="en-US" sz="1741" b="1" dirty="0">
                <a:solidFill>
                  <a:schemeClr val="tx1"/>
                </a:solidFill>
              </a:rPr>
              <a:t>Place </a:t>
            </a:r>
            <a:r>
              <a:rPr lang="fr-BE" altLang="en-US" sz="1741" b="1" dirty="0" err="1">
                <a:solidFill>
                  <a:schemeClr val="tx1"/>
                </a:solidFill>
              </a:rPr>
              <a:t>bottle</a:t>
            </a:r>
            <a:r>
              <a:rPr lang="fr-BE" altLang="en-US" sz="1741" b="1" dirty="0">
                <a:solidFill>
                  <a:schemeClr val="tx1"/>
                </a:solidFill>
              </a:rPr>
              <a:t> </a:t>
            </a:r>
            <a:r>
              <a:rPr lang="fr-BE" altLang="en-US" sz="1741" b="1" dirty="0" err="1">
                <a:solidFill>
                  <a:schemeClr val="tx1"/>
                </a:solidFill>
              </a:rPr>
              <a:t>banks</a:t>
            </a:r>
            <a:r>
              <a:rPr lang="fr-BE" altLang="en-US" sz="1741" b="1" dirty="0">
                <a:solidFill>
                  <a:schemeClr val="tx1"/>
                </a:solidFill>
              </a:rPr>
              <a:t> </a:t>
            </a:r>
            <a:r>
              <a:rPr lang="fr-BE" altLang="en-US" sz="1741" dirty="0">
                <a:solidFill>
                  <a:schemeClr val="tx1"/>
                </a:solidFill>
              </a:rPr>
              <a:t>close to </a:t>
            </a:r>
            <a:r>
              <a:rPr lang="fr-BE" altLang="en-US" sz="1741" dirty="0" err="1">
                <a:solidFill>
                  <a:schemeClr val="tx1"/>
                </a:solidFill>
              </a:rPr>
              <a:t>busy</a:t>
            </a:r>
            <a:r>
              <a:rPr lang="fr-BE" altLang="en-US" sz="1741" dirty="0">
                <a:solidFill>
                  <a:schemeClr val="tx1"/>
                </a:solidFill>
              </a:rPr>
              <a:t> or </a:t>
            </a:r>
            <a:r>
              <a:rPr lang="fr-BE" altLang="en-US" sz="1741" dirty="0" err="1">
                <a:solidFill>
                  <a:schemeClr val="tx1"/>
                </a:solidFill>
              </a:rPr>
              <a:t>heavily</a:t>
            </a:r>
            <a:r>
              <a:rPr lang="fr-BE" altLang="en-US" sz="1741" dirty="0">
                <a:solidFill>
                  <a:schemeClr val="tx1"/>
                </a:solidFill>
              </a:rPr>
              <a:t> </a:t>
            </a:r>
            <a:r>
              <a:rPr lang="fr-BE" altLang="en-US" sz="1741" dirty="0" err="1">
                <a:solidFill>
                  <a:schemeClr val="tx1"/>
                </a:solidFill>
              </a:rPr>
              <a:t>used</a:t>
            </a:r>
            <a:r>
              <a:rPr lang="fr-BE" altLang="en-US" sz="1741" dirty="0">
                <a:solidFill>
                  <a:schemeClr val="tx1"/>
                </a:solidFill>
              </a:rPr>
              <a:t> </a:t>
            </a:r>
            <a:r>
              <a:rPr lang="fr-BE" altLang="en-US" sz="1741" dirty="0" err="1">
                <a:solidFill>
                  <a:schemeClr val="tx1"/>
                </a:solidFill>
              </a:rPr>
              <a:t>roads</a:t>
            </a:r>
            <a:r>
              <a:rPr lang="fr-BE" altLang="en-US" sz="1741" dirty="0">
                <a:solidFill>
                  <a:schemeClr val="tx1"/>
                </a:solidFill>
              </a:rPr>
              <a:t> or places (parking …) </a:t>
            </a:r>
            <a:r>
              <a:rPr lang="fr-BE" altLang="en-US" sz="1741" dirty="0" err="1">
                <a:solidFill>
                  <a:schemeClr val="tx1"/>
                </a:solidFill>
              </a:rPr>
              <a:t>easy</a:t>
            </a:r>
            <a:r>
              <a:rPr lang="fr-BE" altLang="en-US" sz="1741" dirty="0">
                <a:solidFill>
                  <a:schemeClr val="tx1"/>
                </a:solidFill>
              </a:rPr>
              <a:t> to </a:t>
            </a:r>
            <a:r>
              <a:rPr lang="fr-BE" altLang="en-US" sz="1741" dirty="0" err="1">
                <a:solidFill>
                  <a:schemeClr val="tx1"/>
                </a:solidFill>
              </a:rPr>
              <a:t>be</a:t>
            </a:r>
            <a:r>
              <a:rPr lang="fr-BE" altLang="en-US" sz="1741" dirty="0">
                <a:solidFill>
                  <a:schemeClr val="tx1"/>
                </a:solidFill>
              </a:rPr>
              <a:t> </a:t>
            </a:r>
            <a:r>
              <a:rPr lang="fr-BE" altLang="en-US" sz="1741" dirty="0" err="1">
                <a:solidFill>
                  <a:schemeClr val="tx1"/>
                </a:solidFill>
              </a:rPr>
              <a:t>reached</a:t>
            </a:r>
            <a:r>
              <a:rPr lang="fr-BE" altLang="en-US" sz="1741" dirty="0">
                <a:solidFill>
                  <a:schemeClr val="tx1"/>
                </a:solidFill>
              </a:rPr>
              <a:t> by car/bicycle …</a:t>
            </a:r>
          </a:p>
          <a:p>
            <a:pPr marL="31782" algn="l" eaLnBrk="1" hangingPunct="1">
              <a:spcBef>
                <a:spcPct val="0"/>
              </a:spcBef>
              <a:buNone/>
              <a:defRPr/>
            </a:pPr>
            <a:r>
              <a:rPr lang="fr-BE" altLang="en-US" sz="1741" dirty="0">
                <a:solidFill>
                  <a:schemeClr val="tx1"/>
                </a:solidFill>
              </a:rPr>
              <a:t> </a:t>
            </a:r>
          </a:p>
          <a:p>
            <a:pPr marL="330261" indent="-298478" algn="l" eaLnBrk="1" hangingPunct="1">
              <a:spcBef>
                <a:spcPct val="0"/>
              </a:spcBef>
              <a:defRPr/>
            </a:pPr>
            <a:r>
              <a:rPr lang="fr-BE" altLang="en-US" sz="1741" dirty="0">
                <a:solidFill>
                  <a:schemeClr val="tx1"/>
                </a:solidFill>
              </a:rPr>
              <a:t>Don’t </a:t>
            </a:r>
            <a:r>
              <a:rPr lang="fr-BE" altLang="en-US" sz="1741" dirty="0" err="1">
                <a:solidFill>
                  <a:schemeClr val="tx1"/>
                </a:solidFill>
              </a:rPr>
              <a:t>choose</a:t>
            </a:r>
            <a:r>
              <a:rPr lang="fr-BE" altLang="en-US" sz="1741" dirty="0">
                <a:solidFill>
                  <a:schemeClr val="tx1"/>
                </a:solidFill>
              </a:rPr>
              <a:t> </a:t>
            </a:r>
            <a:r>
              <a:rPr lang="fr-BE" altLang="en-US" sz="1741" b="1" dirty="0" err="1">
                <a:solidFill>
                  <a:schemeClr val="tx1"/>
                </a:solidFill>
              </a:rPr>
              <a:t>dark</a:t>
            </a:r>
            <a:r>
              <a:rPr lang="fr-BE" altLang="en-US" sz="1741" b="1" dirty="0">
                <a:solidFill>
                  <a:schemeClr val="tx1"/>
                </a:solidFill>
              </a:rPr>
              <a:t> and </a:t>
            </a:r>
            <a:r>
              <a:rPr lang="fr-BE" altLang="en-US" sz="1741" b="1" dirty="0" err="1">
                <a:solidFill>
                  <a:schemeClr val="tx1"/>
                </a:solidFill>
              </a:rPr>
              <a:t>hiden</a:t>
            </a:r>
            <a:r>
              <a:rPr lang="fr-BE" altLang="en-US" sz="1741" b="1" dirty="0">
                <a:solidFill>
                  <a:schemeClr val="tx1"/>
                </a:solidFill>
              </a:rPr>
              <a:t> places </a:t>
            </a:r>
            <a:r>
              <a:rPr lang="fr-BE" altLang="en-US" sz="1741" dirty="0">
                <a:solidFill>
                  <a:schemeClr val="tx1"/>
                </a:solidFill>
              </a:rPr>
              <a:t>for </a:t>
            </a:r>
            <a:r>
              <a:rPr lang="fr-BE" altLang="en-US" sz="1741" dirty="0" err="1">
                <a:solidFill>
                  <a:schemeClr val="tx1"/>
                </a:solidFill>
              </a:rPr>
              <a:t>bottle</a:t>
            </a:r>
            <a:r>
              <a:rPr lang="fr-BE" altLang="en-US" sz="1741" dirty="0">
                <a:solidFill>
                  <a:schemeClr val="tx1"/>
                </a:solidFill>
              </a:rPr>
              <a:t> </a:t>
            </a:r>
            <a:r>
              <a:rPr lang="fr-BE" altLang="en-US" sz="1741" dirty="0" err="1">
                <a:solidFill>
                  <a:schemeClr val="tx1"/>
                </a:solidFill>
              </a:rPr>
              <a:t>banks</a:t>
            </a:r>
            <a:r>
              <a:rPr lang="fr-BE" altLang="en-US" sz="1741" dirty="0">
                <a:solidFill>
                  <a:schemeClr val="tx1"/>
                </a:solidFill>
              </a:rPr>
              <a:t>!</a:t>
            </a:r>
          </a:p>
          <a:p>
            <a:pPr marL="31782" algn="l" eaLnBrk="1" hangingPunct="1">
              <a:spcBef>
                <a:spcPct val="0"/>
              </a:spcBef>
              <a:buNone/>
              <a:defRPr/>
            </a:pPr>
            <a:endParaRPr lang="fr-BE" altLang="en-US" sz="1741" dirty="0">
              <a:solidFill>
                <a:schemeClr val="tx1"/>
              </a:solidFill>
            </a:endParaRPr>
          </a:p>
          <a:p>
            <a:pPr marL="330261" indent="-298478" algn="l" eaLnBrk="1" hangingPunct="1">
              <a:spcBef>
                <a:spcPct val="0"/>
              </a:spcBef>
              <a:defRPr/>
            </a:pPr>
            <a:r>
              <a:rPr lang="fr-BE" altLang="en-US" sz="1741" b="1" dirty="0">
                <a:solidFill>
                  <a:schemeClr val="tx1"/>
                </a:solidFill>
              </a:rPr>
              <a:t>Clear instructions </a:t>
            </a:r>
            <a:r>
              <a:rPr lang="fr-BE" altLang="en-US" sz="1741" dirty="0">
                <a:solidFill>
                  <a:schemeClr val="tx1"/>
                </a:solidFill>
              </a:rPr>
              <a:t>on </a:t>
            </a:r>
            <a:r>
              <a:rPr lang="fr-BE" altLang="en-US" sz="1741" dirty="0" err="1">
                <a:solidFill>
                  <a:schemeClr val="tx1"/>
                </a:solidFill>
              </a:rPr>
              <a:t>bottle</a:t>
            </a:r>
            <a:r>
              <a:rPr lang="fr-BE" altLang="en-US" sz="1741" dirty="0">
                <a:solidFill>
                  <a:schemeClr val="tx1"/>
                </a:solidFill>
              </a:rPr>
              <a:t> </a:t>
            </a:r>
            <a:r>
              <a:rPr lang="fr-BE" altLang="en-US" sz="1741" dirty="0" err="1">
                <a:solidFill>
                  <a:schemeClr val="tx1"/>
                </a:solidFill>
              </a:rPr>
              <a:t>banks</a:t>
            </a:r>
            <a:r>
              <a:rPr lang="fr-BE" altLang="en-US" sz="1741" dirty="0">
                <a:solidFill>
                  <a:schemeClr val="tx1"/>
                </a:solidFill>
              </a:rPr>
              <a:t> – </a:t>
            </a:r>
            <a:r>
              <a:rPr lang="fr-BE" altLang="en-US" sz="1741" dirty="0" err="1">
                <a:solidFill>
                  <a:schemeClr val="tx1"/>
                </a:solidFill>
              </a:rPr>
              <a:t>easy</a:t>
            </a:r>
            <a:r>
              <a:rPr lang="fr-BE" altLang="en-US" sz="1741" dirty="0">
                <a:solidFill>
                  <a:schemeClr val="tx1"/>
                </a:solidFill>
              </a:rPr>
              <a:t> to </a:t>
            </a:r>
            <a:r>
              <a:rPr lang="fr-BE" altLang="en-US" sz="1741" dirty="0" err="1">
                <a:solidFill>
                  <a:schemeClr val="tx1"/>
                </a:solidFill>
              </a:rPr>
              <a:t>understand</a:t>
            </a:r>
            <a:r>
              <a:rPr lang="fr-BE" altLang="en-US" sz="1741" dirty="0">
                <a:solidFill>
                  <a:schemeClr val="tx1"/>
                </a:solidFill>
              </a:rPr>
              <a:t> (use </a:t>
            </a:r>
            <a:r>
              <a:rPr lang="fr-BE" altLang="en-US" sz="1741" dirty="0" err="1">
                <a:solidFill>
                  <a:schemeClr val="tx1"/>
                </a:solidFill>
              </a:rPr>
              <a:t>less</a:t>
            </a:r>
            <a:r>
              <a:rPr lang="fr-BE" altLang="en-US" sz="1741" dirty="0">
                <a:solidFill>
                  <a:schemeClr val="tx1"/>
                </a:solidFill>
              </a:rPr>
              <a:t> </a:t>
            </a:r>
            <a:r>
              <a:rPr lang="fr-BE" altLang="en-US" sz="1741" dirty="0" err="1">
                <a:solidFill>
                  <a:schemeClr val="tx1"/>
                </a:solidFill>
              </a:rPr>
              <a:t>words</a:t>
            </a:r>
            <a:r>
              <a:rPr lang="fr-BE" altLang="en-US" sz="1741" dirty="0">
                <a:solidFill>
                  <a:schemeClr val="tx1"/>
                </a:solidFill>
              </a:rPr>
              <a:t>, more </a:t>
            </a:r>
            <a:r>
              <a:rPr lang="fr-BE" altLang="en-US" sz="1741" dirty="0" err="1">
                <a:solidFill>
                  <a:schemeClr val="tx1"/>
                </a:solidFill>
              </a:rPr>
              <a:t>pictograms</a:t>
            </a:r>
            <a:r>
              <a:rPr lang="fr-BE" altLang="en-US" sz="1741" dirty="0">
                <a:solidFill>
                  <a:schemeClr val="tx1"/>
                </a:solidFill>
              </a:rPr>
              <a:t>)</a:t>
            </a:r>
          </a:p>
          <a:p>
            <a:pPr marL="31782" algn="l" eaLnBrk="1" hangingPunct="1">
              <a:spcBef>
                <a:spcPct val="0"/>
              </a:spcBef>
              <a:buNone/>
              <a:defRPr/>
            </a:pPr>
            <a:endParaRPr lang="fr-BE" altLang="en-US" sz="1741" dirty="0">
              <a:solidFill>
                <a:schemeClr val="tx1"/>
              </a:solidFill>
            </a:endParaRPr>
          </a:p>
          <a:p>
            <a:pPr marL="330261" indent="-298478" algn="l" eaLnBrk="1" hangingPunct="1">
              <a:spcBef>
                <a:spcPct val="0"/>
              </a:spcBef>
              <a:defRPr/>
            </a:pPr>
            <a:r>
              <a:rPr lang="fr-BE" altLang="en-US" sz="1741" b="1" dirty="0">
                <a:solidFill>
                  <a:schemeClr val="tx1"/>
                </a:solidFill>
              </a:rPr>
              <a:t>Public relations </a:t>
            </a:r>
            <a:r>
              <a:rPr lang="fr-BE" altLang="en-US" sz="1741" dirty="0">
                <a:solidFill>
                  <a:schemeClr val="tx1"/>
                </a:solidFill>
              </a:rPr>
              <a:t>(</a:t>
            </a:r>
            <a:r>
              <a:rPr lang="fr-BE" altLang="en-US" sz="1741" dirty="0" err="1">
                <a:solidFill>
                  <a:schemeClr val="tx1"/>
                </a:solidFill>
              </a:rPr>
              <a:t>schools</a:t>
            </a:r>
            <a:r>
              <a:rPr lang="fr-BE" altLang="en-US" sz="1741" dirty="0">
                <a:solidFill>
                  <a:schemeClr val="tx1"/>
                </a:solidFill>
              </a:rPr>
              <a:t> …) </a:t>
            </a:r>
            <a:r>
              <a:rPr lang="fr-BE" altLang="en-US" sz="1741" u="sng" dirty="0" err="1">
                <a:solidFill>
                  <a:schemeClr val="tx1"/>
                </a:solidFill>
              </a:rPr>
              <a:t>permanently</a:t>
            </a:r>
            <a:r>
              <a:rPr lang="fr-BE" altLang="en-US" sz="1741" dirty="0">
                <a:solidFill>
                  <a:schemeClr val="tx1"/>
                </a:solidFill>
              </a:rPr>
              <a:t> </a:t>
            </a:r>
            <a:r>
              <a:rPr lang="fr-BE" altLang="en-US" sz="1741" dirty="0" err="1">
                <a:solidFill>
                  <a:schemeClr val="tx1"/>
                </a:solidFill>
              </a:rPr>
              <a:t>required</a:t>
            </a:r>
            <a:endParaRPr lang="fr-BE" altLang="en-US" sz="1741" dirty="0">
              <a:solidFill>
                <a:schemeClr val="tx1"/>
              </a:solidFill>
            </a:endParaRPr>
          </a:p>
          <a:p>
            <a:pPr marL="31782" algn="l" eaLnBrk="1" hangingPunct="1">
              <a:spcBef>
                <a:spcPct val="0"/>
              </a:spcBef>
              <a:buNone/>
              <a:defRPr/>
            </a:pPr>
            <a:r>
              <a:rPr lang="fr-BE" altLang="en-US" sz="1741" dirty="0">
                <a:solidFill>
                  <a:schemeClr val="tx1"/>
                </a:solidFill>
              </a:rPr>
              <a:t> </a:t>
            </a:r>
            <a:endParaRPr lang="fr-FR" altLang="en-US" sz="1741" dirty="0">
              <a:solidFill>
                <a:schemeClr val="tx1"/>
              </a:solidFill>
            </a:endParaRPr>
          </a:p>
        </p:txBody>
      </p:sp>
    </p:spTree>
    <p:extLst>
      <p:ext uri="{BB962C8B-B14F-4D97-AF65-F5344CB8AC3E}">
        <p14:creationId xmlns:p14="http://schemas.microsoft.com/office/powerpoint/2010/main" val="13976838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xmlns:a16="http://schemas.microsoft.com/office/drawing/2014/main" xmlns:a14="http://schemas.microsoft.com/office/drawing/2010/main">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val 16">
            <a:extLst>
              <a:ext uri="{FF2B5EF4-FFF2-40B4-BE49-F238E27FC236}">
                <a16:creationId xmlns:a16="http://schemas.microsoft.com/office/drawing/2014/main" id="{AB561005-0FEF-44CF-9612-BC71874F25EA}"/>
              </a:ext>
            </a:extLst>
          </p:cNvPr>
          <p:cNvSpPr>
            <a:spLocks noChangeArrowheads="1"/>
          </p:cNvSpPr>
          <p:nvPr/>
        </p:nvSpPr>
        <p:spPr bwMode="auto">
          <a:xfrm>
            <a:off x="5200419" y="2973448"/>
            <a:ext cx="2299170" cy="994832"/>
          </a:xfrm>
          <a:prstGeom prst="ellipse">
            <a:avLst/>
          </a:prstGeom>
          <a:solidFill>
            <a:srgbClr val="99CC00"/>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p>
        </p:txBody>
      </p:sp>
      <p:sp>
        <p:nvSpPr>
          <p:cNvPr id="11266" name="Rectangle 5">
            <a:extLst>
              <a:ext uri="{FF2B5EF4-FFF2-40B4-BE49-F238E27FC236}">
                <a16:creationId xmlns:a16="http://schemas.microsoft.com/office/drawing/2014/main" id="{1DAADF6F-E879-40F1-847D-137838E26964}"/>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sp>
        <p:nvSpPr>
          <p:cNvPr id="11267" name="Rectangle 9">
            <a:extLst>
              <a:ext uri="{FF2B5EF4-FFF2-40B4-BE49-F238E27FC236}">
                <a16:creationId xmlns:a16="http://schemas.microsoft.com/office/drawing/2014/main" id="{C1ED4140-17C5-41B1-A289-16CB8724865C}"/>
              </a:ext>
            </a:extLst>
          </p:cNvPr>
          <p:cNvSpPr>
            <a:spLocks noChangeArrowheads="1"/>
          </p:cNvSpPr>
          <p:nvPr/>
        </p:nvSpPr>
        <p:spPr bwMode="auto">
          <a:xfrm>
            <a:off x="1326093" y="952346"/>
            <a:ext cx="75607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dirty="0">
              <a:solidFill>
                <a:srgbClr val="FFFFFF"/>
              </a:solidFill>
              <a:latin typeface="Verdana" charset="0"/>
              <a:cs typeface="Arial" charset="0"/>
            </a:endParaRPr>
          </a:p>
        </p:txBody>
      </p:sp>
      <p:sp>
        <p:nvSpPr>
          <p:cNvPr id="11270" name="Rectangle 6">
            <a:extLst>
              <a:ext uri="{FF2B5EF4-FFF2-40B4-BE49-F238E27FC236}">
                <a16:creationId xmlns:a16="http://schemas.microsoft.com/office/drawing/2014/main" id="{87A622BD-E30F-4CE9-A4C2-589FE259BF15}"/>
              </a:ext>
            </a:extLst>
          </p:cNvPr>
          <p:cNvSpPr>
            <a:spLocks noChangeArrowheads="1"/>
          </p:cNvSpPr>
          <p:nvPr/>
        </p:nvSpPr>
        <p:spPr bwMode="auto">
          <a:xfrm>
            <a:off x="8886827" y="0"/>
            <a:ext cx="397932" cy="5969000"/>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cs typeface="Arial" charset="0"/>
            </a:endParaRPr>
          </a:p>
        </p:txBody>
      </p:sp>
      <p:pic>
        <p:nvPicPr>
          <p:cNvPr id="24583" name="Image 7" descr="FRV-logo2.png">
            <a:extLst>
              <a:ext uri="{FF2B5EF4-FFF2-40B4-BE49-F238E27FC236}">
                <a16:creationId xmlns:a16="http://schemas.microsoft.com/office/drawing/2014/main" id="{CBF1B0AF-8791-45CD-B945-DB2A2E25E17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ZoneTexte 8">
            <a:extLst>
              <a:ext uri="{FF2B5EF4-FFF2-40B4-BE49-F238E27FC236}">
                <a16:creationId xmlns:a16="http://schemas.microsoft.com/office/drawing/2014/main" id="{7ED85910-D787-4904-A3EA-E22D03D0C9A4}"/>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a:solidFill>
                  <a:srgbClr val="27795C"/>
                </a:solidFill>
                <a:latin typeface="Arial" panose="020B0604020202020204" pitchFamily="34" charset="0"/>
                <a:cs typeface="Arial" panose="020B0604020202020204" pitchFamily="34" charset="0"/>
              </a:rPr>
              <a:t>www.ferver.eu </a:t>
            </a:r>
          </a:p>
        </p:txBody>
      </p:sp>
      <p:cxnSp>
        <p:nvCxnSpPr>
          <p:cNvPr id="11273" name="Connecteur droit 11">
            <a:extLst>
              <a:ext uri="{FF2B5EF4-FFF2-40B4-BE49-F238E27FC236}">
                <a16:creationId xmlns:a16="http://schemas.microsoft.com/office/drawing/2014/main" id="{65189A1A-E4AE-4630-BD57-498AD6E456A4}"/>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9" name="Rectangle 3">
            <a:extLst>
              <a:ext uri="{FF2B5EF4-FFF2-40B4-BE49-F238E27FC236}">
                <a16:creationId xmlns:a16="http://schemas.microsoft.com/office/drawing/2014/main" id="{D6A848EF-7722-48D3-8947-B634F79B1DA4}"/>
              </a:ext>
            </a:extLst>
          </p:cNvPr>
          <p:cNvSpPr>
            <a:spLocks noChangeArrowheads="1"/>
          </p:cNvSpPr>
          <p:nvPr/>
        </p:nvSpPr>
        <p:spPr bwMode="auto">
          <a:xfrm>
            <a:off x="1724030" y="1234093"/>
            <a:ext cx="6796646" cy="397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e-DE" altLang="de-DE" sz="2437" b="1" dirty="0">
                <a:solidFill>
                  <a:srgbClr val="FF0000"/>
                </a:solidFill>
              </a:rPr>
              <a:t>    </a:t>
            </a:r>
            <a:r>
              <a:rPr lang="de-DE" altLang="de-DE" sz="2437" b="1" dirty="0" err="1">
                <a:solidFill>
                  <a:srgbClr val="00B050"/>
                </a:solidFill>
              </a:rPr>
              <a:t>Everyone</a:t>
            </a:r>
            <a:r>
              <a:rPr lang="de-DE" altLang="de-DE" sz="2437" b="1" dirty="0">
                <a:solidFill>
                  <a:srgbClr val="00B050"/>
                </a:solidFill>
              </a:rPr>
              <a:t> </a:t>
            </a:r>
            <a:r>
              <a:rPr lang="de-DE" altLang="de-DE" sz="2437" b="1" dirty="0" err="1">
                <a:solidFill>
                  <a:srgbClr val="00B050"/>
                </a:solidFill>
              </a:rPr>
              <a:t>has</a:t>
            </a:r>
            <a:r>
              <a:rPr lang="de-DE" altLang="de-DE" sz="2437" b="1" dirty="0">
                <a:solidFill>
                  <a:srgbClr val="00B050"/>
                </a:solidFill>
              </a:rPr>
              <a:t> a </a:t>
            </a:r>
            <a:r>
              <a:rPr lang="de-DE" altLang="de-DE" sz="2437" b="1" dirty="0" err="1">
                <a:solidFill>
                  <a:srgbClr val="00B050"/>
                </a:solidFill>
              </a:rPr>
              <a:t>Responsibility</a:t>
            </a:r>
            <a:r>
              <a:rPr lang="de-DE" altLang="de-DE" sz="2437" b="1" dirty="0">
                <a:solidFill>
                  <a:srgbClr val="00B050"/>
                </a:solidFill>
              </a:rPr>
              <a:t> in the Loop!</a:t>
            </a:r>
          </a:p>
        </p:txBody>
      </p:sp>
      <p:sp>
        <p:nvSpPr>
          <p:cNvPr id="20" name="Oval 4">
            <a:extLst>
              <a:ext uri="{FF2B5EF4-FFF2-40B4-BE49-F238E27FC236}">
                <a16:creationId xmlns:a16="http://schemas.microsoft.com/office/drawing/2014/main" id="{4AEEB509-A93D-420F-8560-547DE4D891A7}"/>
              </a:ext>
            </a:extLst>
          </p:cNvPr>
          <p:cNvSpPr>
            <a:spLocks noChangeArrowheads="1"/>
          </p:cNvSpPr>
          <p:nvPr/>
        </p:nvSpPr>
        <p:spPr bwMode="auto">
          <a:xfrm>
            <a:off x="1908439" y="1936030"/>
            <a:ext cx="2299170" cy="994832"/>
          </a:xfrm>
          <a:prstGeom prst="ellipse">
            <a:avLst/>
          </a:prstGeom>
          <a:solidFill>
            <a:srgbClr val="FF6600"/>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solidFill>
                <a:srgbClr val="F1F8EC"/>
              </a:solidFill>
            </a:endParaRPr>
          </a:p>
        </p:txBody>
      </p:sp>
      <p:sp>
        <p:nvSpPr>
          <p:cNvPr id="21" name="Text Box 5">
            <a:extLst>
              <a:ext uri="{FF2B5EF4-FFF2-40B4-BE49-F238E27FC236}">
                <a16:creationId xmlns:a16="http://schemas.microsoft.com/office/drawing/2014/main" id="{0ADAB510-768C-4B2E-BFC7-421A84B18ABE}"/>
              </a:ext>
            </a:extLst>
          </p:cNvPr>
          <p:cNvSpPr txBox="1">
            <a:spLocks noChangeArrowheads="1"/>
          </p:cNvSpPr>
          <p:nvPr/>
        </p:nvSpPr>
        <p:spPr bwMode="auto">
          <a:xfrm>
            <a:off x="1996962" y="2230709"/>
            <a:ext cx="2089150"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Glass Producer</a:t>
            </a:r>
          </a:p>
        </p:txBody>
      </p:sp>
      <p:sp>
        <p:nvSpPr>
          <p:cNvPr id="22" name="Oval 6">
            <a:extLst>
              <a:ext uri="{FF2B5EF4-FFF2-40B4-BE49-F238E27FC236}">
                <a16:creationId xmlns:a16="http://schemas.microsoft.com/office/drawing/2014/main" id="{C2266AD1-F454-4754-8538-478228BD50B5}"/>
              </a:ext>
            </a:extLst>
          </p:cNvPr>
          <p:cNvSpPr>
            <a:spLocks noChangeArrowheads="1"/>
          </p:cNvSpPr>
          <p:nvPr/>
        </p:nvSpPr>
        <p:spPr bwMode="auto">
          <a:xfrm>
            <a:off x="1685026" y="3349207"/>
            <a:ext cx="2299170" cy="994832"/>
          </a:xfrm>
          <a:prstGeom prst="ellipse">
            <a:avLst/>
          </a:prstGeom>
          <a:solidFill>
            <a:srgbClr val="FFC000"/>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solidFill>
                <a:srgbClr val="FFC000"/>
              </a:solidFill>
            </a:endParaRPr>
          </a:p>
        </p:txBody>
      </p:sp>
      <p:sp>
        <p:nvSpPr>
          <p:cNvPr id="24" name="Oval 8">
            <a:extLst>
              <a:ext uri="{FF2B5EF4-FFF2-40B4-BE49-F238E27FC236}">
                <a16:creationId xmlns:a16="http://schemas.microsoft.com/office/drawing/2014/main" id="{5AEC19B6-C588-4451-A921-6AAC67F3FFF9}"/>
              </a:ext>
            </a:extLst>
          </p:cNvPr>
          <p:cNvSpPr>
            <a:spLocks noChangeArrowheads="1"/>
          </p:cNvSpPr>
          <p:nvPr/>
        </p:nvSpPr>
        <p:spPr bwMode="auto">
          <a:xfrm>
            <a:off x="2929259" y="2679769"/>
            <a:ext cx="2299170" cy="994832"/>
          </a:xfrm>
          <a:prstGeom prst="ellipse">
            <a:avLst/>
          </a:prstGeom>
          <a:solidFill>
            <a:schemeClr val="bg2">
              <a:lumMod val="50000"/>
              <a:lumOff val="50000"/>
            </a:schemeClr>
          </a:solidFill>
          <a:ln w="9525" algn="ctr">
            <a:solidFill>
              <a:schemeClr val="tx1"/>
            </a:solidFill>
            <a:round/>
            <a:headEnd/>
            <a:tailEnd/>
          </a:ln>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1567"/>
          </a:p>
        </p:txBody>
      </p:sp>
      <p:sp>
        <p:nvSpPr>
          <p:cNvPr id="26" name="Oval 12">
            <a:extLst>
              <a:ext uri="{FF2B5EF4-FFF2-40B4-BE49-F238E27FC236}">
                <a16:creationId xmlns:a16="http://schemas.microsoft.com/office/drawing/2014/main" id="{CC87E248-543A-417E-8F11-32C7894B1A84}"/>
              </a:ext>
            </a:extLst>
          </p:cNvPr>
          <p:cNvSpPr>
            <a:spLocks noChangeArrowheads="1"/>
          </p:cNvSpPr>
          <p:nvPr/>
        </p:nvSpPr>
        <p:spPr bwMode="auto">
          <a:xfrm>
            <a:off x="4217576" y="2010363"/>
            <a:ext cx="2299170" cy="994832"/>
          </a:xfrm>
          <a:prstGeom prst="ellipse">
            <a:avLst/>
          </a:prstGeom>
          <a:solidFill>
            <a:schemeClr val="accent2">
              <a:lumMod val="40000"/>
              <a:lumOff val="60000"/>
            </a:schemeClr>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p>
        </p:txBody>
      </p:sp>
      <p:sp>
        <p:nvSpPr>
          <p:cNvPr id="29" name="Oval 18">
            <a:extLst>
              <a:ext uri="{FF2B5EF4-FFF2-40B4-BE49-F238E27FC236}">
                <a16:creationId xmlns:a16="http://schemas.microsoft.com/office/drawing/2014/main" id="{05039E26-6BC8-47C1-9C40-EAA5D69962EE}"/>
              </a:ext>
            </a:extLst>
          </p:cNvPr>
          <p:cNvSpPr>
            <a:spLocks noChangeArrowheads="1"/>
          </p:cNvSpPr>
          <p:nvPr/>
        </p:nvSpPr>
        <p:spPr bwMode="auto">
          <a:xfrm>
            <a:off x="2127175" y="4288772"/>
            <a:ext cx="2299170" cy="994832"/>
          </a:xfrm>
          <a:prstGeom prst="ellipse">
            <a:avLst/>
          </a:prstGeom>
          <a:solidFill>
            <a:schemeClr val="accent6">
              <a:lumMod val="40000"/>
              <a:lumOff val="60000"/>
            </a:schemeClr>
          </a:solidFill>
          <a:ln w="9525" algn="ctr">
            <a:solidFill>
              <a:schemeClr val="tx1"/>
            </a:solidFill>
            <a:round/>
            <a:headEnd/>
            <a:tailEnd/>
          </a:ln>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1567"/>
          </a:p>
        </p:txBody>
      </p:sp>
      <p:sp>
        <p:nvSpPr>
          <p:cNvPr id="30" name="Text Box 19">
            <a:extLst>
              <a:ext uri="{FF2B5EF4-FFF2-40B4-BE49-F238E27FC236}">
                <a16:creationId xmlns:a16="http://schemas.microsoft.com/office/drawing/2014/main" id="{0749E45C-4463-4DF8-8CF1-D46354A1B2DD}"/>
              </a:ext>
            </a:extLst>
          </p:cNvPr>
          <p:cNvSpPr txBox="1">
            <a:spLocks noChangeArrowheads="1"/>
          </p:cNvSpPr>
          <p:nvPr/>
        </p:nvSpPr>
        <p:spPr bwMode="auto">
          <a:xfrm>
            <a:off x="2237712" y="4587223"/>
            <a:ext cx="2089150"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Glass </a:t>
            </a:r>
            <a:r>
              <a:rPr lang="de-DE" altLang="de-DE" sz="2090" dirty="0" err="1"/>
              <a:t>Collector</a:t>
            </a:r>
            <a:endParaRPr lang="de-DE" altLang="de-DE" sz="2090" dirty="0"/>
          </a:p>
        </p:txBody>
      </p:sp>
      <p:sp>
        <p:nvSpPr>
          <p:cNvPr id="31" name="Oval 20">
            <a:extLst>
              <a:ext uri="{FF2B5EF4-FFF2-40B4-BE49-F238E27FC236}">
                <a16:creationId xmlns:a16="http://schemas.microsoft.com/office/drawing/2014/main" id="{EAA6321A-1A1E-41DA-BE21-3B1098F0FEE5}"/>
              </a:ext>
            </a:extLst>
          </p:cNvPr>
          <p:cNvSpPr>
            <a:spLocks noChangeArrowheads="1"/>
          </p:cNvSpPr>
          <p:nvPr/>
        </p:nvSpPr>
        <p:spPr bwMode="auto">
          <a:xfrm>
            <a:off x="3793519" y="3654008"/>
            <a:ext cx="2299170" cy="994832"/>
          </a:xfrm>
          <a:prstGeom prst="ellipse">
            <a:avLst/>
          </a:prstGeom>
          <a:solidFill>
            <a:srgbClr val="FF99FF"/>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p>
        </p:txBody>
      </p:sp>
      <p:sp>
        <p:nvSpPr>
          <p:cNvPr id="32" name="Text Box 21">
            <a:extLst>
              <a:ext uri="{FF2B5EF4-FFF2-40B4-BE49-F238E27FC236}">
                <a16:creationId xmlns:a16="http://schemas.microsoft.com/office/drawing/2014/main" id="{0A1E705B-13DE-4726-A7E7-1870A5D9E9A1}"/>
              </a:ext>
            </a:extLst>
          </p:cNvPr>
          <p:cNvSpPr txBox="1">
            <a:spLocks noChangeArrowheads="1"/>
          </p:cNvSpPr>
          <p:nvPr/>
        </p:nvSpPr>
        <p:spPr bwMode="auto">
          <a:xfrm>
            <a:off x="4194906" y="2073671"/>
            <a:ext cx="2355822" cy="73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err="1"/>
              <a:t>Packaging</a:t>
            </a:r>
            <a:r>
              <a:rPr lang="de-DE" altLang="de-DE" sz="2090" dirty="0"/>
              <a:t> Material Designer</a:t>
            </a:r>
          </a:p>
        </p:txBody>
      </p:sp>
      <p:sp>
        <p:nvSpPr>
          <p:cNvPr id="34" name="Text Box 23">
            <a:extLst>
              <a:ext uri="{FF2B5EF4-FFF2-40B4-BE49-F238E27FC236}">
                <a16:creationId xmlns:a16="http://schemas.microsoft.com/office/drawing/2014/main" id="{E347BDAF-2E35-47C2-A88C-02E02ADD4291}"/>
              </a:ext>
            </a:extLst>
          </p:cNvPr>
          <p:cNvSpPr txBox="1">
            <a:spLocks noChangeArrowheads="1"/>
          </p:cNvSpPr>
          <p:nvPr/>
        </p:nvSpPr>
        <p:spPr bwMode="auto">
          <a:xfrm>
            <a:off x="7377996" y="3844317"/>
            <a:ext cx="641115"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EU</a:t>
            </a:r>
          </a:p>
        </p:txBody>
      </p:sp>
      <p:sp>
        <p:nvSpPr>
          <p:cNvPr id="35" name="Rectangle 2">
            <a:extLst>
              <a:ext uri="{FF2B5EF4-FFF2-40B4-BE49-F238E27FC236}">
                <a16:creationId xmlns:a16="http://schemas.microsoft.com/office/drawing/2014/main" id="{87E50814-5F49-4BEB-8345-2531CD618381}"/>
              </a:ext>
            </a:extLst>
          </p:cNvPr>
          <p:cNvSpPr txBox="1">
            <a:spLocks noChangeArrowheads="1"/>
          </p:cNvSpPr>
          <p:nvPr/>
        </p:nvSpPr>
        <p:spPr>
          <a:xfrm>
            <a:off x="1607686" y="5449483"/>
            <a:ext cx="7313688" cy="417277"/>
          </a:xfrm>
          <a:prstGeom prst="rect">
            <a:avLst/>
          </a:prstGeom>
        </p:spPr>
        <p:txBody>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2000" b="1">
                <a:solidFill>
                  <a:schemeClr val="tx1"/>
                </a:solidFill>
                <a:latin typeface="Arial" charset="0"/>
              </a:defRPr>
            </a:lvl2pPr>
            <a:lvl3pPr algn="l" rtl="0" eaLnBrk="0" fontAlgn="base" hangingPunct="0">
              <a:spcBef>
                <a:spcPct val="0"/>
              </a:spcBef>
              <a:spcAft>
                <a:spcPct val="0"/>
              </a:spcAft>
              <a:defRPr sz="2000" b="1">
                <a:solidFill>
                  <a:schemeClr val="tx1"/>
                </a:solidFill>
                <a:latin typeface="Arial" charset="0"/>
              </a:defRPr>
            </a:lvl3pPr>
            <a:lvl4pPr algn="l" rtl="0" eaLnBrk="0" fontAlgn="base" hangingPunct="0">
              <a:spcBef>
                <a:spcPct val="0"/>
              </a:spcBef>
              <a:spcAft>
                <a:spcPct val="0"/>
              </a:spcAft>
              <a:defRPr sz="2000" b="1">
                <a:solidFill>
                  <a:schemeClr val="tx1"/>
                </a:solidFill>
                <a:latin typeface="Arial" charset="0"/>
              </a:defRPr>
            </a:lvl4pPr>
            <a:lvl5pPr algn="l" rtl="0" eaLnBrk="0" fontAlgn="base" hangingPunct="0">
              <a:spcBef>
                <a:spcPct val="0"/>
              </a:spcBef>
              <a:spcAft>
                <a:spcPct val="0"/>
              </a:spcAft>
              <a:defRPr sz="2000" b="1">
                <a:solidFill>
                  <a:schemeClr val="tx1"/>
                </a:solidFill>
                <a:latin typeface="Arial" charset="0"/>
              </a:defRPr>
            </a:lvl5pPr>
            <a:lvl6pPr marL="457200" algn="l" rtl="0" fontAlgn="base">
              <a:spcBef>
                <a:spcPct val="0"/>
              </a:spcBef>
              <a:spcAft>
                <a:spcPct val="0"/>
              </a:spcAft>
              <a:defRPr sz="2000" b="1">
                <a:solidFill>
                  <a:schemeClr val="tx1"/>
                </a:solidFill>
                <a:latin typeface="Arial" charset="0"/>
              </a:defRPr>
            </a:lvl6pPr>
            <a:lvl7pPr marL="914400" algn="l" rtl="0" fontAlgn="base">
              <a:spcBef>
                <a:spcPct val="0"/>
              </a:spcBef>
              <a:spcAft>
                <a:spcPct val="0"/>
              </a:spcAft>
              <a:defRPr sz="2000" b="1">
                <a:solidFill>
                  <a:schemeClr val="tx1"/>
                </a:solidFill>
                <a:latin typeface="Arial" charset="0"/>
              </a:defRPr>
            </a:lvl7pPr>
            <a:lvl8pPr marL="1371600" algn="l" rtl="0" fontAlgn="base">
              <a:spcBef>
                <a:spcPct val="0"/>
              </a:spcBef>
              <a:spcAft>
                <a:spcPct val="0"/>
              </a:spcAft>
              <a:defRPr sz="2000" b="1">
                <a:solidFill>
                  <a:schemeClr val="tx1"/>
                </a:solidFill>
                <a:latin typeface="Arial" charset="0"/>
              </a:defRPr>
            </a:lvl8pPr>
            <a:lvl9pPr marL="1828800" algn="l" rtl="0" fontAlgn="base">
              <a:spcBef>
                <a:spcPct val="0"/>
              </a:spcBef>
              <a:spcAft>
                <a:spcPct val="0"/>
              </a:spcAft>
              <a:defRPr sz="2000" b="1">
                <a:solidFill>
                  <a:schemeClr val="tx1"/>
                </a:solidFill>
                <a:latin typeface="Arial" charset="0"/>
              </a:defRPr>
            </a:lvl9pPr>
          </a:lstStyle>
          <a:p>
            <a:pPr eaLnBrk="1" hangingPunct="1">
              <a:defRPr/>
            </a:pPr>
            <a:r>
              <a:rPr lang="de-DE" altLang="de-DE" sz="2785" kern="0" dirty="0">
                <a:solidFill>
                  <a:srgbClr val="FF0000"/>
                </a:solidFill>
                <a:latin typeface="MV Boli" panose="02000500030200090000" pitchFamily="2" charset="0"/>
                <a:cs typeface="MV Boli" panose="02000500030200090000" pitchFamily="2" charset="0"/>
              </a:rPr>
              <a:t>SUSTAINABILITY </a:t>
            </a:r>
            <a:r>
              <a:rPr lang="de-DE" altLang="de-DE" sz="2785" kern="0" dirty="0" err="1">
                <a:solidFill>
                  <a:srgbClr val="FF0000"/>
                </a:solidFill>
                <a:latin typeface="MV Boli" panose="02000500030200090000" pitchFamily="2" charset="0"/>
                <a:cs typeface="MV Boli" panose="02000500030200090000" pitchFamily="2" charset="0"/>
              </a:rPr>
              <a:t>means</a:t>
            </a:r>
            <a:r>
              <a:rPr lang="de-DE" altLang="de-DE" sz="2785" kern="0" dirty="0">
                <a:solidFill>
                  <a:srgbClr val="FF0000"/>
                </a:solidFill>
                <a:latin typeface="MV Boli" panose="02000500030200090000" pitchFamily="2" charset="0"/>
                <a:cs typeface="MV Boli" panose="02000500030200090000" pitchFamily="2" charset="0"/>
              </a:rPr>
              <a:t> RECYCLABILITY</a:t>
            </a:r>
          </a:p>
        </p:txBody>
      </p:sp>
      <p:sp>
        <p:nvSpPr>
          <p:cNvPr id="36" name="Oval 10">
            <a:extLst>
              <a:ext uri="{FF2B5EF4-FFF2-40B4-BE49-F238E27FC236}">
                <a16:creationId xmlns:a16="http://schemas.microsoft.com/office/drawing/2014/main" id="{3089DE6A-34A4-49C9-8C8B-B8F3DCE8A279}"/>
              </a:ext>
            </a:extLst>
          </p:cNvPr>
          <p:cNvSpPr>
            <a:spLocks noChangeArrowheads="1"/>
          </p:cNvSpPr>
          <p:nvPr/>
        </p:nvSpPr>
        <p:spPr bwMode="auto">
          <a:xfrm>
            <a:off x="6114366" y="1913846"/>
            <a:ext cx="2299170" cy="994832"/>
          </a:xfrm>
          <a:prstGeom prst="ellipse">
            <a:avLst/>
          </a:prstGeom>
          <a:solidFill>
            <a:srgbClr val="FFFF00"/>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p>
        </p:txBody>
      </p:sp>
      <p:sp>
        <p:nvSpPr>
          <p:cNvPr id="38" name="Text Box 11">
            <a:extLst>
              <a:ext uri="{FF2B5EF4-FFF2-40B4-BE49-F238E27FC236}">
                <a16:creationId xmlns:a16="http://schemas.microsoft.com/office/drawing/2014/main" id="{AED9A54E-368A-42B5-B341-8DD8C9778D02}"/>
              </a:ext>
            </a:extLst>
          </p:cNvPr>
          <p:cNvSpPr txBox="1">
            <a:spLocks noChangeArrowheads="1"/>
          </p:cNvSpPr>
          <p:nvPr/>
        </p:nvSpPr>
        <p:spPr bwMode="auto">
          <a:xfrm>
            <a:off x="3041537" y="3005111"/>
            <a:ext cx="2089150"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err="1"/>
              <a:t>Retailer</a:t>
            </a:r>
            <a:endParaRPr lang="de-DE" altLang="de-DE" sz="2090" dirty="0"/>
          </a:p>
        </p:txBody>
      </p:sp>
      <p:sp>
        <p:nvSpPr>
          <p:cNvPr id="40" name="Oval 16">
            <a:extLst>
              <a:ext uri="{FF2B5EF4-FFF2-40B4-BE49-F238E27FC236}">
                <a16:creationId xmlns:a16="http://schemas.microsoft.com/office/drawing/2014/main" id="{466F24BB-5012-4EC2-B2CF-3B8964A6D65D}"/>
              </a:ext>
            </a:extLst>
          </p:cNvPr>
          <p:cNvSpPr>
            <a:spLocks noChangeArrowheads="1"/>
          </p:cNvSpPr>
          <p:nvPr/>
        </p:nvSpPr>
        <p:spPr bwMode="auto">
          <a:xfrm>
            <a:off x="5100620" y="2850409"/>
            <a:ext cx="2299170" cy="994832"/>
          </a:xfrm>
          <a:prstGeom prst="ellipse">
            <a:avLst/>
          </a:prstGeom>
          <a:solidFill>
            <a:srgbClr val="99CC00"/>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p>
        </p:txBody>
      </p:sp>
      <p:sp>
        <p:nvSpPr>
          <p:cNvPr id="41" name="Text Box 21">
            <a:extLst>
              <a:ext uri="{FF2B5EF4-FFF2-40B4-BE49-F238E27FC236}">
                <a16:creationId xmlns:a16="http://schemas.microsoft.com/office/drawing/2014/main" id="{B91447AF-DD91-40BA-BD17-30171EB7D773}"/>
              </a:ext>
            </a:extLst>
          </p:cNvPr>
          <p:cNvSpPr txBox="1">
            <a:spLocks noChangeArrowheads="1"/>
          </p:cNvSpPr>
          <p:nvPr/>
        </p:nvSpPr>
        <p:spPr bwMode="auto">
          <a:xfrm>
            <a:off x="4071936" y="3775256"/>
            <a:ext cx="1602786" cy="73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EPR Schemes</a:t>
            </a:r>
          </a:p>
        </p:txBody>
      </p:sp>
      <p:sp>
        <p:nvSpPr>
          <p:cNvPr id="42" name="Oval 14">
            <a:extLst>
              <a:ext uri="{FF2B5EF4-FFF2-40B4-BE49-F238E27FC236}">
                <a16:creationId xmlns:a16="http://schemas.microsoft.com/office/drawing/2014/main" id="{76B5E2C6-21B8-4E1C-AB31-7EE2D9623AE0}"/>
              </a:ext>
            </a:extLst>
          </p:cNvPr>
          <p:cNvSpPr>
            <a:spLocks noChangeArrowheads="1"/>
          </p:cNvSpPr>
          <p:nvPr/>
        </p:nvSpPr>
        <p:spPr bwMode="auto">
          <a:xfrm>
            <a:off x="5510299" y="4270810"/>
            <a:ext cx="2299170" cy="994832"/>
          </a:xfrm>
          <a:prstGeom prst="ellipse">
            <a:avLst/>
          </a:prstGeom>
          <a:solidFill>
            <a:srgbClr val="CCFFCC"/>
          </a:solidFill>
          <a:ln w="9525" algn="ctr">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1567"/>
          </a:p>
        </p:txBody>
      </p:sp>
      <p:sp>
        <p:nvSpPr>
          <p:cNvPr id="43" name="Text Box 23">
            <a:extLst>
              <a:ext uri="{FF2B5EF4-FFF2-40B4-BE49-F238E27FC236}">
                <a16:creationId xmlns:a16="http://schemas.microsoft.com/office/drawing/2014/main" id="{B5E021B2-40F9-4FF3-968B-D72D9FEF002E}"/>
              </a:ext>
            </a:extLst>
          </p:cNvPr>
          <p:cNvSpPr txBox="1">
            <a:spLocks noChangeArrowheads="1"/>
          </p:cNvSpPr>
          <p:nvPr/>
        </p:nvSpPr>
        <p:spPr bwMode="auto">
          <a:xfrm>
            <a:off x="1875705" y="3653921"/>
            <a:ext cx="1913670"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err="1"/>
              <a:t>Municipality</a:t>
            </a:r>
            <a:endParaRPr lang="de-DE" altLang="de-DE" sz="2090" dirty="0"/>
          </a:p>
        </p:txBody>
      </p:sp>
      <p:sp>
        <p:nvSpPr>
          <p:cNvPr id="33" name="Oval 22">
            <a:extLst>
              <a:ext uri="{FF2B5EF4-FFF2-40B4-BE49-F238E27FC236}">
                <a16:creationId xmlns:a16="http://schemas.microsoft.com/office/drawing/2014/main" id="{2ADBE27F-EFE2-42D4-A3BF-63867A309A03}"/>
              </a:ext>
            </a:extLst>
          </p:cNvPr>
          <p:cNvSpPr>
            <a:spLocks noChangeArrowheads="1"/>
          </p:cNvSpPr>
          <p:nvPr/>
        </p:nvSpPr>
        <p:spPr bwMode="auto">
          <a:xfrm>
            <a:off x="6128962" y="3562027"/>
            <a:ext cx="2299170" cy="994832"/>
          </a:xfrm>
          <a:prstGeom prst="ellipse">
            <a:avLst/>
          </a:prstGeom>
          <a:solidFill>
            <a:schemeClr val="bg2">
              <a:lumMod val="75000"/>
              <a:lumOff val="25000"/>
            </a:schemeClr>
          </a:solidFill>
          <a:ln w="9525" algn="ctr">
            <a:solidFill>
              <a:schemeClr val="tx1"/>
            </a:solidFill>
            <a:round/>
            <a:headEnd/>
            <a:tailEnd/>
          </a:ln>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sz="1567"/>
          </a:p>
        </p:txBody>
      </p:sp>
      <p:sp>
        <p:nvSpPr>
          <p:cNvPr id="44" name="Text Box 11">
            <a:extLst>
              <a:ext uri="{FF2B5EF4-FFF2-40B4-BE49-F238E27FC236}">
                <a16:creationId xmlns:a16="http://schemas.microsoft.com/office/drawing/2014/main" id="{79293529-7987-431E-B875-D9354A396CDF}"/>
              </a:ext>
            </a:extLst>
          </p:cNvPr>
          <p:cNvSpPr txBox="1">
            <a:spLocks noChangeArrowheads="1"/>
          </p:cNvSpPr>
          <p:nvPr/>
        </p:nvSpPr>
        <p:spPr bwMode="auto">
          <a:xfrm>
            <a:off x="6257114" y="3748523"/>
            <a:ext cx="2089150" cy="69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err="1"/>
              <a:t>Legislator</a:t>
            </a:r>
            <a:r>
              <a:rPr lang="de-DE" altLang="de-DE" sz="2090" dirty="0"/>
              <a:t> </a:t>
            </a:r>
          </a:p>
          <a:p>
            <a:pPr algn="ctr" eaLnBrk="1" hangingPunct="1">
              <a:spcBef>
                <a:spcPct val="50000"/>
              </a:spcBef>
            </a:pPr>
            <a:r>
              <a:rPr lang="de-DE" altLang="de-DE" sz="1219" dirty="0"/>
              <a:t>EU + national </a:t>
            </a:r>
          </a:p>
        </p:txBody>
      </p:sp>
      <p:sp>
        <p:nvSpPr>
          <p:cNvPr id="45" name="Rechthoek 7">
            <a:extLst>
              <a:ext uri="{FF2B5EF4-FFF2-40B4-BE49-F238E27FC236}">
                <a16:creationId xmlns:a16="http://schemas.microsoft.com/office/drawing/2014/main" id="{6F58331C-0CC2-4553-8CF8-962DAF55578E}"/>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2" name="Text Box 13">
            <a:extLst>
              <a:ext uri="{FF2B5EF4-FFF2-40B4-BE49-F238E27FC236}">
                <a16:creationId xmlns:a16="http://schemas.microsoft.com/office/drawing/2014/main" id="{A6E01561-5CE3-28A6-4FE3-C70B014C99BA}"/>
              </a:ext>
            </a:extLst>
          </p:cNvPr>
          <p:cNvSpPr txBox="1">
            <a:spLocks noChangeArrowheads="1"/>
          </p:cNvSpPr>
          <p:nvPr/>
        </p:nvSpPr>
        <p:spPr bwMode="auto">
          <a:xfrm>
            <a:off x="6203319" y="2217585"/>
            <a:ext cx="2089150"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Glass Filler</a:t>
            </a:r>
          </a:p>
        </p:txBody>
      </p:sp>
      <p:sp>
        <p:nvSpPr>
          <p:cNvPr id="3" name="Text Box 21">
            <a:extLst>
              <a:ext uri="{FF2B5EF4-FFF2-40B4-BE49-F238E27FC236}">
                <a16:creationId xmlns:a16="http://schemas.microsoft.com/office/drawing/2014/main" id="{BFC31784-11DC-198C-A54B-DCBE7902F6B4}"/>
              </a:ext>
            </a:extLst>
          </p:cNvPr>
          <p:cNvSpPr txBox="1">
            <a:spLocks noChangeArrowheads="1"/>
          </p:cNvSpPr>
          <p:nvPr/>
        </p:nvSpPr>
        <p:spPr bwMode="auto">
          <a:xfrm>
            <a:off x="5454770" y="2961368"/>
            <a:ext cx="1602786" cy="73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Glass Consumer</a:t>
            </a:r>
          </a:p>
        </p:txBody>
      </p:sp>
      <p:sp>
        <p:nvSpPr>
          <p:cNvPr id="4" name="Text Box 19">
            <a:extLst>
              <a:ext uri="{FF2B5EF4-FFF2-40B4-BE49-F238E27FC236}">
                <a16:creationId xmlns:a16="http://schemas.microsoft.com/office/drawing/2014/main" id="{C9AA434F-A932-2C26-CD44-88D3A7099435}"/>
              </a:ext>
            </a:extLst>
          </p:cNvPr>
          <p:cNvSpPr txBox="1">
            <a:spLocks noChangeArrowheads="1"/>
          </p:cNvSpPr>
          <p:nvPr/>
        </p:nvSpPr>
        <p:spPr bwMode="auto">
          <a:xfrm>
            <a:off x="5597696" y="4617762"/>
            <a:ext cx="2089150"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de-DE" altLang="de-DE" sz="2090" dirty="0"/>
              <a:t>Glass Recycler</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3E54A-5F66-1902-B7D9-8C72D136F599}"/>
            </a:ext>
          </a:extLst>
        </p:cNvPr>
        <p:cNvGrpSpPr/>
        <p:nvPr/>
      </p:nvGrpSpPr>
      <p:grpSpPr>
        <a:xfrm>
          <a:off x="0" y="0"/>
          <a:ext cx="0" cy="0"/>
          <a:chOff x="0" y="0"/>
          <a:chExt cx="0" cy="0"/>
        </a:xfrm>
      </p:grpSpPr>
      <p:sp>
        <p:nvSpPr>
          <p:cNvPr id="15362" name="Rectangle 6">
            <a:extLst>
              <a:ext uri="{FF2B5EF4-FFF2-40B4-BE49-F238E27FC236}">
                <a16:creationId xmlns:a16="http://schemas.microsoft.com/office/drawing/2014/main" id="{7561D51C-3C7A-3FF8-3B64-E26F5B9B125B}"/>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3" name="Rectangle 7">
            <a:extLst>
              <a:ext uri="{FF2B5EF4-FFF2-40B4-BE49-F238E27FC236}">
                <a16:creationId xmlns:a16="http://schemas.microsoft.com/office/drawing/2014/main" id="{E5C3E048-43A7-82D0-CB3A-D418972785AB}"/>
              </a:ext>
            </a:extLst>
          </p:cNvPr>
          <p:cNvSpPr>
            <a:spLocks noChangeArrowheads="1"/>
          </p:cNvSpPr>
          <p:nvPr/>
        </p:nvSpPr>
        <p:spPr bwMode="auto">
          <a:xfrm>
            <a:off x="1308827" y="940074"/>
            <a:ext cx="7618911"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p:txBody>
      </p:sp>
      <p:sp>
        <p:nvSpPr>
          <p:cNvPr id="15364" name="Rectangle 8">
            <a:extLst>
              <a:ext uri="{FF2B5EF4-FFF2-40B4-BE49-F238E27FC236}">
                <a16:creationId xmlns:a16="http://schemas.microsoft.com/office/drawing/2014/main" id="{7F991339-E886-CEA8-75D1-0300AE9B10C2}"/>
              </a:ext>
            </a:extLst>
          </p:cNvPr>
          <p:cNvSpPr>
            <a:spLocks noChangeArrowheads="1"/>
          </p:cNvSpPr>
          <p:nvPr/>
        </p:nvSpPr>
        <p:spPr bwMode="auto">
          <a:xfrm>
            <a:off x="8901655" y="-149175"/>
            <a:ext cx="397932" cy="6115417"/>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5365" name="Image 9" descr="FRV-logo2.png">
            <a:extLst>
              <a:ext uri="{FF2B5EF4-FFF2-40B4-BE49-F238E27FC236}">
                <a16:creationId xmlns:a16="http://schemas.microsoft.com/office/drawing/2014/main" id="{5A52E6E8-A05F-9B8E-265A-B7996D4C50A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367" name="Connecteur droit 11">
            <a:extLst>
              <a:ext uri="{FF2B5EF4-FFF2-40B4-BE49-F238E27FC236}">
                <a16:creationId xmlns:a16="http://schemas.microsoft.com/office/drawing/2014/main" id="{720B32C1-8C31-64A4-EF96-3E36BBC34CAB}"/>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5369" name="Rechthoek 7">
            <a:extLst>
              <a:ext uri="{FF2B5EF4-FFF2-40B4-BE49-F238E27FC236}">
                <a16:creationId xmlns:a16="http://schemas.microsoft.com/office/drawing/2014/main" id="{2D14BB7A-AA35-2070-0CE0-1546A3AC04D2}"/>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2" name="ZoneTexte 8">
            <a:extLst>
              <a:ext uri="{FF2B5EF4-FFF2-40B4-BE49-F238E27FC236}">
                <a16:creationId xmlns:a16="http://schemas.microsoft.com/office/drawing/2014/main" id="{212AD086-088B-587A-48B7-33048559D293}"/>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dirty="0">
                <a:solidFill>
                  <a:srgbClr val="27795C"/>
                </a:solidFill>
                <a:latin typeface="Arial" panose="020B0604020202020204" pitchFamily="34" charset="0"/>
                <a:cs typeface="Arial" panose="020B0604020202020204" pitchFamily="34" charset="0"/>
              </a:rPr>
              <a:t>www.ferver.eu </a:t>
            </a:r>
          </a:p>
        </p:txBody>
      </p:sp>
      <p:pic>
        <p:nvPicPr>
          <p:cNvPr id="3" name="Grafik 2">
            <a:extLst>
              <a:ext uri="{FF2B5EF4-FFF2-40B4-BE49-F238E27FC236}">
                <a16:creationId xmlns:a16="http://schemas.microsoft.com/office/drawing/2014/main" id="{C950D004-98DA-5320-0BFB-EB735E2E30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39516" y="1493301"/>
            <a:ext cx="5615698" cy="3159569"/>
          </a:xfrm>
          <a:prstGeom prst="rect">
            <a:avLst/>
          </a:prstGeom>
          <a:effectLst>
            <a:softEdge rad="25400"/>
          </a:effectLst>
        </p:spPr>
      </p:pic>
      <p:sp>
        <p:nvSpPr>
          <p:cNvPr id="5" name="Textfeld 4">
            <a:extLst>
              <a:ext uri="{FF2B5EF4-FFF2-40B4-BE49-F238E27FC236}">
                <a16:creationId xmlns:a16="http://schemas.microsoft.com/office/drawing/2014/main" id="{80F94B8E-4AD0-C233-C7BB-8EB97B7D1844}"/>
              </a:ext>
            </a:extLst>
          </p:cNvPr>
          <p:cNvSpPr txBox="1"/>
          <p:nvPr/>
        </p:nvSpPr>
        <p:spPr>
          <a:xfrm>
            <a:off x="3492495" y="5131399"/>
            <a:ext cx="3625871" cy="413959"/>
          </a:xfrm>
          <a:prstGeom prst="rect">
            <a:avLst/>
          </a:prstGeom>
          <a:noFill/>
        </p:spPr>
        <p:txBody>
          <a:bodyPr wrap="square">
            <a:spAutoFit/>
          </a:bodyPr>
          <a:lstStyle/>
          <a:p>
            <a:r>
              <a:rPr lang="en-US" sz="2090" dirty="0">
                <a:latin typeface="Helvetica Neue"/>
              </a:rPr>
              <a:t>www.closetheglassloop.eu</a:t>
            </a:r>
            <a:endParaRPr lang="de-DE" sz="2090" b="1" dirty="0"/>
          </a:p>
        </p:txBody>
      </p:sp>
    </p:spTree>
    <p:extLst>
      <p:ext uri="{BB962C8B-B14F-4D97-AF65-F5344CB8AC3E}">
        <p14:creationId xmlns:p14="http://schemas.microsoft.com/office/powerpoint/2010/main" val="1352726745"/>
      </p:ext>
    </p:extLst>
  </p:cSld>
  <p:clrMapOvr>
    <a:masterClrMapping/>
  </p:clrMapOvr>
  <mc:AlternateContent xmlns:mc="http://schemas.openxmlformats.org/markup-compatibility/2006" xmlns:p14="http://schemas.microsoft.com/office/powerpoint/2010/main">
    <mc:Choice Requires="p14">
      <p:transition spd="slow" p14:dur="2000" advTm="20000">
        <p14:prism isContent="1"/>
      </p:transition>
    </mc:Choice>
    <mc:Fallback xmlns="">
      <p:transition spd="slow" advTm="20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5547A-38BA-C01E-92E3-9625D40EBF95}"/>
            </a:ext>
          </a:extLst>
        </p:cNvPr>
        <p:cNvGrpSpPr/>
        <p:nvPr/>
      </p:nvGrpSpPr>
      <p:grpSpPr>
        <a:xfrm>
          <a:off x="0" y="0"/>
          <a:ext cx="0" cy="0"/>
          <a:chOff x="0" y="0"/>
          <a:chExt cx="0" cy="0"/>
        </a:xfrm>
      </p:grpSpPr>
      <p:sp>
        <p:nvSpPr>
          <p:cNvPr id="15362" name="Rectangle 6">
            <a:extLst>
              <a:ext uri="{FF2B5EF4-FFF2-40B4-BE49-F238E27FC236}">
                <a16:creationId xmlns:a16="http://schemas.microsoft.com/office/drawing/2014/main" id="{6ECEB1B8-A39E-D551-E46D-15D45A68D402}"/>
              </a:ext>
            </a:extLst>
          </p:cNvPr>
          <p:cNvSpPr>
            <a:spLocks noChangeArrowheads="1"/>
          </p:cNvSpPr>
          <p:nvPr/>
        </p:nvSpPr>
        <p:spPr bwMode="auto">
          <a:xfrm>
            <a:off x="1326094" y="0"/>
            <a:ext cx="7958667" cy="5969000"/>
          </a:xfrm>
          <a:prstGeom prst="rect">
            <a:avLst/>
          </a:prstGeom>
          <a:solidFill>
            <a:schemeClr val="bg1"/>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sp>
        <p:nvSpPr>
          <p:cNvPr id="15363" name="Rectangle 7">
            <a:extLst>
              <a:ext uri="{FF2B5EF4-FFF2-40B4-BE49-F238E27FC236}">
                <a16:creationId xmlns:a16="http://schemas.microsoft.com/office/drawing/2014/main" id="{1A9EDA6D-7E19-A29B-1D0A-64B4427B0CE8}"/>
              </a:ext>
            </a:extLst>
          </p:cNvPr>
          <p:cNvSpPr>
            <a:spLocks noChangeArrowheads="1"/>
          </p:cNvSpPr>
          <p:nvPr/>
        </p:nvSpPr>
        <p:spPr bwMode="auto">
          <a:xfrm>
            <a:off x="1308824" y="928512"/>
            <a:ext cx="7592832" cy="5040488"/>
          </a:xfrm>
          <a:prstGeom prst="rect">
            <a:avLst/>
          </a:prstGeom>
          <a:solidFill>
            <a:srgbClr val="27795C">
              <a:alpha val="10196"/>
            </a:srgbClr>
          </a:soli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a:p>
            <a:pPr algn="ctr" eaLnBrk="1" hangingPunct="1">
              <a:defRPr/>
            </a:pPr>
            <a:endParaRPr lang="fr-FR" sz="1567" dirty="0">
              <a:solidFill>
                <a:srgbClr val="FFFFFF"/>
              </a:solidFill>
              <a:latin typeface="Verdana" charset="0"/>
            </a:endParaRPr>
          </a:p>
        </p:txBody>
      </p:sp>
      <p:sp>
        <p:nvSpPr>
          <p:cNvPr id="15364" name="Rectangle 8">
            <a:extLst>
              <a:ext uri="{FF2B5EF4-FFF2-40B4-BE49-F238E27FC236}">
                <a16:creationId xmlns:a16="http://schemas.microsoft.com/office/drawing/2014/main" id="{B4ECFC5C-86BA-7C26-110E-8EA269DDDC4C}"/>
              </a:ext>
            </a:extLst>
          </p:cNvPr>
          <p:cNvSpPr>
            <a:spLocks noChangeArrowheads="1"/>
          </p:cNvSpPr>
          <p:nvPr/>
        </p:nvSpPr>
        <p:spPr bwMode="auto">
          <a:xfrm>
            <a:off x="8901655" y="-149175"/>
            <a:ext cx="397932" cy="6115417"/>
          </a:xfrm>
          <a:prstGeom prst="rect">
            <a:avLst/>
          </a:prstGeom>
          <a:gradFill rotWithShape="1">
            <a:gsLst>
              <a:gs pos="0">
                <a:srgbClr val="D2D53C"/>
              </a:gs>
              <a:gs pos="99001">
                <a:srgbClr val="27795C"/>
              </a:gs>
              <a:gs pos="100000">
                <a:srgbClr val="27795C"/>
              </a:gs>
            </a:gsLst>
            <a:lin ang="16800000"/>
          </a:gradFill>
          <a:ln w="9525">
            <a:noFill/>
            <a:miter lim="800000"/>
            <a:headEnd/>
            <a:tailEnd/>
          </a:ln>
          <a:effectLst>
            <a:outerShdw blurRad="63500" dist="38100" dir="5400000" rotWithShape="0">
              <a:srgbClr val="000000">
                <a:alpha val="39998"/>
              </a:srgbClr>
            </a:outerShdw>
          </a:effectLst>
        </p:spPr>
        <p:txBody>
          <a:bodyPr anchor="ctr"/>
          <a:lstStyle/>
          <a:p>
            <a:pPr algn="ctr" eaLnBrk="1" hangingPunct="1">
              <a:defRPr/>
            </a:pPr>
            <a:endParaRPr lang="fr-FR" sz="1567">
              <a:solidFill>
                <a:srgbClr val="FFFFFF"/>
              </a:solidFill>
              <a:latin typeface="Verdana" charset="0"/>
            </a:endParaRPr>
          </a:p>
        </p:txBody>
      </p:sp>
      <p:pic>
        <p:nvPicPr>
          <p:cNvPr id="15365" name="Image 9" descr="FRV-logo2.png">
            <a:extLst>
              <a:ext uri="{FF2B5EF4-FFF2-40B4-BE49-F238E27FC236}">
                <a16:creationId xmlns:a16="http://schemas.microsoft.com/office/drawing/2014/main" id="{822624EA-3B4A-AD9B-BE71-E1CC0D80CC8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4029" y="198971"/>
            <a:ext cx="1383095" cy="53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ZoneTexte 10">
            <a:extLst>
              <a:ext uri="{FF2B5EF4-FFF2-40B4-BE49-F238E27FC236}">
                <a16:creationId xmlns:a16="http://schemas.microsoft.com/office/drawing/2014/main" id="{82D985BC-3D47-830D-C1BD-398ABEC4A44C}"/>
              </a:ext>
            </a:extLst>
          </p:cNvPr>
          <p:cNvSpPr txBox="1">
            <a:spLocks noChangeArrowheads="1"/>
          </p:cNvSpPr>
          <p:nvPr/>
        </p:nvSpPr>
        <p:spPr bwMode="auto">
          <a:xfrm rot="-5400000">
            <a:off x="7944066" y="3577469"/>
            <a:ext cx="2387601" cy="137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a:p>
            <a:pPr eaLnBrk="1" hangingPunct="1">
              <a:spcBef>
                <a:spcPct val="0"/>
              </a:spcBef>
              <a:buClrTx/>
              <a:buSzTx/>
              <a:buFontTx/>
              <a:buNone/>
            </a:pPr>
            <a:endParaRPr lang="fr-FR" altLang="en-US" sz="2090" dirty="0">
              <a:solidFill>
                <a:srgbClr val="27795C"/>
              </a:solidFill>
              <a:latin typeface="Arial" charset="0"/>
            </a:endParaRPr>
          </a:p>
        </p:txBody>
      </p:sp>
      <p:cxnSp>
        <p:nvCxnSpPr>
          <p:cNvPr id="15367" name="Connecteur droit 11">
            <a:extLst>
              <a:ext uri="{FF2B5EF4-FFF2-40B4-BE49-F238E27FC236}">
                <a16:creationId xmlns:a16="http://schemas.microsoft.com/office/drawing/2014/main" id="{B8613185-9CCC-AEC5-57D7-EA4EFE3FD686}"/>
              </a:ext>
            </a:extLst>
          </p:cNvPr>
          <p:cNvCxnSpPr>
            <a:cxnSpLocks noChangeShapeType="1"/>
          </p:cNvCxnSpPr>
          <p:nvPr/>
        </p:nvCxnSpPr>
        <p:spPr bwMode="auto">
          <a:xfrm>
            <a:off x="1326093" y="928511"/>
            <a:ext cx="7560732" cy="1382"/>
          </a:xfrm>
          <a:prstGeom prst="line">
            <a:avLst/>
          </a:prstGeom>
          <a:noFill/>
          <a:ln w="10160">
            <a:solidFill>
              <a:schemeClr val="tx1"/>
            </a:solidFill>
            <a:round/>
            <a:headEnd/>
            <a:tailEnd/>
          </a:ln>
          <a:effectLst>
            <a:outerShdw blurRad="63500" dist="38100" dir="5400000" rotWithShape="0">
              <a:srgbClr val="000000">
                <a:alpha val="39998"/>
              </a:srgbClr>
            </a:outerShdw>
          </a:effectLst>
        </p:spPr>
      </p:cxnSp>
      <p:sp>
        <p:nvSpPr>
          <p:cNvPr id="15368" name="Rectangle 2">
            <a:extLst>
              <a:ext uri="{FF2B5EF4-FFF2-40B4-BE49-F238E27FC236}">
                <a16:creationId xmlns:a16="http://schemas.microsoft.com/office/drawing/2014/main" id="{EE95D52C-E056-DF86-7CFE-78A67B359DBE}"/>
              </a:ext>
            </a:extLst>
          </p:cNvPr>
          <p:cNvSpPr>
            <a:spLocks noChangeArrowheads="1"/>
          </p:cNvSpPr>
          <p:nvPr/>
        </p:nvSpPr>
        <p:spPr bwMode="auto">
          <a:xfrm>
            <a:off x="1607683" y="3818133"/>
            <a:ext cx="2444271" cy="1677097"/>
          </a:xfrm>
          <a:prstGeom prst="roundRect">
            <a:avLst>
              <a:gd name="adj" fmla="val 16667"/>
            </a:avLst>
          </a:prstGeom>
          <a:gradFill rotWithShape="1">
            <a:gsLst>
              <a:gs pos="0">
                <a:srgbClr val="65BA57"/>
              </a:gs>
              <a:gs pos="39999">
                <a:srgbClr val="429230"/>
              </a:gs>
              <a:gs pos="100000">
                <a:srgbClr val="2B691E"/>
              </a:gs>
            </a:gsLst>
            <a:lin ang="5400000"/>
          </a:gradFill>
          <a:ln w="9525">
            <a:solidFill>
              <a:srgbClr val="439631"/>
            </a:solidFill>
            <a:round/>
            <a:headEnd/>
            <a:tailEnd/>
          </a:ln>
          <a:effectLst>
            <a:outerShdw blurRad="63500" dist="38100" dir="5400000" rotWithShape="0">
              <a:srgbClr val="000000">
                <a:alpha val="39998"/>
              </a:srgbClr>
            </a:outerShdw>
          </a:effectLst>
        </p:spPr>
        <p:txBody>
          <a:bodyPr/>
          <a:lstStyle/>
          <a:p>
            <a:pPr algn="ctr" eaLnBrk="1" hangingPunct="1">
              <a:lnSpc>
                <a:spcPct val="105000"/>
              </a:lnSpc>
              <a:defRPr/>
            </a:pPr>
            <a:endParaRPr lang="de-DE" sz="870" dirty="0">
              <a:solidFill>
                <a:schemeClr val="bg1"/>
              </a:solidFill>
              <a:latin typeface="Calibri" charset="0"/>
            </a:endParaRPr>
          </a:p>
          <a:p>
            <a:pPr eaLnBrk="1" hangingPunct="1">
              <a:lnSpc>
                <a:spcPct val="105000"/>
              </a:lnSpc>
              <a:defRPr/>
            </a:pPr>
            <a:r>
              <a:rPr lang="de-DE" sz="2437" b="1" dirty="0">
                <a:solidFill>
                  <a:schemeClr val="bg1"/>
                </a:solidFill>
                <a:latin typeface="Calibri" charset="0"/>
              </a:rPr>
              <a:t>FERVER</a:t>
            </a:r>
            <a:r>
              <a:rPr lang="de-DE" sz="2437" dirty="0">
                <a:solidFill>
                  <a:schemeClr val="bg1"/>
                </a:solidFill>
                <a:latin typeface="Calibri" charset="0"/>
              </a:rPr>
              <a:t> aisbl</a:t>
            </a:r>
          </a:p>
          <a:p>
            <a:pPr eaLnBrk="1" hangingPunct="1">
              <a:lnSpc>
                <a:spcPct val="105000"/>
              </a:lnSpc>
              <a:defRPr/>
            </a:pPr>
            <a:r>
              <a:rPr lang="de-DE" sz="1393" dirty="0">
                <a:solidFill>
                  <a:schemeClr val="bg1"/>
                </a:solidFill>
              </a:rPr>
              <a:t>Rue de la Science 23</a:t>
            </a:r>
          </a:p>
          <a:p>
            <a:pPr eaLnBrk="1" hangingPunct="1">
              <a:lnSpc>
                <a:spcPct val="105000"/>
              </a:lnSpc>
              <a:defRPr/>
            </a:pPr>
            <a:r>
              <a:rPr lang="de-DE" sz="1393" dirty="0">
                <a:solidFill>
                  <a:schemeClr val="bg1"/>
                </a:solidFill>
              </a:rPr>
              <a:t>B-1040 BRUSSELS</a:t>
            </a:r>
          </a:p>
          <a:p>
            <a:pPr eaLnBrk="1" hangingPunct="1">
              <a:lnSpc>
                <a:spcPct val="105000"/>
              </a:lnSpc>
              <a:defRPr/>
            </a:pPr>
            <a:r>
              <a:rPr lang="de-DE" sz="1393" dirty="0">
                <a:solidFill>
                  <a:schemeClr val="bg1"/>
                </a:solidFill>
              </a:rPr>
              <a:t>Email: </a:t>
            </a:r>
            <a:r>
              <a:rPr lang="fr-FR" sz="1393" u="sng" dirty="0">
                <a:solidFill>
                  <a:srgbClr val="FFFFFF"/>
                </a:solidFill>
              </a:rPr>
              <a:t>info@ferver.eu</a:t>
            </a:r>
            <a:endParaRPr lang="de-DE" sz="1393" u="sng" dirty="0">
              <a:solidFill>
                <a:schemeClr val="bg1"/>
              </a:solidFill>
            </a:endParaRPr>
          </a:p>
        </p:txBody>
      </p:sp>
      <p:sp>
        <p:nvSpPr>
          <p:cNvPr id="15369" name="Rechthoek 7">
            <a:extLst>
              <a:ext uri="{FF2B5EF4-FFF2-40B4-BE49-F238E27FC236}">
                <a16:creationId xmlns:a16="http://schemas.microsoft.com/office/drawing/2014/main" id="{7B8A063E-8FE4-BE0F-A14A-92AEEAF4F691}"/>
              </a:ext>
            </a:extLst>
          </p:cNvPr>
          <p:cNvSpPr>
            <a:spLocks noChangeArrowheads="1"/>
          </p:cNvSpPr>
          <p:nvPr/>
        </p:nvSpPr>
        <p:spPr bwMode="auto">
          <a:xfrm>
            <a:off x="3581049" y="198967"/>
            <a:ext cx="5144118" cy="81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0"/>
              </a:spcBef>
              <a:buClrTx/>
              <a:buSzTx/>
              <a:buFont typeface="Arial" charset="0"/>
              <a:buNone/>
            </a:pPr>
            <a:r>
              <a:rPr lang="nl-BE" altLang="en-US" sz="1567" dirty="0">
                <a:solidFill>
                  <a:srgbClr val="27795C"/>
                </a:solidFill>
              </a:rPr>
              <a:t>Fédération Européenne des Recycleurs de Verre</a:t>
            </a:r>
          </a:p>
          <a:p>
            <a:pPr eaLnBrk="1" hangingPunct="1">
              <a:spcBef>
                <a:spcPct val="0"/>
              </a:spcBef>
              <a:buClrTx/>
              <a:buSzTx/>
              <a:buNone/>
            </a:pPr>
            <a:r>
              <a:rPr lang="nl-BE" altLang="en-US" sz="1567" dirty="0">
                <a:solidFill>
                  <a:srgbClr val="27795C"/>
                </a:solidFill>
              </a:rPr>
              <a:t>European </a:t>
            </a:r>
            <a:r>
              <a:rPr lang="nl-BE" altLang="en-US" sz="1567" dirty="0" err="1">
                <a:solidFill>
                  <a:srgbClr val="27795C"/>
                </a:solidFill>
              </a:rPr>
              <a:t>Federation</a:t>
            </a:r>
            <a:r>
              <a:rPr lang="nl-BE" altLang="en-US" sz="1567" dirty="0">
                <a:solidFill>
                  <a:srgbClr val="27795C"/>
                </a:solidFill>
              </a:rPr>
              <a:t> of </a:t>
            </a:r>
            <a:r>
              <a:rPr lang="nl-BE" altLang="en-US" sz="1567" dirty="0" err="1">
                <a:solidFill>
                  <a:srgbClr val="27795C"/>
                </a:solidFill>
              </a:rPr>
              <a:t>Glass</a:t>
            </a:r>
            <a:r>
              <a:rPr lang="nl-BE" altLang="en-US" sz="1567" dirty="0">
                <a:solidFill>
                  <a:srgbClr val="27795C"/>
                </a:solidFill>
              </a:rPr>
              <a:t> Recyclers</a:t>
            </a:r>
          </a:p>
          <a:p>
            <a:pPr eaLnBrk="1" hangingPunct="1">
              <a:spcBef>
                <a:spcPct val="0"/>
              </a:spcBef>
              <a:buClrTx/>
              <a:buSzTx/>
              <a:buFont typeface="Arial" charset="0"/>
              <a:buNone/>
            </a:pPr>
            <a:endParaRPr lang="nl-BE" altLang="en-US" sz="1567" dirty="0">
              <a:solidFill>
                <a:srgbClr val="27795C"/>
              </a:solidFill>
            </a:endParaRPr>
          </a:p>
        </p:txBody>
      </p:sp>
      <p:sp>
        <p:nvSpPr>
          <p:cNvPr id="11" name="Text Box 6">
            <a:extLst>
              <a:ext uri="{FF2B5EF4-FFF2-40B4-BE49-F238E27FC236}">
                <a16:creationId xmlns:a16="http://schemas.microsoft.com/office/drawing/2014/main" id="{E0316FB9-A0BC-BBFC-8DDD-F953C0DABCD6}"/>
              </a:ext>
            </a:extLst>
          </p:cNvPr>
          <p:cNvSpPr txBox="1">
            <a:spLocks noChangeArrowheads="1"/>
          </p:cNvSpPr>
          <p:nvPr/>
        </p:nvSpPr>
        <p:spPr bwMode="auto">
          <a:xfrm>
            <a:off x="3251010" y="1128863"/>
            <a:ext cx="6271864" cy="318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charset="2"/>
              <a:buChar char=""/>
              <a:defRPr sz="2800">
                <a:solidFill>
                  <a:schemeClr val="tx1"/>
                </a:solidFill>
                <a:latin typeface="Verdana" charset="0"/>
                <a:ea typeface="ＭＳ Ｐゴシック" charset="-128"/>
              </a:defRPr>
            </a:lvl1pPr>
            <a:lvl2pPr marL="742950" indent="-285750">
              <a:spcBef>
                <a:spcPts val="250"/>
              </a:spcBef>
              <a:buClr>
                <a:schemeClr val="accent1"/>
              </a:buClr>
              <a:buSzPct val="100000"/>
              <a:buFont typeface="Verdana" charset="0"/>
              <a:buChar char="◦"/>
              <a:defRPr sz="2400">
                <a:solidFill>
                  <a:schemeClr val="tx1"/>
                </a:solidFill>
                <a:latin typeface="Verdana" charset="0"/>
                <a:ea typeface="ＭＳ Ｐゴシック" charset="-128"/>
              </a:defRPr>
            </a:lvl2pPr>
            <a:lvl3pPr marL="1143000" indent="-228600">
              <a:spcBef>
                <a:spcPts val="250"/>
              </a:spcBef>
              <a:buClr>
                <a:srgbClr val="ED3742"/>
              </a:buClr>
              <a:buSzPct val="100000"/>
              <a:buFont typeface="Wingdings 2" charset="2"/>
              <a:buChar char=""/>
              <a:defRPr sz="2200">
                <a:solidFill>
                  <a:schemeClr val="tx1"/>
                </a:solidFill>
                <a:latin typeface="Verdana" charset="0"/>
                <a:ea typeface="ＭＳ Ｐゴシック" charset="-128"/>
              </a:defRPr>
            </a:lvl3pPr>
            <a:lvl4pPr marL="1600200" indent="-228600">
              <a:spcBef>
                <a:spcPts val="225"/>
              </a:spcBef>
              <a:buClr>
                <a:srgbClr val="ED3742"/>
              </a:buClr>
              <a:buSzPct val="112000"/>
              <a:buFont typeface="Verdana" charset="0"/>
              <a:buChar char="◦"/>
              <a:defRPr sz="1900">
                <a:solidFill>
                  <a:schemeClr val="tx1"/>
                </a:solidFill>
                <a:latin typeface="Verdana" charset="0"/>
                <a:ea typeface="ＭＳ Ｐゴシック" charset="-128"/>
              </a:defRPr>
            </a:lvl4pPr>
            <a:lvl5pPr marL="2057400" indent="-228600">
              <a:spcBef>
                <a:spcPts val="250"/>
              </a:spcBef>
              <a:buClr>
                <a:srgbClr val="4A85BF"/>
              </a:buClr>
              <a:buSzPct val="100000"/>
              <a:buFont typeface="Wingdings 2" charset="2"/>
              <a:buChar char=""/>
              <a:defRPr sz="2000">
                <a:solidFill>
                  <a:schemeClr val="tx1"/>
                </a:solidFill>
                <a:latin typeface="Verdana" charset="0"/>
                <a:ea typeface="ＭＳ Ｐゴシック" charset="-128"/>
              </a:defRPr>
            </a:lvl5pPr>
            <a:lvl6pPr marL="25146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6pPr>
            <a:lvl7pPr marL="29718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7pPr>
            <a:lvl8pPr marL="34290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8pPr>
            <a:lvl9pPr marL="3886200" indent="-228600" eaLnBrk="0" fontAlgn="base" hangingPunct="0">
              <a:spcBef>
                <a:spcPts val="250"/>
              </a:spcBef>
              <a:spcAft>
                <a:spcPct val="0"/>
              </a:spcAft>
              <a:buClr>
                <a:srgbClr val="4A85BF"/>
              </a:buClr>
              <a:buSzPct val="100000"/>
              <a:buFont typeface="Wingdings 2" charset="2"/>
              <a:buChar char=""/>
              <a:defRPr sz="2000">
                <a:solidFill>
                  <a:schemeClr val="tx1"/>
                </a:solidFill>
                <a:latin typeface="Verdana" charset="0"/>
                <a:ea typeface="ＭＳ Ｐゴシック" charset="-128"/>
              </a:defRPr>
            </a:lvl9pPr>
          </a:lstStyle>
          <a:p>
            <a:pPr eaLnBrk="1" hangingPunct="1">
              <a:spcBef>
                <a:spcPct val="50000"/>
              </a:spcBef>
              <a:buClrTx/>
              <a:buSzTx/>
              <a:buFontTx/>
              <a:buNone/>
            </a:pPr>
            <a:r>
              <a:rPr lang="fr-BE" altLang="en-US" sz="5745" b="1" dirty="0">
                <a:solidFill>
                  <a:srgbClr val="00B050"/>
                </a:solidFill>
                <a:latin typeface="Freestyle Script" panose="030804020302050B0404" pitchFamily="66" charset="0"/>
              </a:rPr>
              <a:t>Many thanks for your attention!</a:t>
            </a:r>
          </a:p>
          <a:p>
            <a:pPr eaLnBrk="1" hangingPunct="1">
              <a:spcBef>
                <a:spcPct val="50000"/>
              </a:spcBef>
              <a:buClrTx/>
              <a:buSzTx/>
              <a:buFontTx/>
              <a:buNone/>
            </a:pPr>
            <a:r>
              <a:rPr lang="fr-BE" altLang="en-US" sz="5745" b="1" dirty="0">
                <a:solidFill>
                  <a:srgbClr val="00B050"/>
                </a:solidFill>
                <a:latin typeface="Freestyle Script" panose="030804020302050B0404" pitchFamily="66" charset="0"/>
              </a:rPr>
              <a:t>             </a:t>
            </a:r>
            <a:r>
              <a:rPr lang="fr-BE" altLang="en-US" sz="3133" b="1" dirty="0">
                <a:solidFill>
                  <a:srgbClr val="00B050"/>
                </a:solidFill>
                <a:latin typeface="Arial" panose="020B0604020202020204" pitchFamily="34" charset="0"/>
                <a:cs typeface="Arial" panose="020B0604020202020204" pitchFamily="34" charset="0"/>
              </a:rPr>
              <a:t>Ulrich Ix  </a:t>
            </a:r>
            <a:endParaRPr lang="de-DE" altLang="en-US" sz="3133" b="1" dirty="0">
              <a:solidFill>
                <a:srgbClr val="00B050"/>
              </a:solidFill>
              <a:latin typeface="Arial" panose="020B0604020202020204" pitchFamily="34" charset="0"/>
              <a:cs typeface="Arial" panose="020B0604020202020204" pitchFamily="34" charset="0"/>
            </a:endParaRPr>
          </a:p>
        </p:txBody>
      </p:sp>
      <p:sp>
        <p:nvSpPr>
          <p:cNvPr id="2" name="ZoneTexte 8">
            <a:extLst>
              <a:ext uri="{FF2B5EF4-FFF2-40B4-BE49-F238E27FC236}">
                <a16:creationId xmlns:a16="http://schemas.microsoft.com/office/drawing/2014/main" id="{73AD8A4C-4757-5F05-BD66-095468319336}"/>
              </a:ext>
            </a:extLst>
          </p:cNvPr>
          <p:cNvSpPr txBox="1">
            <a:spLocks noChangeArrowheads="1"/>
          </p:cNvSpPr>
          <p:nvPr/>
        </p:nvSpPr>
        <p:spPr bwMode="auto">
          <a:xfrm rot="-5400000">
            <a:off x="7858836" y="4170288"/>
            <a:ext cx="2387601"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ea typeface="ＭＳ Ｐゴシック" panose="020B0600070205080204" pitchFamily="34" charset="-128"/>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ea typeface="ＭＳ Ｐゴシック" panose="020B0600070205080204" pitchFamily="34" charset="-128"/>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ClrTx/>
              <a:buSzTx/>
              <a:buFontTx/>
              <a:buNone/>
            </a:pPr>
            <a:r>
              <a:rPr lang="fr-FR" altLang="en-US" sz="2090" dirty="0">
                <a:solidFill>
                  <a:srgbClr val="27795C"/>
                </a:solidFill>
                <a:latin typeface="Arial" panose="020B0604020202020204" pitchFamily="34" charset="0"/>
                <a:cs typeface="Arial" panose="020B0604020202020204" pitchFamily="34" charset="0"/>
              </a:rPr>
              <a:t>www.ferver.eu </a:t>
            </a:r>
          </a:p>
        </p:txBody>
      </p:sp>
    </p:spTree>
    <p:extLst>
      <p:ext uri="{BB962C8B-B14F-4D97-AF65-F5344CB8AC3E}">
        <p14:creationId xmlns:p14="http://schemas.microsoft.com/office/powerpoint/2010/main" val="1731412254"/>
      </p:ext>
    </p:extLst>
  </p:cSld>
  <p:clrMapOvr>
    <a:masterClrMapping/>
  </p:clrMapOvr>
  <mc:AlternateContent xmlns:mc="http://schemas.openxmlformats.org/markup-compatibility/2006" xmlns:p14="http://schemas.microsoft.com/office/powerpoint/2010/main">
    <mc:Choice Requires="p14">
      <p:transition spd="slow" p14:dur="2000" advTm="20000">
        <p14:prism isContent="1"/>
      </p:transition>
    </mc:Choice>
    <mc:Fallback xmlns="">
      <p:transition spd="slow" advTm="20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326" y="0"/>
            <a:ext cx="10608197" cy="596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Towards a Close the Glass Loop&#10;&#10;AI-generated content may be incorrect.">
            <a:extLst>
              <a:ext uri="{FF2B5EF4-FFF2-40B4-BE49-F238E27FC236}">
                <a16:creationId xmlns:a16="http://schemas.microsoft.com/office/drawing/2014/main" id="{43CEC0F0-AB26-7435-9AE7-E012AC60118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2"/>
          <a:stretch>
            <a:fillRect/>
          </a:stretch>
        </p:blipFill>
        <p:spPr>
          <a:xfrm>
            <a:off x="20" y="1115"/>
            <a:ext cx="10610830" cy="5967885"/>
          </a:xfrm>
          <a:prstGeom prst="rect">
            <a:avLst/>
          </a:prstGeom>
        </p:spPr>
      </p:pic>
    </p:spTree>
    <p:extLst>
      <p:ext uri="{BB962C8B-B14F-4D97-AF65-F5344CB8AC3E}">
        <p14:creationId xmlns:p14="http://schemas.microsoft.com/office/powerpoint/2010/main" val="1652053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93D29"/>
        </a:solidFill>
        <a:effectLst/>
      </p:bgPr>
    </p:bg>
    <p:spTree>
      <p:nvGrpSpPr>
        <p:cNvPr id="1" name="Shape 87"/>
        <p:cNvGrpSpPr/>
        <p:nvPr/>
      </p:nvGrpSpPr>
      <p:grpSpPr>
        <a:xfrm>
          <a:off x="0" y="0"/>
          <a:ext cx="0" cy="0"/>
          <a:chOff x="0" y="0"/>
          <a:chExt cx="0" cy="0"/>
        </a:xfrm>
      </p:grpSpPr>
      <p:sp>
        <p:nvSpPr>
          <p:cNvPr id="88" name="Google Shape;88;p1"/>
          <p:cNvSpPr txBox="1"/>
          <p:nvPr/>
        </p:nvSpPr>
        <p:spPr>
          <a:xfrm>
            <a:off x="1224560" y="4124741"/>
            <a:ext cx="8162855" cy="964238"/>
          </a:xfrm>
          <a:prstGeom prst="rect">
            <a:avLst/>
          </a:prstGeom>
          <a:noFill/>
          <a:ln>
            <a:noFill/>
          </a:ln>
        </p:spPr>
        <p:txBody>
          <a:bodyPr spcFirstLastPara="1" wrap="square" lIns="0" tIns="0" rIns="0" bIns="0" anchor="t" anchorCtr="0">
            <a:spAutoFit/>
          </a:bodyPr>
          <a:lstStyle/>
          <a:p>
            <a:pPr algn="ctr" defTabSz="530568">
              <a:buClr>
                <a:srgbClr val="000000"/>
              </a:buClr>
              <a:buSzPts val="5999"/>
            </a:pPr>
            <a:r>
              <a:rPr lang="en-US" sz="3133" kern="0">
                <a:solidFill>
                  <a:srgbClr val="64A281"/>
                </a:solidFill>
                <a:latin typeface="Montserrat"/>
                <a:cs typeface="Arial"/>
                <a:sym typeface="Montserrat"/>
              </a:rPr>
              <a:t>PLATFORM</a:t>
            </a:r>
            <a:r>
              <a:rPr lang="en-US" sz="3133" kern="0">
                <a:solidFill>
                  <a:srgbClr val="A4C9A6"/>
                </a:solidFill>
                <a:latin typeface="Montserrat"/>
                <a:cs typeface="Arial"/>
                <a:sym typeface="Montserrat"/>
              </a:rPr>
              <a:t> FOR </a:t>
            </a:r>
            <a:r>
              <a:rPr lang="en-US" sz="3133" b="1" kern="0">
                <a:solidFill>
                  <a:srgbClr val="64A281"/>
                </a:solidFill>
                <a:latin typeface="Montserrat"/>
                <a:cs typeface="Arial"/>
                <a:sym typeface="Montserrat"/>
              </a:rPr>
              <a:t>GLASS </a:t>
            </a:r>
            <a:r>
              <a:rPr lang="en-US" sz="3133" b="1" kern="0">
                <a:solidFill>
                  <a:srgbClr val="A4C9A6"/>
                </a:solidFill>
                <a:latin typeface="Montserrat"/>
                <a:cs typeface="Arial"/>
                <a:sym typeface="Montserrat"/>
              </a:rPr>
              <a:t>PACKAGING CIRCULARITY</a:t>
            </a:r>
            <a:r>
              <a:rPr lang="en-US" sz="3133" kern="0">
                <a:solidFill>
                  <a:srgbClr val="A4C9A6"/>
                </a:solidFill>
                <a:latin typeface="Montserrat"/>
                <a:cs typeface="Arial"/>
                <a:sym typeface="Montserrat"/>
              </a:rPr>
              <a:t> IN PORTUGAL</a:t>
            </a:r>
            <a:endParaRPr lang="pt-PT" sz="3133" kern="0">
              <a:solidFill>
                <a:srgbClr val="000000"/>
              </a:solidFill>
              <a:latin typeface="Arial"/>
              <a:ea typeface="Arial"/>
              <a:cs typeface="Arial"/>
              <a:sym typeface="Arial"/>
            </a:endParaRPr>
          </a:p>
        </p:txBody>
      </p:sp>
      <p:sp>
        <p:nvSpPr>
          <p:cNvPr id="89" name="Google Shape;89;p1"/>
          <p:cNvSpPr/>
          <p:nvPr/>
        </p:nvSpPr>
        <p:spPr>
          <a:xfrm>
            <a:off x="4213691" y="816353"/>
            <a:ext cx="2184619" cy="2730775"/>
          </a:xfrm>
          <a:custGeom>
            <a:avLst/>
            <a:gdLst/>
            <a:ahLst/>
            <a:cxnLst/>
            <a:rect l="l" t="t" r="r" b="b"/>
            <a:pathLst>
              <a:path w="3764982" h="4706227" extrusionOk="0">
                <a:moveTo>
                  <a:pt x="0" y="0"/>
                </a:moveTo>
                <a:lnTo>
                  <a:pt x="3764982" y="0"/>
                </a:lnTo>
                <a:lnTo>
                  <a:pt x="3764982" y="4706227"/>
                </a:lnTo>
                <a:lnTo>
                  <a:pt x="0" y="4706227"/>
                </a:lnTo>
                <a:lnTo>
                  <a:pt x="0" y="0"/>
                </a:lnTo>
                <a:close/>
              </a:path>
            </a:pathLst>
          </a:custGeom>
          <a:blipFill rotWithShape="1">
            <a:blip r:embed="rId3">
              <a:alphaModFix/>
            </a:blip>
            <a:stretch>
              <a:fillRect/>
            </a:stretch>
          </a:blipFill>
          <a:ln>
            <a:noFill/>
          </a:ln>
        </p:spPr>
        <p:txBody>
          <a:bodyPr spcFirstLastPara="1" wrap="square" lIns="53048" tIns="26516" rIns="53048" bIns="26516" anchor="t" anchorCtr="0">
            <a:noAutofit/>
          </a:bodyPr>
          <a:lstStyle/>
          <a:p>
            <a:pPr defTabSz="530568">
              <a:buClr>
                <a:srgbClr val="000000"/>
              </a:buClr>
              <a:buSzPts val="1800"/>
            </a:pPr>
            <a:endParaRPr sz="1044" kern="0">
              <a:solidFill>
                <a:srgbClr val="000000"/>
              </a:solidFill>
              <a:latin typeface="Calibri"/>
              <a:ea typeface="Calibri"/>
              <a:cs typeface="Calibri"/>
              <a:sym typeface="Calibri"/>
            </a:endParaRPr>
          </a:p>
        </p:txBody>
      </p:sp>
      <p:sp>
        <p:nvSpPr>
          <p:cNvPr id="3" name="Freeform 2">
            <a:extLst>
              <a:ext uri="{FF2B5EF4-FFF2-40B4-BE49-F238E27FC236}">
                <a16:creationId xmlns:a16="http://schemas.microsoft.com/office/drawing/2014/main" id="{C85087CA-8D09-8564-1B34-A3AD0685C4FC}"/>
              </a:ext>
            </a:extLst>
          </p:cNvPr>
          <p:cNvSpPr/>
          <p:nvPr/>
        </p:nvSpPr>
        <p:spPr>
          <a:xfrm rot="19809209">
            <a:off x="-7075358" y="-336571"/>
            <a:ext cx="9947165"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4"/>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
        <p:nvSpPr>
          <p:cNvPr id="4" name="Freeform 2">
            <a:extLst>
              <a:ext uri="{FF2B5EF4-FFF2-40B4-BE49-F238E27FC236}">
                <a16:creationId xmlns:a16="http://schemas.microsoft.com/office/drawing/2014/main" id="{DE89B3B4-FCC1-9C01-137C-27A8FA621EBB}"/>
              </a:ext>
            </a:extLst>
          </p:cNvPr>
          <p:cNvSpPr/>
          <p:nvPr/>
        </p:nvSpPr>
        <p:spPr>
          <a:xfrm rot="8700000">
            <a:off x="3131144" y="3651667"/>
            <a:ext cx="9947166"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4"/>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AC71D-779F-41D2-61FB-C3E66AC54C2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CA4A193-F997-596A-ED49-E4E47FCDB413}"/>
              </a:ext>
            </a:extLst>
          </p:cNvPr>
          <p:cNvSpPr txBox="1"/>
          <p:nvPr/>
        </p:nvSpPr>
        <p:spPr>
          <a:xfrm>
            <a:off x="759370" y="2175587"/>
            <a:ext cx="756901" cy="178639"/>
          </a:xfrm>
          <a:prstGeom prst="rect">
            <a:avLst/>
          </a:prstGeom>
        </p:spPr>
        <p:txBody>
          <a:bodyPr wrap="square" lIns="0" tIns="0" rIns="0" bIns="0" rtlCol="0" anchor="ctr">
            <a:spAutoFit/>
          </a:bodyPr>
          <a:lstStyle/>
          <a:p>
            <a:pPr algn="ctr" defTabSz="530568">
              <a:spcBef>
                <a:spcPct val="0"/>
              </a:spcBef>
              <a:buClr>
                <a:srgbClr val="000000"/>
              </a:buClr>
            </a:pPr>
            <a:r>
              <a:rPr lang="en-US" sz="1161" kern="0">
                <a:solidFill>
                  <a:srgbClr val="093D29"/>
                </a:solidFill>
                <a:latin typeface="Montserrat"/>
                <a:ea typeface="Gotham Bold"/>
                <a:cs typeface="Gotham Bold"/>
                <a:sym typeface="Gotham Bold"/>
              </a:rPr>
              <a:t>Members</a:t>
            </a:r>
            <a:endParaRPr lang="en-US" sz="1161" kern="0">
              <a:solidFill>
                <a:srgbClr val="093D29"/>
              </a:solidFill>
              <a:latin typeface="Montserrat"/>
              <a:ea typeface="Gotham Bold"/>
              <a:cs typeface="Gotham Bold"/>
              <a:sym typeface="Arial"/>
            </a:endParaRPr>
          </a:p>
        </p:txBody>
      </p:sp>
      <p:sp>
        <p:nvSpPr>
          <p:cNvPr id="10" name="TextBox 10">
            <a:extLst>
              <a:ext uri="{FF2B5EF4-FFF2-40B4-BE49-F238E27FC236}">
                <a16:creationId xmlns:a16="http://schemas.microsoft.com/office/drawing/2014/main" id="{64A5157C-EF91-EEB4-2B9E-3EF5518E05BC}"/>
              </a:ext>
            </a:extLst>
          </p:cNvPr>
          <p:cNvSpPr txBox="1"/>
          <p:nvPr/>
        </p:nvSpPr>
        <p:spPr>
          <a:xfrm>
            <a:off x="2305976" y="1292454"/>
            <a:ext cx="6746661" cy="675185"/>
          </a:xfrm>
          <a:prstGeom prst="rect">
            <a:avLst/>
          </a:prstGeom>
        </p:spPr>
        <p:txBody>
          <a:bodyPr wrap="square" lIns="0" tIns="0" rIns="0" bIns="0" rtlCol="0" anchor="t">
            <a:spAutoFit/>
          </a:bodyPr>
          <a:lstStyle/>
          <a:p>
            <a:pPr defTabSz="530568">
              <a:lnSpc>
                <a:spcPts val="1787"/>
              </a:lnSpc>
              <a:spcBef>
                <a:spcPct val="0"/>
              </a:spcBef>
              <a:buClr>
                <a:srgbClr val="000000"/>
              </a:buClr>
            </a:pPr>
            <a:r>
              <a:rPr lang="en-US" sz="1275" b="1" kern="0">
                <a:solidFill>
                  <a:srgbClr val="1A3C2A"/>
                </a:solidFill>
                <a:latin typeface="Montserrat"/>
                <a:ea typeface="Gotham"/>
                <a:cs typeface="Gotham"/>
                <a:sym typeface="Gotham"/>
              </a:rPr>
              <a:t>Vidro+ Platform </a:t>
            </a:r>
            <a:r>
              <a:rPr lang="en-US" sz="1275" kern="0">
                <a:solidFill>
                  <a:srgbClr val="1A3C2A"/>
                </a:solidFill>
                <a:latin typeface="Montserrat"/>
                <a:ea typeface="Gotham"/>
                <a:cs typeface="Gotham"/>
                <a:sym typeface="Gotham"/>
              </a:rPr>
              <a:t>is a collaborative initiative coordinated by Smart Waste Portugal, with the institutional support of </a:t>
            </a:r>
            <a:r>
              <a:rPr lang="en-US" sz="1275" b="1" kern="0">
                <a:solidFill>
                  <a:srgbClr val="1A3C2A"/>
                </a:solidFill>
                <a:latin typeface="Montserrat"/>
                <a:ea typeface="Gotham"/>
                <a:cs typeface="Gotham"/>
                <a:sym typeface="Gotham"/>
              </a:rPr>
              <a:t>FEVE (European Container Glass Federation), </a:t>
            </a:r>
            <a:r>
              <a:rPr lang="en-US" sz="1275" kern="0">
                <a:solidFill>
                  <a:srgbClr val="1A3C2A"/>
                </a:solidFill>
                <a:latin typeface="Montserrat"/>
                <a:ea typeface="Gotham"/>
                <a:cs typeface="Gotham"/>
                <a:sym typeface="Gotham"/>
              </a:rPr>
              <a:t>launched on 24 May 2022.</a:t>
            </a:r>
          </a:p>
        </p:txBody>
      </p:sp>
      <p:sp>
        <p:nvSpPr>
          <p:cNvPr id="7" name="TextBox 6">
            <a:extLst>
              <a:ext uri="{FF2B5EF4-FFF2-40B4-BE49-F238E27FC236}">
                <a16:creationId xmlns:a16="http://schemas.microsoft.com/office/drawing/2014/main" id="{F03D327B-2B04-6E6C-CF14-54AD829121CA}"/>
              </a:ext>
            </a:extLst>
          </p:cNvPr>
          <p:cNvSpPr txBox="1"/>
          <p:nvPr/>
        </p:nvSpPr>
        <p:spPr>
          <a:xfrm>
            <a:off x="492046" y="1284615"/>
            <a:ext cx="1293792" cy="910734"/>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algn="ctr" defTabSz="530568">
              <a:buClr>
                <a:srgbClr val="000000"/>
              </a:buClr>
            </a:pPr>
            <a:r>
              <a:rPr lang="en-US" sz="5570" b="1" kern="0">
                <a:solidFill>
                  <a:srgbClr val="50B490"/>
                </a:solidFill>
                <a:latin typeface="Montserrat"/>
                <a:cs typeface="Arial"/>
                <a:sym typeface="Arial"/>
              </a:rPr>
              <a:t>46</a:t>
            </a:r>
            <a:endParaRPr lang="pt-PT" sz="812" kern="0">
              <a:solidFill>
                <a:srgbClr val="50B490"/>
              </a:solidFill>
              <a:latin typeface="Arial"/>
              <a:cs typeface="Arial"/>
              <a:sym typeface="Arial"/>
            </a:endParaRPr>
          </a:p>
        </p:txBody>
      </p:sp>
      <p:pic>
        <p:nvPicPr>
          <p:cNvPr id="27" name="Picture 26">
            <a:extLst>
              <a:ext uri="{FF2B5EF4-FFF2-40B4-BE49-F238E27FC236}">
                <a16:creationId xmlns:a16="http://schemas.microsoft.com/office/drawing/2014/main" id="{86CC4C77-D842-1CFE-96AC-2FC8D30762AE}"/>
              </a:ext>
            </a:extLst>
          </p:cNvPr>
          <p:cNvPicPr>
            <a:picLocks noChangeAspect="1"/>
          </p:cNvPicPr>
          <p:nvPr/>
        </p:nvPicPr>
        <p:blipFill>
          <a:blip r:embed="rId2"/>
          <a:srcRect l="-102" r="63898" b="1818"/>
          <a:stretch>
            <a:fillRect/>
          </a:stretch>
        </p:blipFill>
        <p:spPr>
          <a:xfrm>
            <a:off x="2310459" y="3967941"/>
            <a:ext cx="1003292" cy="476437"/>
          </a:xfrm>
          <a:prstGeom prst="rect">
            <a:avLst/>
          </a:prstGeom>
        </p:spPr>
      </p:pic>
      <p:sp>
        <p:nvSpPr>
          <p:cNvPr id="30" name="TextBox 11">
            <a:extLst>
              <a:ext uri="{FF2B5EF4-FFF2-40B4-BE49-F238E27FC236}">
                <a16:creationId xmlns:a16="http://schemas.microsoft.com/office/drawing/2014/main" id="{3471B73B-E9B8-21DB-7514-ABF53ACCAD06}"/>
              </a:ext>
            </a:extLst>
          </p:cNvPr>
          <p:cNvSpPr txBox="1"/>
          <p:nvPr/>
        </p:nvSpPr>
        <p:spPr>
          <a:xfrm>
            <a:off x="2311260" y="3410807"/>
            <a:ext cx="2745847" cy="521874"/>
          </a:xfrm>
          <a:prstGeom prst="rect">
            <a:avLst/>
          </a:prstGeom>
        </p:spPr>
        <p:txBody>
          <a:bodyPr wrap="square" lIns="0" tIns="0" rIns="0" bIns="0" rtlCol="0" anchor="t">
            <a:spAutoFit/>
          </a:bodyPr>
          <a:lstStyle/>
          <a:p>
            <a:pPr defTabSz="530568">
              <a:lnSpc>
                <a:spcPts val="4875"/>
              </a:lnSpc>
              <a:buClr>
                <a:srgbClr val="000000"/>
              </a:buClr>
            </a:pPr>
            <a:r>
              <a:rPr lang="en-US" sz="1624" b="1" kern="0">
                <a:solidFill>
                  <a:srgbClr val="50B490"/>
                </a:solidFill>
                <a:latin typeface="Montserrat"/>
                <a:cs typeface="Arial"/>
                <a:sym typeface="ITC Bauhaus Bold"/>
              </a:rPr>
              <a:t>Institutional Support</a:t>
            </a:r>
            <a:endParaRPr lang="en-US" sz="1624" b="1" kern="0">
              <a:solidFill>
                <a:srgbClr val="50B490"/>
              </a:solidFill>
              <a:latin typeface="Arial"/>
              <a:cs typeface="Arial"/>
              <a:sym typeface="Arial"/>
            </a:endParaRPr>
          </a:p>
        </p:txBody>
      </p:sp>
      <p:pic>
        <p:nvPicPr>
          <p:cNvPr id="31" name="Picture 30" descr="Uma imagem com texto, Tipo de letra, Gráficos, design gráfico&#10;&#10;Os conteúdos gerados por IA poderão estar incorretos.">
            <a:extLst>
              <a:ext uri="{FF2B5EF4-FFF2-40B4-BE49-F238E27FC236}">
                <a16:creationId xmlns:a16="http://schemas.microsoft.com/office/drawing/2014/main" id="{1D934D58-03F1-B8A8-E606-B5691A7385E4}"/>
              </a:ext>
            </a:extLst>
          </p:cNvPr>
          <p:cNvPicPr>
            <a:picLocks noChangeAspect="1"/>
          </p:cNvPicPr>
          <p:nvPr/>
        </p:nvPicPr>
        <p:blipFill>
          <a:blip r:embed="rId2"/>
          <a:srcRect l="40895" r="2556" b="3636"/>
          <a:stretch>
            <a:fillRect/>
          </a:stretch>
        </p:blipFill>
        <p:spPr>
          <a:xfrm>
            <a:off x="3424968" y="3967942"/>
            <a:ext cx="1567112" cy="467612"/>
          </a:xfrm>
          <a:prstGeom prst="rect">
            <a:avLst/>
          </a:prstGeom>
        </p:spPr>
      </p:pic>
      <p:sp>
        <p:nvSpPr>
          <p:cNvPr id="12" name="TextBox 3">
            <a:extLst>
              <a:ext uri="{FF2B5EF4-FFF2-40B4-BE49-F238E27FC236}">
                <a16:creationId xmlns:a16="http://schemas.microsoft.com/office/drawing/2014/main" id="{7141716B-113C-11E7-D4BB-5CA4D7855CEF}"/>
              </a:ext>
            </a:extLst>
          </p:cNvPr>
          <p:cNvSpPr txBox="1"/>
          <p:nvPr/>
        </p:nvSpPr>
        <p:spPr>
          <a:xfrm>
            <a:off x="2310463" y="2228268"/>
            <a:ext cx="547150" cy="282257"/>
          </a:xfrm>
          <a:prstGeom prst="rect">
            <a:avLst/>
          </a:prstGeom>
        </p:spPr>
        <p:txBody>
          <a:bodyPr wrap="square" lIns="0" tIns="0" rIns="0" bIns="0" rtlCol="0" anchor="t">
            <a:spAutoFit/>
          </a:bodyPr>
          <a:lstStyle/>
          <a:p>
            <a:pPr defTabSz="530568">
              <a:lnSpc>
                <a:spcPts val="2437"/>
              </a:lnSpc>
              <a:buClr>
                <a:srgbClr val="000000"/>
              </a:buClr>
            </a:pPr>
            <a:r>
              <a:rPr lang="en-US" sz="1624" b="1" kern="0">
                <a:solidFill>
                  <a:srgbClr val="50B490"/>
                </a:solidFill>
                <a:latin typeface="Montserrat"/>
                <a:ea typeface="Gotham Bold"/>
                <a:cs typeface="Gotham Bold"/>
                <a:sym typeface="Gotham Bold"/>
              </a:rPr>
              <a:t>Goal</a:t>
            </a:r>
            <a:endParaRPr lang="pt-PT" sz="1624" kern="0">
              <a:solidFill>
                <a:srgbClr val="50B490"/>
              </a:solidFill>
              <a:latin typeface="Montserrat"/>
              <a:cs typeface="Arial"/>
              <a:sym typeface="Arial"/>
            </a:endParaRPr>
          </a:p>
        </p:txBody>
      </p:sp>
      <p:sp>
        <p:nvSpPr>
          <p:cNvPr id="14" name="TextBox 4">
            <a:extLst>
              <a:ext uri="{FF2B5EF4-FFF2-40B4-BE49-F238E27FC236}">
                <a16:creationId xmlns:a16="http://schemas.microsoft.com/office/drawing/2014/main" id="{7676ACF8-BD71-3DEF-E7A2-571060423E83}"/>
              </a:ext>
            </a:extLst>
          </p:cNvPr>
          <p:cNvSpPr txBox="1"/>
          <p:nvPr/>
        </p:nvSpPr>
        <p:spPr>
          <a:xfrm>
            <a:off x="2305971" y="2569180"/>
            <a:ext cx="7351290" cy="246414"/>
          </a:xfrm>
          <a:prstGeom prst="rect">
            <a:avLst/>
          </a:prstGeom>
        </p:spPr>
        <p:txBody>
          <a:bodyPr wrap="square" lIns="0" tIns="0" rIns="0" bIns="0" rtlCol="0" anchor="t">
            <a:spAutoFit/>
          </a:bodyPr>
          <a:lstStyle/>
          <a:p>
            <a:pPr defTabSz="530568">
              <a:lnSpc>
                <a:spcPct val="140015"/>
              </a:lnSpc>
              <a:buClr>
                <a:srgbClr val="000000"/>
              </a:buClr>
              <a:buSzPts val="2400"/>
            </a:pPr>
            <a:r>
              <a:rPr lang="en-US" sz="1275" b="1" kern="0">
                <a:solidFill>
                  <a:srgbClr val="1A3C2A"/>
                </a:solidFill>
                <a:latin typeface="Montserrat"/>
                <a:cs typeface="Arial"/>
                <a:sym typeface="Montserrat"/>
              </a:rPr>
              <a:t>90%</a:t>
            </a:r>
            <a:r>
              <a:rPr lang="en-US" sz="1275" kern="0">
                <a:solidFill>
                  <a:srgbClr val="1A3C2A"/>
                </a:solidFill>
                <a:latin typeface="Montserrat"/>
                <a:cs typeface="Arial"/>
                <a:sym typeface="Montserrat"/>
              </a:rPr>
              <a:t> </a:t>
            </a:r>
            <a:r>
              <a:rPr lang="en-US" sz="1275" b="1" kern="0">
                <a:solidFill>
                  <a:srgbClr val="1A3C2A"/>
                </a:solidFill>
                <a:latin typeface="Montserrat"/>
                <a:cs typeface="Arial"/>
                <a:sym typeface="Montserrat"/>
              </a:rPr>
              <a:t>collection of glass packaging</a:t>
            </a:r>
            <a:r>
              <a:rPr lang="en-US" sz="1275" kern="0">
                <a:solidFill>
                  <a:srgbClr val="1A3C2A"/>
                </a:solidFill>
                <a:latin typeface="Montserrat"/>
                <a:cs typeface="Arial"/>
                <a:sym typeface="Montserrat"/>
              </a:rPr>
              <a:t> placed on the market for recycling by 2030.</a:t>
            </a:r>
            <a:endParaRPr lang="en-US" sz="1275" kern="0">
              <a:solidFill>
                <a:srgbClr val="1A3C2A"/>
              </a:solidFill>
              <a:latin typeface="Montserrat"/>
              <a:cs typeface="Arial"/>
              <a:sym typeface="Arial"/>
            </a:endParaRPr>
          </a:p>
        </p:txBody>
      </p:sp>
      <p:sp>
        <p:nvSpPr>
          <p:cNvPr id="3" name="Freeform 3">
            <a:extLst>
              <a:ext uri="{FF2B5EF4-FFF2-40B4-BE49-F238E27FC236}">
                <a16:creationId xmlns:a16="http://schemas.microsoft.com/office/drawing/2014/main" id="{1CE7FAA6-83F2-4D8E-AA86-764723446B33}"/>
              </a:ext>
            </a:extLst>
          </p:cNvPr>
          <p:cNvSpPr/>
          <p:nvPr/>
        </p:nvSpPr>
        <p:spPr>
          <a:xfrm rot="9665388">
            <a:off x="6545008" y="3053614"/>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3"/>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sp>
        <p:nvSpPr>
          <p:cNvPr id="15" name="TextBox 6">
            <a:extLst>
              <a:ext uri="{FF2B5EF4-FFF2-40B4-BE49-F238E27FC236}">
                <a16:creationId xmlns:a16="http://schemas.microsoft.com/office/drawing/2014/main" id="{F917AD50-B796-D0E1-B5B6-EF33B56BE0E0}"/>
              </a:ext>
            </a:extLst>
          </p:cNvPr>
          <p:cNvSpPr txBox="1"/>
          <p:nvPr/>
        </p:nvSpPr>
        <p:spPr>
          <a:xfrm>
            <a:off x="490928" y="2631008"/>
            <a:ext cx="1293792" cy="499980"/>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algn="ctr" defTabSz="530568">
              <a:buClr>
                <a:srgbClr val="000000"/>
              </a:buClr>
            </a:pPr>
            <a:r>
              <a:rPr lang="en-US" sz="2901" b="1" kern="0">
                <a:solidFill>
                  <a:srgbClr val="A5D496"/>
                </a:solidFill>
                <a:latin typeface="Montserrat"/>
                <a:cs typeface="Arial"/>
                <a:sym typeface="Arial"/>
              </a:rPr>
              <a:t>20</a:t>
            </a:r>
            <a:endParaRPr lang="pt-PT" sz="2901" kern="0">
              <a:solidFill>
                <a:srgbClr val="A5D496"/>
              </a:solidFill>
              <a:latin typeface="Arial"/>
              <a:cs typeface="Arial"/>
              <a:sym typeface="Arial"/>
            </a:endParaRPr>
          </a:p>
        </p:txBody>
      </p:sp>
      <p:sp>
        <p:nvSpPr>
          <p:cNvPr id="17" name="TextBox 5">
            <a:extLst>
              <a:ext uri="{FF2B5EF4-FFF2-40B4-BE49-F238E27FC236}">
                <a16:creationId xmlns:a16="http://schemas.microsoft.com/office/drawing/2014/main" id="{595957CE-1433-5889-DF67-172C4B063C62}"/>
              </a:ext>
            </a:extLst>
          </p:cNvPr>
          <p:cNvSpPr txBox="1"/>
          <p:nvPr/>
        </p:nvSpPr>
        <p:spPr>
          <a:xfrm>
            <a:off x="759370" y="3148455"/>
            <a:ext cx="756901" cy="321370"/>
          </a:xfrm>
          <a:prstGeom prst="rect">
            <a:avLst/>
          </a:prstGeom>
        </p:spPr>
        <p:txBody>
          <a:bodyPr wrap="square" lIns="0" tIns="0" rIns="0" bIns="0" rtlCol="0" anchor="ctr">
            <a:spAutoFit/>
          </a:bodyPr>
          <a:lstStyle/>
          <a:p>
            <a:pPr algn="ctr" defTabSz="530568">
              <a:spcBef>
                <a:spcPct val="0"/>
              </a:spcBef>
              <a:buClr>
                <a:srgbClr val="000000"/>
              </a:buClr>
            </a:pPr>
            <a:r>
              <a:rPr lang="en-US" sz="1044" kern="0" dirty="0">
                <a:solidFill>
                  <a:srgbClr val="093D29"/>
                </a:solidFill>
                <a:latin typeface="Montserrat"/>
                <a:ea typeface="Gotham Bold"/>
                <a:cs typeface="Gotham Bold"/>
                <a:sym typeface="Gotham Bold"/>
              </a:rPr>
              <a:t>Corporate Members</a:t>
            </a:r>
            <a:endParaRPr lang="en-US" sz="1044" kern="0" dirty="0">
              <a:solidFill>
                <a:srgbClr val="093D29"/>
              </a:solidFill>
              <a:latin typeface="Montserrat"/>
              <a:ea typeface="Gotham Bold"/>
              <a:cs typeface="Gotham Bold"/>
              <a:sym typeface="Arial"/>
            </a:endParaRPr>
          </a:p>
        </p:txBody>
      </p:sp>
      <p:sp>
        <p:nvSpPr>
          <p:cNvPr id="19" name="TextBox 6">
            <a:extLst>
              <a:ext uri="{FF2B5EF4-FFF2-40B4-BE49-F238E27FC236}">
                <a16:creationId xmlns:a16="http://schemas.microsoft.com/office/drawing/2014/main" id="{EB645B87-8C66-DEED-13F5-6669F3370448}"/>
              </a:ext>
            </a:extLst>
          </p:cNvPr>
          <p:cNvSpPr txBox="1"/>
          <p:nvPr/>
        </p:nvSpPr>
        <p:spPr>
          <a:xfrm>
            <a:off x="490928" y="3575287"/>
            <a:ext cx="1293792" cy="499980"/>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algn="ctr" defTabSz="530568">
              <a:buClr>
                <a:srgbClr val="000000"/>
              </a:buClr>
            </a:pPr>
            <a:r>
              <a:rPr lang="en-US" sz="2901" b="1" kern="0">
                <a:solidFill>
                  <a:srgbClr val="A5D496"/>
                </a:solidFill>
                <a:latin typeface="Montserrat"/>
                <a:cs typeface="Arial"/>
                <a:sym typeface="Arial"/>
              </a:rPr>
              <a:t>26</a:t>
            </a:r>
            <a:endParaRPr lang="pt-PT" sz="2901" kern="0">
              <a:solidFill>
                <a:srgbClr val="A5D496"/>
              </a:solidFill>
              <a:latin typeface="Arial"/>
              <a:cs typeface="Arial"/>
              <a:sym typeface="Arial"/>
            </a:endParaRPr>
          </a:p>
        </p:txBody>
      </p:sp>
      <p:sp>
        <p:nvSpPr>
          <p:cNvPr id="21" name="TextBox 5">
            <a:extLst>
              <a:ext uri="{FF2B5EF4-FFF2-40B4-BE49-F238E27FC236}">
                <a16:creationId xmlns:a16="http://schemas.microsoft.com/office/drawing/2014/main" id="{0722950D-7B3C-8047-A25C-6D0D9A34D562}"/>
              </a:ext>
            </a:extLst>
          </p:cNvPr>
          <p:cNvSpPr txBox="1"/>
          <p:nvPr/>
        </p:nvSpPr>
        <p:spPr>
          <a:xfrm>
            <a:off x="695291" y="4075372"/>
            <a:ext cx="885069" cy="321370"/>
          </a:xfrm>
          <a:prstGeom prst="rect">
            <a:avLst/>
          </a:prstGeom>
        </p:spPr>
        <p:txBody>
          <a:bodyPr wrap="square" lIns="0" tIns="0" rIns="0" bIns="0" rtlCol="0" anchor="ctr">
            <a:spAutoFit/>
          </a:bodyPr>
          <a:lstStyle/>
          <a:p>
            <a:pPr algn="ctr" defTabSz="530568">
              <a:spcBef>
                <a:spcPct val="0"/>
              </a:spcBef>
              <a:buClr>
                <a:srgbClr val="000000"/>
              </a:buClr>
            </a:pPr>
            <a:r>
              <a:rPr lang="en-US" sz="1044" kern="0">
                <a:solidFill>
                  <a:srgbClr val="093D29"/>
                </a:solidFill>
                <a:latin typeface="Montserrat"/>
                <a:ea typeface="Gotham Bold"/>
                <a:cs typeface="Gotham Bold"/>
                <a:sym typeface="Gotham Bold"/>
              </a:rPr>
              <a:t>Institutional Members</a:t>
            </a:r>
            <a:endParaRPr lang="en-US" sz="1044" kern="0">
              <a:solidFill>
                <a:srgbClr val="093D29"/>
              </a:solidFill>
              <a:latin typeface="Montserrat"/>
              <a:ea typeface="Gotham Bold"/>
              <a:cs typeface="Gotham Bold"/>
              <a:sym typeface="Arial"/>
            </a:endParaRPr>
          </a:p>
        </p:txBody>
      </p:sp>
    </p:spTree>
    <p:extLst>
      <p:ext uri="{BB962C8B-B14F-4D97-AF65-F5344CB8AC3E}">
        <p14:creationId xmlns:p14="http://schemas.microsoft.com/office/powerpoint/2010/main" val="2505115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591832" y="1111362"/>
            <a:ext cx="428398" cy="428398"/>
          </a:xfrm>
          <a:custGeom>
            <a:avLst/>
            <a:gdLst/>
            <a:ahLst/>
            <a:cxnLst/>
            <a:rect l="l" t="t" r="r" b="b"/>
            <a:pathLst>
              <a:path w="738303" h="738303">
                <a:moveTo>
                  <a:pt x="0" y="0"/>
                </a:moveTo>
                <a:lnTo>
                  <a:pt x="738303" y="0"/>
                </a:lnTo>
                <a:lnTo>
                  <a:pt x="738303" y="738303"/>
                </a:lnTo>
                <a:lnTo>
                  <a:pt x="0" y="738303"/>
                </a:lnTo>
                <a:lnTo>
                  <a:pt x="0" y="0"/>
                </a:lnTo>
                <a:close/>
              </a:path>
            </a:pathLst>
          </a:custGeom>
          <a:blipFill>
            <a:blip r:embed="rId2"/>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5" name="Freeform 5"/>
          <p:cNvSpPr/>
          <p:nvPr/>
        </p:nvSpPr>
        <p:spPr>
          <a:xfrm>
            <a:off x="2127454" y="1110502"/>
            <a:ext cx="1177738" cy="434289"/>
          </a:xfrm>
          <a:custGeom>
            <a:avLst/>
            <a:gdLst/>
            <a:ahLst/>
            <a:cxnLst/>
            <a:rect l="l" t="t" r="r" b="b"/>
            <a:pathLst>
              <a:path w="2029717" h="748458">
                <a:moveTo>
                  <a:pt x="0" y="0"/>
                </a:moveTo>
                <a:lnTo>
                  <a:pt x="2029716" y="0"/>
                </a:lnTo>
                <a:lnTo>
                  <a:pt x="2029716" y="748458"/>
                </a:lnTo>
                <a:lnTo>
                  <a:pt x="0" y="748458"/>
                </a:lnTo>
                <a:lnTo>
                  <a:pt x="0" y="0"/>
                </a:lnTo>
                <a:close/>
              </a:path>
            </a:pathLst>
          </a:custGeom>
          <a:blipFill>
            <a:blip r:embed="rId3"/>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6" name="Freeform 6"/>
          <p:cNvSpPr/>
          <p:nvPr/>
        </p:nvSpPr>
        <p:spPr>
          <a:xfrm>
            <a:off x="3383863" y="1021366"/>
            <a:ext cx="841966" cy="543411"/>
          </a:xfrm>
          <a:custGeom>
            <a:avLst/>
            <a:gdLst/>
            <a:ahLst/>
            <a:cxnLst/>
            <a:rect l="l" t="t" r="r" b="b"/>
            <a:pathLst>
              <a:path w="1451047" h="936518">
                <a:moveTo>
                  <a:pt x="0" y="0"/>
                </a:moveTo>
                <a:lnTo>
                  <a:pt x="1451048" y="0"/>
                </a:lnTo>
                <a:lnTo>
                  <a:pt x="1451048" y="936518"/>
                </a:lnTo>
                <a:lnTo>
                  <a:pt x="0" y="936518"/>
                </a:lnTo>
                <a:lnTo>
                  <a:pt x="0" y="0"/>
                </a:lnTo>
                <a:close/>
              </a:path>
            </a:pathLst>
          </a:custGeom>
          <a:blipFill>
            <a:blip r:embed="rId4"/>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7" name="Freeform 7"/>
          <p:cNvSpPr/>
          <p:nvPr/>
        </p:nvSpPr>
        <p:spPr>
          <a:xfrm>
            <a:off x="4372117" y="1143374"/>
            <a:ext cx="686603" cy="391262"/>
          </a:xfrm>
          <a:custGeom>
            <a:avLst/>
            <a:gdLst/>
            <a:ahLst/>
            <a:cxnLst/>
            <a:rect l="l" t="t" r="r" b="b"/>
            <a:pathLst>
              <a:path w="1183293" h="674303">
                <a:moveTo>
                  <a:pt x="0" y="0"/>
                </a:moveTo>
                <a:lnTo>
                  <a:pt x="1183293" y="0"/>
                </a:lnTo>
                <a:lnTo>
                  <a:pt x="1183293" y="674303"/>
                </a:lnTo>
                <a:lnTo>
                  <a:pt x="0" y="674303"/>
                </a:lnTo>
                <a:lnTo>
                  <a:pt x="0" y="0"/>
                </a:lnTo>
                <a:close/>
              </a:path>
            </a:pathLst>
          </a:custGeom>
          <a:blipFill>
            <a:blip r:embed="rId5"/>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8" name="Freeform 8"/>
          <p:cNvSpPr/>
          <p:nvPr/>
        </p:nvSpPr>
        <p:spPr>
          <a:xfrm>
            <a:off x="5277193" y="1179742"/>
            <a:ext cx="998285" cy="293511"/>
          </a:xfrm>
          <a:custGeom>
            <a:avLst/>
            <a:gdLst/>
            <a:ahLst/>
            <a:cxnLst/>
            <a:rect l="l" t="t" r="r" b="b"/>
            <a:pathLst>
              <a:path w="1720448" h="505838">
                <a:moveTo>
                  <a:pt x="0" y="0"/>
                </a:moveTo>
                <a:lnTo>
                  <a:pt x="1720448" y="0"/>
                </a:lnTo>
                <a:lnTo>
                  <a:pt x="1720448" y="505838"/>
                </a:lnTo>
                <a:lnTo>
                  <a:pt x="0" y="505838"/>
                </a:lnTo>
                <a:lnTo>
                  <a:pt x="0" y="0"/>
                </a:lnTo>
                <a:close/>
              </a:path>
            </a:pathLst>
          </a:custGeom>
          <a:blipFill>
            <a:blip r:embed="rId6"/>
            <a:stretch>
              <a:fillRect b="-228"/>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9" name="Freeform 9"/>
          <p:cNvSpPr/>
          <p:nvPr/>
        </p:nvSpPr>
        <p:spPr>
          <a:xfrm>
            <a:off x="7075035" y="1086396"/>
            <a:ext cx="784157" cy="392078"/>
          </a:xfrm>
          <a:custGeom>
            <a:avLst/>
            <a:gdLst/>
            <a:ahLst/>
            <a:cxnLst/>
            <a:rect l="l" t="t" r="r" b="b"/>
            <a:pathLst>
              <a:path w="1351418" h="675709">
                <a:moveTo>
                  <a:pt x="0" y="0"/>
                </a:moveTo>
                <a:lnTo>
                  <a:pt x="1351418" y="0"/>
                </a:lnTo>
                <a:lnTo>
                  <a:pt x="1351418" y="675709"/>
                </a:lnTo>
                <a:lnTo>
                  <a:pt x="0" y="675709"/>
                </a:lnTo>
                <a:lnTo>
                  <a:pt x="0" y="0"/>
                </a:lnTo>
                <a:close/>
              </a:path>
            </a:pathLst>
          </a:custGeom>
          <a:blipFill>
            <a:blip r:embed="rId7"/>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0" name="Freeform 10"/>
          <p:cNvSpPr/>
          <p:nvPr/>
        </p:nvSpPr>
        <p:spPr>
          <a:xfrm>
            <a:off x="550327" y="1707999"/>
            <a:ext cx="968271" cy="683726"/>
          </a:xfrm>
          <a:custGeom>
            <a:avLst/>
            <a:gdLst/>
            <a:ahLst/>
            <a:cxnLst/>
            <a:rect l="l" t="t" r="r" b="b"/>
            <a:pathLst>
              <a:path w="1668723" h="1178337">
                <a:moveTo>
                  <a:pt x="0" y="0"/>
                </a:moveTo>
                <a:lnTo>
                  <a:pt x="1668723" y="0"/>
                </a:lnTo>
                <a:lnTo>
                  <a:pt x="1668723" y="1178337"/>
                </a:lnTo>
                <a:lnTo>
                  <a:pt x="0" y="1178337"/>
                </a:lnTo>
                <a:lnTo>
                  <a:pt x="0" y="0"/>
                </a:lnTo>
                <a:close/>
              </a:path>
            </a:pathLst>
          </a:custGeom>
          <a:blipFill>
            <a:blip r:embed="rId8"/>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1" name="Freeform 11"/>
          <p:cNvSpPr/>
          <p:nvPr/>
        </p:nvSpPr>
        <p:spPr>
          <a:xfrm>
            <a:off x="1551728" y="1875241"/>
            <a:ext cx="1128142" cy="356218"/>
          </a:xfrm>
          <a:custGeom>
            <a:avLst/>
            <a:gdLst/>
            <a:ahLst/>
            <a:cxnLst/>
            <a:rect l="l" t="t" r="r" b="b"/>
            <a:pathLst>
              <a:path w="1944245" h="613907">
                <a:moveTo>
                  <a:pt x="0" y="0"/>
                </a:moveTo>
                <a:lnTo>
                  <a:pt x="1944245" y="0"/>
                </a:lnTo>
                <a:lnTo>
                  <a:pt x="1944245" y="613907"/>
                </a:lnTo>
                <a:lnTo>
                  <a:pt x="0" y="613907"/>
                </a:lnTo>
                <a:lnTo>
                  <a:pt x="0" y="0"/>
                </a:lnTo>
                <a:close/>
              </a:path>
            </a:pathLst>
          </a:custGeom>
          <a:blipFill>
            <a:blip r:embed="rId9"/>
            <a:stretch>
              <a:fillRect b="-1937"/>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2" name="Freeform 12"/>
          <p:cNvSpPr/>
          <p:nvPr/>
        </p:nvSpPr>
        <p:spPr>
          <a:xfrm>
            <a:off x="2793787" y="1843956"/>
            <a:ext cx="724383" cy="385972"/>
          </a:xfrm>
          <a:custGeom>
            <a:avLst/>
            <a:gdLst/>
            <a:ahLst/>
            <a:cxnLst/>
            <a:rect l="l" t="t" r="r" b="b"/>
            <a:pathLst>
              <a:path w="1248404" h="665185">
                <a:moveTo>
                  <a:pt x="0" y="0"/>
                </a:moveTo>
                <a:lnTo>
                  <a:pt x="1248404" y="0"/>
                </a:lnTo>
                <a:lnTo>
                  <a:pt x="1248404" y="665185"/>
                </a:lnTo>
                <a:lnTo>
                  <a:pt x="0" y="665185"/>
                </a:lnTo>
                <a:lnTo>
                  <a:pt x="0" y="0"/>
                </a:lnTo>
                <a:close/>
              </a:path>
            </a:pathLst>
          </a:custGeom>
          <a:blipFill>
            <a:blip r:embed="rId10"/>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3" name="Freeform 13"/>
          <p:cNvSpPr/>
          <p:nvPr/>
        </p:nvSpPr>
        <p:spPr>
          <a:xfrm>
            <a:off x="5093850" y="1524192"/>
            <a:ext cx="1184824" cy="877738"/>
          </a:xfrm>
          <a:custGeom>
            <a:avLst/>
            <a:gdLst/>
            <a:ahLst/>
            <a:cxnLst/>
            <a:rect l="l" t="t" r="r" b="b"/>
            <a:pathLst>
              <a:path w="2041933" h="1512697">
                <a:moveTo>
                  <a:pt x="0" y="0"/>
                </a:moveTo>
                <a:lnTo>
                  <a:pt x="2041933" y="0"/>
                </a:lnTo>
                <a:lnTo>
                  <a:pt x="2041933" y="1512698"/>
                </a:lnTo>
                <a:lnTo>
                  <a:pt x="0" y="1512698"/>
                </a:lnTo>
                <a:lnTo>
                  <a:pt x="0" y="0"/>
                </a:lnTo>
                <a:close/>
              </a:path>
            </a:pathLst>
          </a:custGeom>
          <a:blipFill>
            <a:blip r:embed="rId11"/>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4" name="Freeform 14"/>
          <p:cNvSpPr/>
          <p:nvPr/>
        </p:nvSpPr>
        <p:spPr>
          <a:xfrm>
            <a:off x="6154499" y="1765311"/>
            <a:ext cx="1158773" cy="482822"/>
          </a:xfrm>
          <a:custGeom>
            <a:avLst/>
            <a:gdLst/>
            <a:ahLst/>
            <a:cxnLst/>
            <a:rect l="l" t="t" r="r" b="b"/>
            <a:pathLst>
              <a:path w="1997035" h="832098">
                <a:moveTo>
                  <a:pt x="0" y="0"/>
                </a:moveTo>
                <a:lnTo>
                  <a:pt x="1997035" y="0"/>
                </a:lnTo>
                <a:lnTo>
                  <a:pt x="1997035" y="832098"/>
                </a:lnTo>
                <a:lnTo>
                  <a:pt x="0" y="832098"/>
                </a:lnTo>
                <a:lnTo>
                  <a:pt x="0" y="0"/>
                </a:lnTo>
                <a:close/>
              </a:path>
            </a:pathLst>
          </a:custGeom>
          <a:blipFill>
            <a:blip r:embed="rId12"/>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5" name="Freeform 15"/>
          <p:cNvSpPr/>
          <p:nvPr/>
        </p:nvSpPr>
        <p:spPr>
          <a:xfrm>
            <a:off x="8444118" y="1827663"/>
            <a:ext cx="833442" cy="395532"/>
          </a:xfrm>
          <a:custGeom>
            <a:avLst/>
            <a:gdLst/>
            <a:ahLst/>
            <a:cxnLst/>
            <a:rect l="l" t="t" r="r" b="b"/>
            <a:pathLst>
              <a:path w="1436357" h="681661">
                <a:moveTo>
                  <a:pt x="0" y="0"/>
                </a:moveTo>
                <a:lnTo>
                  <a:pt x="1436357" y="0"/>
                </a:lnTo>
                <a:lnTo>
                  <a:pt x="1436357" y="681661"/>
                </a:lnTo>
                <a:lnTo>
                  <a:pt x="0" y="681661"/>
                </a:lnTo>
                <a:lnTo>
                  <a:pt x="0" y="0"/>
                </a:lnTo>
                <a:close/>
              </a:path>
            </a:pathLst>
          </a:custGeom>
          <a:blipFill>
            <a:blip r:embed="rId13"/>
            <a:stretch>
              <a:fillRect l="-11209" t="-21607" r="-10487" b="-21381"/>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7" name="Freeform 17"/>
          <p:cNvSpPr/>
          <p:nvPr/>
        </p:nvSpPr>
        <p:spPr>
          <a:xfrm>
            <a:off x="1740736" y="2527720"/>
            <a:ext cx="871766" cy="275390"/>
          </a:xfrm>
          <a:custGeom>
            <a:avLst/>
            <a:gdLst/>
            <a:ahLst/>
            <a:cxnLst/>
            <a:rect l="l" t="t" r="r" b="b"/>
            <a:pathLst>
              <a:path w="1502404" h="474609">
                <a:moveTo>
                  <a:pt x="0" y="0"/>
                </a:moveTo>
                <a:lnTo>
                  <a:pt x="1502405" y="0"/>
                </a:lnTo>
                <a:lnTo>
                  <a:pt x="1502405" y="474609"/>
                </a:lnTo>
                <a:lnTo>
                  <a:pt x="0" y="474609"/>
                </a:lnTo>
                <a:lnTo>
                  <a:pt x="0" y="0"/>
                </a:lnTo>
                <a:close/>
              </a:path>
            </a:pathLst>
          </a:custGeom>
          <a:blipFill>
            <a:blip r:embed="rId14"/>
            <a:stretch>
              <a:fillRect l="-9604" t="-27145" r="-7760" b="-21120"/>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8" name="Freeform 18"/>
          <p:cNvSpPr/>
          <p:nvPr/>
        </p:nvSpPr>
        <p:spPr>
          <a:xfrm>
            <a:off x="633348" y="3848407"/>
            <a:ext cx="805994" cy="294344"/>
          </a:xfrm>
          <a:custGeom>
            <a:avLst/>
            <a:gdLst/>
            <a:ahLst/>
            <a:cxnLst/>
            <a:rect l="l" t="t" r="r" b="b"/>
            <a:pathLst>
              <a:path w="1389051" h="507273">
                <a:moveTo>
                  <a:pt x="0" y="0"/>
                </a:moveTo>
                <a:lnTo>
                  <a:pt x="1389051" y="0"/>
                </a:lnTo>
                <a:lnTo>
                  <a:pt x="1389051" y="507273"/>
                </a:lnTo>
                <a:lnTo>
                  <a:pt x="0" y="507273"/>
                </a:lnTo>
                <a:lnTo>
                  <a:pt x="0" y="0"/>
                </a:lnTo>
                <a:close/>
              </a:path>
            </a:pathLst>
          </a:custGeom>
          <a:blipFill>
            <a:blip r:embed="rId15"/>
            <a:stretch>
              <a:fillRect l="-4306" r="-4306"/>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9" name="Freeform 19"/>
          <p:cNvSpPr/>
          <p:nvPr/>
        </p:nvSpPr>
        <p:spPr>
          <a:xfrm>
            <a:off x="1680785" y="3791244"/>
            <a:ext cx="731095" cy="371813"/>
          </a:xfrm>
          <a:custGeom>
            <a:avLst/>
            <a:gdLst/>
            <a:ahLst/>
            <a:cxnLst/>
            <a:rect l="l" t="t" r="r" b="b"/>
            <a:pathLst>
              <a:path w="1259972" h="640786">
                <a:moveTo>
                  <a:pt x="0" y="0"/>
                </a:moveTo>
                <a:lnTo>
                  <a:pt x="1259972" y="0"/>
                </a:lnTo>
                <a:lnTo>
                  <a:pt x="1259972" y="640786"/>
                </a:lnTo>
                <a:lnTo>
                  <a:pt x="0" y="640786"/>
                </a:lnTo>
                <a:lnTo>
                  <a:pt x="0" y="0"/>
                </a:lnTo>
                <a:close/>
              </a:path>
            </a:pathLst>
          </a:custGeom>
          <a:blipFill>
            <a:blip r:embed="rId16"/>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1" name="Freeform 21"/>
          <p:cNvSpPr/>
          <p:nvPr/>
        </p:nvSpPr>
        <p:spPr>
          <a:xfrm>
            <a:off x="5439482" y="3860494"/>
            <a:ext cx="652194" cy="282252"/>
          </a:xfrm>
          <a:custGeom>
            <a:avLst/>
            <a:gdLst/>
            <a:ahLst/>
            <a:cxnLst/>
            <a:rect l="l" t="t" r="r" b="b"/>
            <a:pathLst>
              <a:path w="1123994" h="486434">
                <a:moveTo>
                  <a:pt x="0" y="0"/>
                </a:moveTo>
                <a:lnTo>
                  <a:pt x="1123994" y="0"/>
                </a:lnTo>
                <a:lnTo>
                  <a:pt x="1123994" y="486434"/>
                </a:lnTo>
                <a:lnTo>
                  <a:pt x="0" y="486434"/>
                </a:lnTo>
                <a:lnTo>
                  <a:pt x="0" y="0"/>
                </a:lnTo>
                <a:close/>
              </a:path>
            </a:pathLst>
          </a:custGeom>
          <a:blipFill>
            <a:blip r:embed="rId17"/>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2" name="Freeform 22"/>
          <p:cNvSpPr/>
          <p:nvPr/>
        </p:nvSpPr>
        <p:spPr>
          <a:xfrm>
            <a:off x="7349262" y="3865301"/>
            <a:ext cx="992099" cy="252381"/>
          </a:xfrm>
          <a:custGeom>
            <a:avLst/>
            <a:gdLst/>
            <a:ahLst/>
            <a:cxnLst/>
            <a:rect l="l" t="t" r="r" b="b"/>
            <a:pathLst>
              <a:path w="1709787" h="434955">
                <a:moveTo>
                  <a:pt x="0" y="0"/>
                </a:moveTo>
                <a:lnTo>
                  <a:pt x="1709787" y="0"/>
                </a:lnTo>
                <a:lnTo>
                  <a:pt x="1709787" y="434955"/>
                </a:lnTo>
                <a:lnTo>
                  <a:pt x="0" y="434955"/>
                </a:lnTo>
                <a:lnTo>
                  <a:pt x="0" y="0"/>
                </a:lnTo>
                <a:close/>
              </a:path>
            </a:pathLst>
          </a:custGeom>
          <a:blipFill>
            <a:blip r:embed="rId18"/>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3" name="Freeform 23"/>
          <p:cNvSpPr/>
          <p:nvPr/>
        </p:nvSpPr>
        <p:spPr>
          <a:xfrm>
            <a:off x="8453223" y="3765758"/>
            <a:ext cx="1017363" cy="451467"/>
          </a:xfrm>
          <a:custGeom>
            <a:avLst/>
            <a:gdLst/>
            <a:ahLst/>
            <a:cxnLst/>
            <a:rect l="l" t="t" r="r" b="b"/>
            <a:pathLst>
              <a:path w="1753327" h="778061">
                <a:moveTo>
                  <a:pt x="0" y="0"/>
                </a:moveTo>
                <a:lnTo>
                  <a:pt x="1753327" y="0"/>
                </a:lnTo>
                <a:lnTo>
                  <a:pt x="1753327" y="778061"/>
                </a:lnTo>
                <a:lnTo>
                  <a:pt x="0" y="778061"/>
                </a:lnTo>
                <a:lnTo>
                  <a:pt x="0" y="0"/>
                </a:lnTo>
                <a:close/>
              </a:path>
            </a:pathLst>
          </a:custGeom>
          <a:blipFill>
            <a:blip r:embed="rId19"/>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4" name="Freeform 24"/>
          <p:cNvSpPr/>
          <p:nvPr/>
        </p:nvSpPr>
        <p:spPr>
          <a:xfrm>
            <a:off x="1251185" y="4518915"/>
            <a:ext cx="973293" cy="367519"/>
          </a:xfrm>
          <a:custGeom>
            <a:avLst/>
            <a:gdLst/>
            <a:ahLst/>
            <a:cxnLst/>
            <a:rect l="l" t="t" r="r" b="b"/>
            <a:pathLst>
              <a:path w="1677375" h="633384">
                <a:moveTo>
                  <a:pt x="0" y="0"/>
                </a:moveTo>
                <a:lnTo>
                  <a:pt x="1677375" y="0"/>
                </a:lnTo>
                <a:lnTo>
                  <a:pt x="1677375" y="633384"/>
                </a:lnTo>
                <a:lnTo>
                  <a:pt x="0" y="633384"/>
                </a:lnTo>
                <a:lnTo>
                  <a:pt x="0" y="0"/>
                </a:lnTo>
                <a:close/>
              </a:path>
            </a:pathLst>
          </a:custGeom>
          <a:blipFill>
            <a:blip r:embed="rId20"/>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5" name="Freeform 25"/>
          <p:cNvSpPr/>
          <p:nvPr/>
        </p:nvSpPr>
        <p:spPr>
          <a:xfrm>
            <a:off x="2358099" y="4368574"/>
            <a:ext cx="517889" cy="645033"/>
          </a:xfrm>
          <a:custGeom>
            <a:avLst/>
            <a:gdLst/>
            <a:ahLst/>
            <a:cxnLst/>
            <a:rect l="l" t="t" r="r" b="b"/>
            <a:pathLst>
              <a:path w="892532" h="1111653">
                <a:moveTo>
                  <a:pt x="0" y="0"/>
                </a:moveTo>
                <a:lnTo>
                  <a:pt x="892532" y="0"/>
                </a:lnTo>
                <a:lnTo>
                  <a:pt x="892532" y="1111654"/>
                </a:lnTo>
                <a:lnTo>
                  <a:pt x="0" y="1111654"/>
                </a:lnTo>
                <a:lnTo>
                  <a:pt x="0" y="0"/>
                </a:lnTo>
                <a:close/>
              </a:path>
            </a:pathLst>
          </a:custGeom>
          <a:blipFill>
            <a:blip r:embed="rId21"/>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6" name="Freeform 26"/>
          <p:cNvSpPr/>
          <p:nvPr/>
        </p:nvSpPr>
        <p:spPr>
          <a:xfrm>
            <a:off x="6208098" y="4378993"/>
            <a:ext cx="708373" cy="560994"/>
          </a:xfrm>
          <a:custGeom>
            <a:avLst/>
            <a:gdLst/>
            <a:ahLst/>
            <a:cxnLst/>
            <a:rect l="l" t="t" r="r" b="b"/>
            <a:pathLst>
              <a:path w="1220815" h="966820">
                <a:moveTo>
                  <a:pt x="0" y="0"/>
                </a:moveTo>
                <a:lnTo>
                  <a:pt x="1220815" y="0"/>
                </a:lnTo>
                <a:lnTo>
                  <a:pt x="1220815" y="966820"/>
                </a:lnTo>
                <a:lnTo>
                  <a:pt x="0" y="966820"/>
                </a:lnTo>
                <a:lnTo>
                  <a:pt x="0" y="0"/>
                </a:lnTo>
                <a:close/>
              </a:path>
            </a:pathLst>
          </a:custGeom>
          <a:blipFill>
            <a:blip r:embed="rId22"/>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7" name="Freeform 27"/>
          <p:cNvSpPr/>
          <p:nvPr/>
        </p:nvSpPr>
        <p:spPr>
          <a:xfrm>
            <a:off x="8113771" y="4401170"/>
            <a:ext cx="398661" cy="506195"/>
          </a:xfrm>
          <a:custGeom>
            <a:avLst/>
            <a:gdLst/>
            <a:ahLst/>
            <a:cxnLst/>
            <a:rect l="l" t="t" r="r" b="b"/>
            <a:pathLst>
              <a:path w="687055" h="872379">
                <a:moveTo>
                  <a:pt x="0" y="0"/>
                </a:moveTo>
                <a:lnTo>
                  <a:pt x="687055" y="0"/>
                </a:lnTo>
                <a:lnTo>
                  <a:pt x="687055" y="872379"/>
                </a:lnTo>
                <a:lnTo>
                  <a:pt x="0" y="872379"/>
                </a:lnTo>
                <a:lnTo>
                  <a:pt x="0" y="0"/>
                </a:lnTo>
                <a:close/>
              </a:path>
            </a:pathLst>
          </a:custGeom>
          <a:blipFill>
            <a:blip r:embed="rId23"/>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8" name="Freeform 28"/>
          <p:cNvSpPr/>
          <p:nvPr/>
        </p:nvSpPr>
        <p:spPr>
          <a:xfrm>
            <a:off x="7102474" y="4437182"/>
            <a:ext cx="819773" cy="497795"/>
          </a:xfrm>
          <a:custGeom>
            <a:avLst/>
            <a:gdLst/>
            <a:ahLst/>
            <a:cxnLst/>
            <a:rect l="l" t="t" r="r" b="b"/>
            <a:pathLst>
              <a:path w="1412801" h="857902">
                <a:moveTo>
                  <a:pt x="0" y="0"/>
                </a:moveTo>
                <a:lnTo>
                  <a:pt x="1412800" y="0"/>
                </a:lnTo>
                <a:lnTo>
                  <a:pt x="1412800" y="857903"/>
                </a:lnTo>
                <a:lnTo>
                  <a:pt x="0" y="857903"/>
                </a:lnTo>
                <a:lnTo>
                  <a:pt x="0" y="0"/>
                </a:lnTo>
                <a:close/>
              </a:path>
            </a:pathLst>
          </a:custGeom>
          <a:blipFill>
            <a:blip r:embed="rId24"/>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9" name="Freeform 29"/>
          <p:cNvSpPr/>
          <p:nvPr/>
        </p:nvSpPr>
        <p:spPr>
          <a:xfrm>
            <a:off x="8691126" y="4489123"/>
            <a:ext cx="855921" cy="403943"/>
          </a:xfrm>
          <a:custGeom>
            <a:avLst/>
            <a:gdLst/>
            <a:ahLst/>
            <a:cxnLst/>
            <a:rect l="l" t="t" r="r" b="b"/>
            <a:pathLst>
              <a:path w="1475098" h="696156">
                <a:moveTo>
                  <a:pt x="0" y="0"/>
                </a:moveTo>
                <a:lnTo>
                  <a:pt x="1475098" y="0"/>
                </a:lnTo>
                <a:lnTo>
                  <a:pt x="1475098" y="696156"/>
                </a:lnTo>
                <a:lnTo>
                  <a:pt x="0" y="696156"/>
                </a:lnTo>
                <a:lnTo>
                  <a:pt x="0" y="0"/>
                </a:lnTo>
                <a:close/>
              </a:path>
            </a:pathLst>
          </a:custGeom>
          <a:blipFill>
            <a:blip r:embed="rId25"/>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0" name="Freeform 30"/>
          <p:cNvSpPr/>
          <p:nvPr/>
        </p:nvSpPr>
        <p:spPr>
          <a:xfrm>
            <a:off x="1602860" y="5274464"/>
            <a:ext cx="793871" cy="296350"/>
          </a:xfrm>
          <a:custGeom>
            <a:avLst/>
            <a:gdLst/>
            <a:ahLst/>
            <a:cxnLst/>
            <a:rect l="l" t="t" r="r" b="b"/>
            <a:pathLst>
              <a:path w="1368162" h="510731">
                <a:moveTo>
                  <a:pt x="0" y="0"/>
                </a:moveTo>
                <a:lnTo>
                  <a:pt x="1368163" y="0"/>
                </a:lnTo>
                <a:lnTo>
                  <a:pt x="1368163" y="510731"/>
                </a:lnTo>
                <a:lnTo>
                  <a:pt x="0" y="510731"/>
                </a:lnTo>
                <a:lnTo>
                  <a:pt x="0" y="0"/>
                </a:lnTo>
                <a:close/>
              </a:path>
            </a:pathLst>
          </a:custGeom>
          <a:blipFill>
            <a:blip r:embed="rId26"/>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1" name="Freeform 31"/>
          <p:cNvSpPr/>
          <p:nvPr/>
        </p:nvSpPr>
        <p:spPr>
          <a:xfrm>
            <a:off x="2532569" y="5309369"/>
            <a:ext cx="897231" cy="246123"/>
          </a:xfrm>
          <a:custGeom>
            <a:avLst/>
            <a:gdLst/>
            <a:ahLst/>
            <a:cxnLst/>
            <a:rect l="l" t="t" r="r" b="b"/>
            <a:pathLst>
              <a:path w="1546290" h="424169">
                <a:moveTo>
                  <a:pt x="0" y="0"/>
                </a:moveTo>
                <a:lnTo>
                  <a:pt x="1546290" y="0"/>
                </a:lnTo>
                <a:lnTo>
                  <a:pt x="1546290" y="424170"/>
                </a:lnTo>
                <a:lnTo>
                  <a:pt x="0" y="424170"/>
                </a:lnTo>
                <a:lnTo>
                  <a:pt x="0" y="0"/>
                </a:lnTo>
                <a:close/>
              </a:path>
            </a:pathLst>
          </a:custGeom>
          <a:blipFill>
            <a:blip r:embed="rId27"/>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2" name="Freeform 32"/>
          <p:cNvSpPr/>
          <p:nvPr/>
        </p:nvSpPr>
        <p:spPr>
          <a:xfrm>
            <a:off x="4690030" y="5168358"/>
            <a:ext cx="832238" cy="455650"/>
          </a:xfrm>
          <a:custGeom>
            <a:avLst/>
            <a:gdLst/>
            <a:ahLst/>
            <a:cxnLst/>
            <a:rect l="l" t="t" r="r" b="b"/>
            <a:pathLst>
              <a:path w="1434282" h="785269">
                <a:moveTo>
                  <a:pt x="0" y="0"/>
                </a:moveTo>
                <a:lnTo>
                  <a:pt x="1434281" y="0"/>
                </a:lnTo>
                <a:lnTo>
                  <a:pt x="1434281" y="785269"/>
                </a:lnTo>
                <a:lnTo>
                  <a:pt x="0" y="785269"/>
                </a:lnTo>
                <a:lnTo>
                  <a:pt x="0" y="0"/>
                </a:lnTo>
                <a:close/>
              </a:path>
            </a:pathLst>
          </a:custGeom>
          <a:blipFill>
            <a:blip r:embed="rId28"/>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3" name="Freeform 33"/>
          <p:cNvSpPr/>
          <p:nvPr/>
        </p:nvSpPr>
        <p:spPr>
          <a:xfrm>
            <a:off x="2997579" y="4493897"/>
            <a:ext cx="780694" cy="408563"/>
          </a:xfrm>
          <a:custGeom>
            <a:avLst/>
            <a:gdLst/>
            <a:ahLst/>
            <a:cxnLst/>
            <a:rect l="l" t="t" r="r" b="b"/>
            <a:pathLst>
              <a:path w="1345451" h="704119">
                <a:moveTo>
                  <a:pt x="0" y="0"/>
                </a:moveTo>
                <a:lnTo>
                  <a:pt x="1345450" y="0"/>
                </a:lnTo>
                <a:lnTo>
                  <a:pt x="1345450" y="704119"/>
                </a:lnTo>
                <a:lnTo>
                  <a:pt x="0" y="704119"/>
                </a:lnTo>
                <a:lnTo>
                  <a:pt x="0" y="0"/>
                </a:lnTo>
                <a:close/>
              </a:path>
            </a:pathLst>
          </a:custGeom>
          <a:blipFill>
            <a:blip r:embed="rId29"/>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4" name="Freeform 34"/>
          <p:cNvSpPr/>
          <p:nvPr/>
        </p:nvSpPr>
        <p:spPr>
          <a:xfrm>
            <a:off x="6390900" y="5321095"/>
            <a:ext cx="852363" cy="276250"/>
          </a:xfrm>
          <a:custGeom>
            <a:avLst/>
            <a:gdLst/>
            <a:ahLst/>
            <a:cxnLst/>
            <a:rect l="l" t="t" r="r" b="b"/>
            <a:pathLst>
              <a:path w="1468966" h="476090">
                <a:moveTo>
                  <a:pt x="0" y="0"/>
                </a:moveTo>
                <a:lnTo>
                  <a:pt x="1468966" y="0"/>
                </a:lnTo>
                <a:lnTo>
                  <a:pt x="1468966" y="476090"/>
                </a:lnTo>
                <a:lnTo>
                  <a:pt x="0" y="476090"/>
                </a:lnTo>
                <a:lnTo>
                  <a:pt x="0" y="0"/>
                </a:lnTo>
                <a:close/>
              </a:path>
            </a:pathLst>
          </a:custGeom>
          <a:blipFill>
            <a:blip r:embed="rId30"/>
            <a:stretch>
              <a:fillRect r="-1010" b="-5922"/>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5" name="Freeform 35"/>
          <p:cNvSpPr/>
          <p:nvPr/>
        </p:nvSpPr>
        <p:spPr>
          <a:xfrm>
            <a:off x="6294559" y="3788718"/>
            <a:ext cx="872793" cy="434261"/>
          </a:xfrm>
          <a:custGeom>
            <a:avLst/>
            <a:gdLst/>
            <a:ahLst/>
            <a:cxnLst/>
            <a:rect l="l" t="t" r="r" b="b"/>
            <a:pathLst>
              <a:path w="1504176" h="748407">
                <a:moveTo>
                  <a:pt x="0" y="0"/>
                </a:moveTo>
                <a:lnTo>
                  <a:pt x="1504177" y="0"/>
                </a:lnTo>
                <a:lnTo>
                  <a:pt x="1504177" y="748408"/>
                </a:lnTo>
                <a:lnTo>
                  <a:pt x="0" y="748408"/>
                </a:lnTo>
                <a:lnTo>
                  <a:pt x="0" y="0"/>
                </a:lnTo>
                <a:close/>
              </a:path>
            </a:pathLst>
          </a:custGeom>
          <a:blipFill>
            <a:blip r:embed="rId31"/>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6" name="Freeform 36"/>
          <p:cNvSpPr/>
          <p:nvPr/>
        </p:nvSpPr>
        <p:spPr>
          <a:xfrm>
            <a:off x="3487265" y="5274463"/>
            <a:ext cx="1087828" cy="315924"/>
          </a:xfrm>
          <a:custGeom>
            <a:avLst/>
            <a:gdLst/>
            <a:ahLst/>
            <a:cxnLst/>
            <a:rect l="l" t="t" r="r" b="b"/>
            <a:pathLst>
              <a:path w="1874768" h="544464">
                <a:moveTo>
                  <a:pt x="0" y="0"/>
                </a:moveTo>
                <a:lnTo>
                  <a:pt x="1874768" y="0"/>
                </a:lnTo>
                <a:lnTo>
                  <a:pt x="1874768" y="544464"/>
                </a:lnTo>
                <a:lnTo>
                  <a:pt x="0" y="544464"/>
                </a:lnTo>
                <a:lnTo>
                  <a:pt x="0" y="0"/>
                </a:lnTo>
                <a:close/>
              </a:path>
            </a:pathLst>
          </a:custGeom>
          <a:blipFill>
            <a:blip r:embed="rId32"/>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7" name="Freeform 37"/>
          <p:cNvSpPr/>
          <p:nvPr/>
        </p:nvSpPr>
        <p:spPr>
          <a:xfrm>
            <a:off x="5131333" y="4616256"/>
            <a:ext cx="935474" cy="163851"/>
          </a:xfrm>
          <a:custGeom>
            <a:avLst/>
            <a:gdLst/>
            <a:ahLst/>
            <a:cxnLst/>
            <a:rect l="l" t="t" r="r" b="b"/>
            <a:pathLst>
              <a:path w="1612201" h="282381">
                <a:moveTo>
                  <a:pt x="0" y="0"/>
                </a:moveTo>
                <a:lnTo>
                  <a:pt x="1612201" y="0"/>
                </a:lnTo>
                <a:lnTo>
                  <a:pt x="1612201" y="282381"/>
                </a:lnTo>
                <a:lnTo>
                  <a:pt x="0" y="282381"/>
                </a:lnTo>
                <a:lnTo>
                  <a:pt x="0" y="0"/>
                </a:lnTo>
                <a:close/>
              </a:path>
            </a:pathLst>
          </a:custGeom>
          <a:blipFill>
            <a:blip r:embed="rId33"/>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8" name="Freeform 38"/>
          <p:cNvSpPr/>
          <p:nvPr/>
        </p:nvSpPr>
        <p:spPr>
          <a:xfrm>
            <a:off x="4577578" y="3780374"/>
            <a:ext cx="643927" cy="393553"/>
          </a:xfrm>
          <a:custGeom>
            <a:avLst/>
            <a:gdLst/>
            <a:ahLst/>
            <a:cxnLst/>
            <a:rect l="l" t="t" r="r" b="b"/>
            <a:pathLst>
              <a:path w="1109747" h="678249">
                <a:moveTo>
                  <a:pt x="0" y="0"/>
                </a:moveTo>
                <a:lnTo>
                  <a:pt x="1109747" y="0"/>
                </a:lnTo>
                <a:lnTo>
                  <a:pt x="1109747" y="678248"/>
                </a:lnTo>
                <a:lnTo>
                  <a:pt x="0" y="678248"/>
                </a:lnTo>
                <a:lnTo>
                  <a:pt x="0" y="0"/>
                </a:lnTo>
                <a:close/>
              </a:path>
            </a:pathLst>
          </a:custGeom>
          <a:blipFill>
            <a:blip r:embed="rId34"/>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9" name="Freeform 39"/>
          <p:cNvSpPr/>
          <p:nvPr/>
        </p:nvSpPr>
        <p:spPr>
          <a:xfrm>
            <a:off x="5631984" y="5183248"/>
            <a:ext cx="624819" cy="551944"/>
          </a:xfrm>
          <a:custGeom>
            <a:avLst/>
            <a:gdLst/>
            <a:ahLst/>
            <a:cxnLst/>
            <a:rect l="l" t="t" r="r" b="b"/>
            <a:pathLst>
              <a:path w="1076816" h="951222">
                <a:moveTo>
                  <a:pt x="0" y="0"/>
                </a:moveTo>
                <a:lnTo>
                  <a:pt x="1076816" y="0"/>
                </a:lnTo>
                <a:lnTo>
                  <a:pt x="1076816" y="951222"/>
                </a:lnTo>
                <a:lnTo>
                  <a:pt x="0" y="951222"/>
                </a:lnTo>
                <a:lnTo>
                  <a:pt x="0" y="0"/>
                </a:lnTo>
                <a:close/>
              </a:path>
            </a:pathLst>
          </a:custGeom>
          <a:blipFill>
            <a:blip r:embed="rId35"/>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0" name="Freeform 40"/>
          <p:cNvSpPr/>
          <p:nvPr/>
        </p:nvSpPr>
        <p:spPr>
          <a:xfrm>
            <a:off x="6392856" y="1044962"/>
            <a:ext cx="525443" cy="504425"/>
          </a:xfrm>
          <a:custGeom>
            <a:avLst/>
            <a:gdLst/>
            <a:ahLst/>
            <a:cxnLst/>
            <a:rect l="l" t="t" r="r" b="b"/>
            <a:pathLst>
              <a:path w="905551" h="869329">
                <a:moveTo>
                  <a:pt x="0" y="0"/>
                </a:moveTo>
                <a:lnTo>
                  <a:pt x="905551" y="0"/>
                </a:lnTo>
                <a:lnTo>
                  <a:pt x="905551" y="869329"/>
                </a:lnTo>
                <a:lnTo>
                  <a:pt x="0" y="869329"/>
                </a:lnTo>
                <a:lnTo>
                  <a:pt x="0" y="0"/>
                </a:lnTo>
                <a:close/>
              </a:path>
            </a:pathLst>
          </a:custGeom>
          <a:blipFill>
            <a:blip r:embed="rId36"/>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1" name="Freeform 41"/>
          <p:cNvSpPr/>
          <p:nvPr/>
        </p:nvSpPr>
        <p:spPr>
          <a:xfrm>
            <a:off x="3664497" y="1744574"/>
            <a:ext cx="511306" cy="561716"/>
          </a:xfrm>
          <a:custGeom>
            <a:avLst/>
            <a:gdLst/>
            <a:ahLst/>
            <a:cxnLst/>
            <a:rect l="l" t="t" r="r" b="b"/>
            <a:pathLst>
              <a:path w="881188" h="968065">
                <a:moveTo>
                  <a:pt x="0" y="0"/>
                </a:moveTo>
                <a:lnTo>
                  <a:pt x="881187" y="0"/>
                </a:lnTo>
                <a:lnTo>
                  <a:pt x="881187" y="968065"/>
                </a:lnTo>
                <a:lnTo>
                  <a:pt x="0" y="968065"/>
                </a:lnTo>
                <a:lnTo>
                  <a:pt x="0" y="0"/>
                </a:lnTo>
                <a:close/>
              </a:path>
            </a:pathLst>
          </a:custGeom>
          <a:blipFill>
            <a:blip r:embed="rId37"/>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2" name="Freeform 42"/>
          <p:cNvSpPr/>
          <p:nvPr/>
        </p:nvSpPr>
        <p:spPr>
          <a:xfrm>
            <a:off x="421993" y="2546228"/>
            <a:ext cx="1155859" cy="364096"/>
          </a:xfrm>
          <a:custGeom>
            <a:avLst/>
            <a:gdLst/>
            <a:ahLst/>
            <a:cxnLst/>
            <a:rect l="l" t="t" r="r" b="b"/>
            <a:pathLst>
              <a:path w="1992013" h="627484">
                <a:moveTo>
                  <a:pt x="0" y="0"/>
                </a:moveTo>
                <a:lnTo>
                  <a:pt x="1992014" y="0"/>
                </a:lnTo>
                <a:lnTo>
                  <a:pt x="1992014" y="627484"/>
                </a:lnTo>
                <a:lnTo>
                  <a:pt x="0" y="627484"/>
                </a:lnTo>
                <a:lnTo>
                  <a:pt x="0" y="0"/>
                </a:lnTo>
                <a:close/>
              </a:path>
            </a:pathLst>
          </a:custGeom>
          <a:blipFill>
            <a:blip r:embed="rId38"/>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3" name="Freeform 43"/>
          <p:cNvSpPr/>
          <p:nvPr/>
        </p:nvSpPr>
        <p:spPr>
          <a:xfrm>
            <a:off x="3863489" y="4533839"/>
            <a:ext cx="1146254" cy="337668"/>
          </a:xfrm>
          <a:custGeom>
            <a:avLst/>
            <a:gdLst/>
            <a:ahLst/>
            <a:cxnLst/>
            <a:rect l="l" t="t" r="r" b="b"/>
            <a:pathLst>
              <a:path w="1975459" h="581937">
                <a:moveTo>
                  <a:pt x="0" y="0"/>
                </a:moveTo>
                <a:lnTo>
                  <a:pt x="1975459" y="0"/>
                </a:lnTo>
                <a:lnTo>
                  <a:pt x="1975459" y="581937"/>
                </a:lnTo>
                <a:lnTo>
                  <a:pt x="0" y="581937"/>
                </a:lnTo>
                <a:lnTo>
                  <a:pt x="0" y="0"/>
                </a:lnTo>
                <a:close/>
              </a:path>
            </a:pathLst>
          </a:custGeom>
          <a:blipFill>
            <a:blip r:embed="rId39"/>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4" name="Freeform 44"/>
          <p:cNvSpPr/>
          <p:nvPr/>
        </p:nvSpPr>
        <p:spPr>
          <a:xfrm>
            <a:off x="7844338" y="1049555"/>
            <a:ext cx="1472065" cy="515223"/>
          </a:xfrm>
          <a:custGeom>
            <a:avLst/>
            <a:gdLst/>
            <a:ahLst/>
            <a:cxnLst/>
            <a:rect l="l" t="t" r="r" b="b"/>
            <a:pathLst>
              <a:path w="2536962" h="887937">
                <a:moveTo>
                  <a:pt x="0" y="0"/>
                </a:moveTo>
                <a:lnTo>
                  <a:pt x="2536962" y="0"/>
                </a:lnTo>
                <a:lnTo>
                  <a:pt x="2536962" y="887937"/>
                </a:lnTo>
                <a:lnTo>
                  <a:pt x="0" y="887937"/>
                </a:lnTo>
                <a:lnTo>
                  <a:pt x="0" y="0"/>
                </a:lnTo>
                <a:close/>
              </a:path>
            </a:pathLst>
          </a:custGeom>
          <a:blipFill>
            <a:blip r:embed="rId40"/>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5" name="Freeform 45"/>
          <p:cNvSpPr/>
          <p:nvPr/>
        </p:nvSpPr>
        <p:spPr>
          <a:xfrm>
            <a:off x="7404824" y="1654517"/>
            <a:ext cx="900547" cy="575413"/>
          </a:xfrm>
          <a:custGeom>
            <a:avLst/>
            <a:gdLst/>
            <a:ahLst/>
            <a:cxnLst/>
            <a:rect l="l" t="t" r="r" b="b"/>
            <a:pathLst>
              <a:path w="1552006" h="991667">
                <a:moveTo>
                  <a:pt x="0" y="0"/>
                </a:moveTo>
                <a:lnTo>
                  <a:pt x="1552007" y="0"/>
                </a:lnTo>
                <a:lnTo>
                  <a:pt x="1552007" y="991667"/>
                </a:lnTo>
                <a:lnTo>
                  <a:pt x="0" y="991667"/>
                </a:lnTo>
                <a:lnTo>
                  <a:pt x="0" y="0"/>
                </a:lnTo>
                <a:close/>
              </a:path>
            </a:pathLst>
          </a:custGeom>
          <a:blipFill>
            <a:blip r:embed="rId41"/>
            <a:stretch>
              <a:fillRect l="-24753" r="-29026" b="-35378"/>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6" name="Freeform 46"/>
          <p:cNvSpPr/>
          <p:nvPr/>
        </p:nvSpPr>
        <p:spPr>
          <a:xfrm>
            <a:off x="1220724" y="1184154"/>
            <a:ext cx="795145" cy="278839"/>
          </a:xfrm>
          <a:custGeom>
            <a:avLst/>
            <a:gdLst/>
            <a:ahLst/>
            <a:cxnLst/>
            <a:rect l="l" t="t" r="r" b="b"/>
            <a:pathLst>
              <a:path w="1370359" h="480554">
                <a:moveTo>
                  <a:pt x="0" y="0"/>
                </a:moveTo>
                <a:lnTo>
                  <a:pt x="1370359" y="0"/>
                </a:lnTo>
                <a:lnTo>
                  <a:pt x="1370359" y="480554"/>
                </a:lnTo>
                <a:lnTo>
                  <a:pt x="0" y="480554"/>
                </a:lnTo>
                <a:lnTo>
                  <a:pt x="0" y="0"/>
                </a:lnTo>
                <a:close/>
              </a:path>
            </a:pathLst>
          </a:custGeom>
          <a:blipFill>
            <a:blip r:embed="rId42"/>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7" name="Freeform 47"/>
          <p:cNvSpPr/>
          <p:nvPr/>
        </p:nvSpPr>
        <p:spPr>
          <a:xfrm>
            <a:off x="2663491" y="3509045"/>
            <a:ext cx="424998" cy="686404"/>
          </a:xfrm>
          <a:custGeom>
            <a:avLst/>
            <a:gdLst/>
            <a:ahLst/>
            <a:cxnLst/>
            <a:rect l="l" t="t" r="r" b="b"/>
            <a:pathLst>
              <a:path w="732444" h="1182951">
                <a:moveTo>
                  <a:pt x="0" y="0"/>
                </a:moveTo>
                <a:lnTo>
                  <a:pt x="732444" y="0"/>
                </a:lnTo>
                <a:lnTo>
                  <a:pt x="732444" y="1182951"/>
                </a:lnTo>
                <a:lnTo>
                  <a:pt x="0" y="1182951"/>
                </a:lnTo>
                <a:lnTo>
                  <a:pt x="0" y="0"/>
                </a:lnTo>
                <a:close/>
              </a:path>
            </a:pathLst>
          </a:custGeom>
          <a:blipFill>
            <a:blip r:embed="rId43"/>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8" name="Freeform 48"/>
          <p:cNvSpPr/>
          <p:nvPr/>
        </p:nvSpPr>
        <p:spPr>
          <a:xfrm>
            <a:off x="638249" y="4441224"/>
            <a:ext cx="463707" cy="538411"/>
          </a:xfrm>
          <a:custGeom>
            <a:avLst/>
            <a:gdLst/>
            <a:ahLst/>
            <a:cxnLst/>
            <a:rect l="l" t="t" r="r" b="b"/>
            <a:pathLst>
              <a:path w="799154" h="927900">
                <a:moveTo>
                  <a:pt x="0" y="0"/>
                </a:moveTo>
                <a:lnTo>
                  <a:pt x="799154" y="0"/>
                </a:lnTo>
                <a:lnTo>
                  <a:pt x="799154" y="927901"/>
                </a:lnTo>
                <a:lnTo>
                  <a:pt x="0" y="927901"/>
                </a:lnTo>
                <a:lnTo>
                  <a:pt x="0" y="0"/>
                </a:lnTo>
                <a:close/>
              </a:path>
            </a:pathLst>
          </a:custGeom>
          <a:blipFill>
            <a:blip r:embed="rId44"/>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9" name="Freeform 49"/>
          <p:cNvSpPr/>
          <p:nvPr/>
        </p:nvSpPr>
        <p:spPr>
          <a:xfrm>
            <a:off x="586309" y="5242148"/>
            <a:ext cx="833069" cy="274913"/>
          </a:xfrm>
          <a:custGeom>
            <a:avLst/>
            <a:gdLst/>
            <a:ahLst/>
            <a:cxnLst/>
            <a:rect l="l" t="t" r="r" b="b"/>
            <a:pathLst>
              <a:path w="1435714" h="473786">
                <a:moveTo>
                  <a:pt x="0" y="0"/>
                </a:moveTo>
                <a:lnTo>
                  <a:pt x="1435714" y="0"/>
                </a:lnTo>
                <a:lnTo>
                  <a:pt x="1435714" y="473785"/>
                </a:lnTo>
                <a:lnTo>
                  <a:pt x="0" y="473785"/>
                </a:lnTo>
                <a:lnTo>
                  <a:pt x="0" y="0"/>
                </a:lnTo>
                <a:close/>
              </a:path>
            </a:pathLst>
          </a:custGeom>
          <a:blipFill>
            <a:blip r:embed="rId45"/>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50" name="Freeform 50"/>
          <p:cNvSpPr/>
          <p:nvPr/>
        </p:nvSpPr>
        <p:spPr>
          <a:xfrm>
            <a:off x="4295437" y="1982521"/>
            <a:ext cx="942038" cy="175262"/>
          </a:xfrm>
          <a:custGeom>
            <a:avLst/>
            <a:gdLst/>
            <a:ahLst/>
            <a:cxnLst/>
            <a:rect l="l" t="t" r="r" b="b"/>
            <a:pathLst>
              <a:path w="1623513" h="302049">
                <a:moveTo>
                  <a:pt x="0" y="0"/>
                </a:moveTo>
                <a:lnTo>
                  <a:pt x="1623513" y="0"/>
                </a:lnTo>
                <a:lnTo>
                  <a:pt x="1623513" y="302049"/>
                </a:lnTo>
                <a:lnTo>
                  <a:pt x="0" y="302049"/>
                </a:lnTo>
                <a:lnTo>
                  <a:pt x="0" y="0"/>
                </a:lnTo>
                <a:close/>
              </a:path>
            </a:pathLst>
          </a:custGeom>
          <a:blipFill>
            <a:blip r:embed="rId46"/>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51" name="CaixaDeTexto 50">
            <a:extLst>
              <a:ext uri="{FF2B5EF4-FFF2-40B4-BE49-F238E27FC236}">
                <a16:creationId xmlns:a16="http://schemas.microsoft.com/office/drawing/2014/main" id="{95B3F5A7-F320-E804-4588-D69F3CF29948}"/>
              </a:ext>
            </a:extLst>
          </p:cNvPr>
          <p:cNvSpPr txBox="1"/>
          <p:nvPr/>
        </p:nvSpPr>
        <p:spPr>
          <a:xfrm>
            <a:off x="551590" y="589779"/>
            <a:ext cx="5305778" cy="428487"/>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defTabSz="530568">
              <a:buClr>
                <a:srgbClr val="000000"/>
              </a:buClr>
            </a:pPr>
            <a:r>
              <a:rPr lang="en-US" sz="1624" b="1" kern="0">
                <a:solidFill>
                  <a:srgbClr val="365444"/>
                </a:solidFill>
                <a:latin typeface="Montserrat"/>
                <a:cs typeface="Arial"/>
                <a:sym typeface="Arial"/>
              </a:rPr>
              <a:t>Corporate Members </a:t>
            </a:r>
            <a:r>
              <a:rPr sz="1624" kern="0">
                <a:solidFill>
                  <a:srgbClr val="000000"/>
                </a:solidFill>
                <a:latin typeface="Montserrat"/>
                <a:ea typeface="Montserrat"/>
                <a:cs typeface="Montserrat"/>
                <a:sym typeface="Arial"/>
              </a:rPr>
              <a:t>​</a:t>
            </a:r>
            <a:endParaRPr lang="pt-PT" sz="812" kern="0" dirty="0">
              <a:solidFill>
                <a:srgbClr val="000000"/>
              </a:solidFill>
              <a:latin typeface="Arial"/>
              <a:cs typeface="Arial"/>
              <a:sym typeface="Arial"/>
            </a:endParaRPr>
          </a:p>
          <a:p>
            <a:pPr algn="ctr" defTabSz="530568">
              <a:buClr>
                <a:srgbClr val="000000"/>
              </a:buClr>
            </a:pPr>
            <a:endParaRPr lang="pt-PT" sz="812" kern="0" dirty="0">
              <a:solidFill>
                <a:srgbClr val="000000"/>
              </a:solidFill>
              <a:latin typeface="Arial"/>
              <a:cs typeface="Arial"/>
              <a:sym typeface="Arial"/>
            </a:endParaRPr>
          </a:p>
        </p:txBody>
      </p:sp>
      <p:sp>
        <p:nvSpPr>
          <p:cNvPr id="52" name="CaixaDeTexto 51">
            <a:extLst>
              <a:ext uri="{FF2B5EF4-FFF2-40B4-BE49-F238E27FC236}">
                <a16:creationId xmlns:a16="http://schemas.microsoft.com/office/drawing/2014/main" id="{645AA1AD-4D34-A530-9B8B-E5DE239009DD}"/>
              </a:ext>
            </a:extLst>
          </p:cNvPr>
          <p:cNvSpPr txBox="1"/>
          <p:nvPr/>
        </p:nvSpPr>
        <p:spPr>
          <a:xfrm>
            <a:off x="587200" y="3162549"/>
            <a:ext cx="2563866" cy="428487"/>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defTabSz="530568">
              <a:buClr>
                <a:srgbClr val="000000"/>
              </a:buClr>
            </a:pPr>
            <a:r>
              <a:rPr lang="en-US" sz="1624" b="1" kern="0">
                <a:solidFill>
                  <a:srgbClr val="365444"/>
                </a:solidFill>
                <a:latin typeface="Montserrat"/>
                <a:cs typeface="Arial"/>
                <a:sym typeface="Arial"/>
              </a:rPr>
              <a:t>Institutional Members</a:t>
            </a:r>
            <a:endParaRPr lang="pt-PT" sz="812" kern="0">
              <a:solidFill>
                <a:srgbClr val="000000"/>
              </a:solidFill>
              <a:latin typeface="Arial"/>
              <a:cs typeface="Arial"/>
              <a:sym typeface="Arial"/>
            </a:endParaRPr>
          </a:p>
          <a:p>
            <a:pPr algn="ctr" defTabSz="530568">
              <a:buClr>
                <a:srgbClr val="000000"/>
              </a:buClr>
            </a:pPr>
            <a:endParaRPr lang="pt-PT" sz="812" kern="0">
              <a:solidFill>
                <a:srgbClr val="000000"/>
              </a:solidFill>
              <a:latin typeface="Arial"/>
              <a:cs typeface="Arial"/>
              <a:sym typeface="Arial"/>
            </a:endParaRPr>
          </a:p>
        </p:txBody>
      </p:sp>
      <p:pic>
        <p:nvPicPr>
          <p:cNvPr id="2" name="Gráfico 1" descr="AHRESP quem somos maior associação empresarial turismo">
            <a:extLst>
              <a:ext uri="{FF2B5EF4-FFF2-40B4-BE49-F238E27FC236}">
                <a16:creationId xmlns:a16="http://schemas.microsoft.com/office/drawing/2014/main" id="{05932CB4-9AB6-ABE4-7143-D89A2867E560}"/>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3298848" y="3712746"/>
            <a:ext cx="1128814" cy="52873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93D29"/>
        </a:solidFill>
        <a:effectLst/>
      </p:bgPr>
    </p:bg>
    <p:spTree>
      <p:nvGrpSpPr>
        <p:cNvPr id="1" name="Shape 279">
          <a:extLst>
            <a:ext uri="{FF2B5EF4-FFF2-40B4-BE49-F238E27FC236}">
              <a16:creationId xmlns:a16="http://schemas.microsoft.com/office/drawing/2014/main" id="{AE6510C6-118C-BBE6-4C61-514AC38C25F3}"/>
            </a:ext>
          </a:extLst>
        </p:cNvPr>
        <p:cNvGrpSpPr/>
        <p:nvPr/>
      </p:nvGrpSpPr>
      <p:grpSpPr>
        <a:xfrm>
          <a:off x="0" y="0"/>
          <a:ext cx="0" cy="0"/>
          <a:chOff x="0" y="0"/>
          <a:chExt cx="0" cy="0"/>
        </a:xfrm>
      </p:grpSpPr>
      <p:sp>
        <p:nvSpPr>
          <p:cNvPr id="281" name="Google Shape;281;p9">
            <a:extLst>
              <a:ext uri="{FF2B5EF4-FFF2-40B4-BE49-F238E27FC236}">
                <a16:creationId xmlns:a16="http://schemas.microsoft.com/office/drawing/2014/main" id="{9D16861B-589B-0697-8D02-ED93BCD75F68}"/>
              </a:ext>
            </a:extLst>
          </p:cNvPr>
          <p:cNvSpPr txBox="1"/>
          <p:nvPr/>
        </p:nvSpPr>
        <p:spPr>
          <a:xfrm>
            <a:off x="581025" y="469900"/>
            <a:ext cx="4986004" cy="599844"/>
          </a:xfrm>
          <a:prstGeom prst="rect">
            <a:avLst/>
          </a:prstGeom>
          <a:noFill/>
          <a:ln>
            <a:noFill/>
          </a:ln>
        </p:spPr>
        <p:txBody>
          <a:bodyPr spcFirstLastPara="1" wrap="square" lIns="0" tIns="0" rIns="0" bIns="0" anchor="t" anchorCtr="0">
            <a:spAutoFit/>
          </a:bodyPr>
          <a:lstStyle/>
          <a:p>
            <a:pPr defTabSz="530568">
              <a:lnSpc>
                <a:spcPct val="140008"/>
              </a:lnSpc>
              <a:buClr>
                <a:srgbClr val="000000"/>
              </a:buClr>
              <a:buSzPts val="4799"/>
            </a:pPr>
            <a:r>
              <a:rPr lang="en-US" sz="2784" b="1" kern="0">
                <a:solidFill>
                  <a:srgbClr val="FFFFFF"/>
                </a:solidFill>
                <a:latin typeface="Montserrat"/>
                <a:ea typeface="Montserrat"/>
                <a:cs typeface="Montserrat"/>
                <a:sym typeface="Montserrat"/>
              </a:rPr>
              <a:t>Governance</a:t>
            </a:r>
            <a:endParaRPr sz="812" kern="0">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3DEABA6B-8B82-4CF1-5C78-7874BD83B574}"/>
              </a:ext>
            </a:extLst>
          </p:cNvPr>
          <p:cNvSpPr txBox="1"/>
          <p:nvPr/>
        </p:nvSpPr>
        <p:spPr>
          <a:xfrm>
            <a:off x="5956929" y="1279415"/>
            <a:ext cx="1912957" cy="274947"/>
          </a:xfrm>
          <a:prstGeom prst="rect">
            <a:avLst/>
          </a:prstGeom>
        </p:spPr>
        <p:txBody>
          <a:bodyPr wrap="square" lIns="0" tIns="0" rIns="0" bIns="0" rtlCol="0" anchor="t">
            <a:spAutoFit/>
          </a:bodyPr>
          <a:lstStyle/>
          <a:p>
            <a:pPr defTabSz="530568">
              <a:lnSpc>
                <a:spcPts val="2437"/>
              </a:lnSpc>
              <a:buClr>
                <a:srgbClr val="000000"/>
              </a:buClr>
            </a:pPr>
            <a:r>
              <a:rPr lang="en-US" sz="1392" b="1" kern="0">
                <a:solidFill>
                  <a:srgbClr val="A3F1A1"/>
                </a:solidFill>
                <a:latin typeface="Montserrat"/>
                <a:ea typeface="Gotham Bold"/>
                <a:cs typeface="Gotham Bold"/>
                <a:sym typeface="Gotham Bold"/>
              </a:rPr>
              <a:t>Advisory Board</a:t>
            </a:r>
            <a:endParaRPr lang="pt-PT" sz="1392" kern="0">
              <a:solidFill>
                <a:srgbClr val="A3F1A1"/>
              </a:solidFill>
              <a:latin typeface="Montserrat"/>
              <a:cs typeface="Arial"/>
              <a:sym typeface="Arial"/>
            </a:endParaRPr>
          </a:p>
        </p:txBody>
      </p:sp>
      <p:sp>
        <p:nvSpPr>
          <p:cNvPr id="6" name="TextBox 3">
            <a:extLst>
              <a:ext uri="{FF2B5EF4-FFF2-40B4-BE49-F238E27FC236}">
                <a16:creationId xmlns:a16="http://schemas.microsoft.com/office/drawing/2014/main" id="{D9CF3A32-92C7-B19B-1029-18DB4B805953}"/>
              </a:ext>
            </a:extLst>
          </p:cNvPr>
          <p:cNvSpPr txBox="1"/>
          <p:nvPr/>
        </p:nvSpPr>
        <p:spPr>
          <a:xfrm>
            <a:off x="5956928" y="1565369"/>
            <a:ext cx="4353614" cy="213905"/>
          </a:xfrm>
          <a:prstGeom prst="rect">
            <a:avLst/>
          </a:prstGeom>
        </p:spPr>
        <p:txBody>
          <a:bodyPr wrap="square" lIns="0" tIns="0" rIns="0" bIns="0" rtlCol="0" anchor="t">
            <a:spAutoFit/>
          </a:bodyPr>
          <a:lstStyle/>
          <a:p>
            <a:pPr defTabSz="530568">
              <a:lnSpc>
                <a:spcPct val="150000"/>
              </a:lnSpc>
              <a:buClr>
                <a:srgbClr val="000000"/>
              </a:buClr>
            </a:pPr>
            <a:r>
              <a:rPr lang="pt-PT" sz="1044" b="1" kern="0">
                <a:solidFill>
                  <a:srgbClr val="FFFFFF"/>
                </a:solidFill>
                <a:latin typeface="Montserrat"/>
                <a:cs typeface="Arial"/>
                <a:sym typeface="Arial"/>
              </a:rPr>
              <a:t>Body </a:t>
            </a:r>
            <a:r>
              <a:rPr lang="pt-PT" sz="1044" b="1" kern="0" err="1">
                <a:solidFill>
                  <a:srgbClr val="FFFFFF"/>
                </a:solidFill>
                <a:latin typeface="Montserrat"/>
                <a:cs typeface="Arial"/>
                <a:sym typeface="Arial"/>
              </a:rPr>
              <a:t>responsible</a:t>
            </a:r>
            <a:r>
              <a:rPr lang="pt-PT" sz="1044" b="1" kern="0">
                <a:solidFill>
                  <a:srgbClr val="FFFFFF"/>
                </a:solidFill>
                <a:latin typeface="Montserrat"/>
                <a:cs typeface="Arial"/>
                <a:sym typeface="Arial"/>
              </a:rPr>
              <a:t> for </a:t>
            </a:r>
            <a:r>
              <a:rPr lang="pt-PT" sz="1044" b="1" kern="0" err="1">
                <a:solidFill>
                  <a:srgbClr val="FFFFFF"/>
                </a:solidFill>
                <a:latin typeface="Montserrat"/>
                <a:cs typeface="Arial"/>
                <a:sym typeface="Arial"/>
              </a:rPr>
              <a:t>overseeing</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initiative’s</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progress</a:t>
            </a:r>
            <a:endParaRPr lang="pt-PT" sz="1044" b="1" kern="0">
              <a:solidFill>
                <a:srgbClr val="FFFFFF"/>
              </a:solidFill>
              <a:latin typeface="Montserrat"/>
              <a:cs typeface="Arial"/>
              <a:sym typeface="Arial"/>
            </a:endParaRPr>
          </a:p>
        </p:txBody>
      </p:sp>
      <p:sp>
        <p:nvSpPr>
          <p:cNvPr id="8" name="TextBox 3">
            <a:extLst>
              <a:ext uri="{FF2B5EF4-FFF2-40B4-BE49-F238E27FC236}">
                <a16:creationId xmlns:a16="http://schemas.microsoft.com/office/drawing/2014/main" id="{2C7D3F46-60AC-1F57-3CB2-779D2996AC48}"/>
              </a:ext>
            </a:extLst>
          </p:cNvPr>
          <p:cNvSpPr txBox="1"/>
          <p:nvPr/>
        </p:nvSpPr>
        <p:spPr>
          <a:xfrm>
            <a:off x="5956933" y="2007491"/>
            <a:ext cx="3124442" cy="274947"/>
          </a:xfrm>
          <a:prstGeom prst="rect">
            <a:avLst/>
          </a:prstGeom>
        </p:spPr>
        <p:txBody>
          <a:bodyPr wrap="square" lIns="0" tIns="0" rIns="0" bIns="0" rtlCol="0" anchor="t">
            <a:spAutoFit/>
          </a:bodyPr>
          <a:lstStyle/>
          <a:p>
            <a:pPr defTabSz="530568">
              <a:lnSpc>
                <a:spcPts val="2437"/>
              </a:lnSpc>
              <a:buClr>
                <a:srgbClr val="000000"/>
              </a:buClr>
            </a:pPr>
            <a:r>
              <a:rPr lang="en-US" sz="1392" b="1" kern="0">
                <a:solidFill>
                  <a:srgbClr val="A3F1A1"/>
                </a:solidFill>
                <a:latin typeface="Montserrat"/>
                <a:ea typeface="Gotham Bold"/>
                <a:cs typeface="Gotham Bold"/>
                <a:sym typeface="Gotham Bold"/>
              </a:rPr>
              <a:t>Scientific Committee</a:t>
            </a:r>
            <a:endParaRPr lang="pt-PT" sz="1392" kern="0">
              <a:solidFill>
                <a:srgbClr val="A3F1A1"/>
              </a:solidFill>
              <a:latin typeface="Montserrat"/>
              <a:cs typeface="Arial"/>
              <a:sym typeface="Arial"/>
            </a:endParaRPr>
          </a:p>
        </p:txBody>
      </p:sp>
      <p:sp>
        <p:nvSpPr>
          <p:cNvPr id="10" name="TextBox 3">
            <a:extLst>
              <a:ext uri="{FF2B5EF4-FFF2-40B4-BE49-F238E27FC236}">
                <a16:creationId xmlns:a16="http://schemas.microsoft.com/office/drawing/2014/main" id="{A6995095-404A-FCE6-DB10-C2998C0ACF77}"/>
              </a:ext>
            </a:extLst>
          </p:cNvPr>
          <p:cNvSpPr txBox="1"/>
          <p:nvPr/>
        </p:nvSpPr>
        <p:spPr>
          <a:xfrm>
            <a:off x="5956928" y="2293379"/>
            <a:ext cx="4353614" cy="454933"/>
          </a:xfrm>
          <a:prstGeom prst="rect">
            <a:avLst/>
          </a:prstGeom>
        </p:spPr>
        <p:txBody>
          <a:bodyPr wrap="square" lIns="0" tIns="0" rIns="0" bIns="0" rtlCol="0" anchor="t">
            <a:spAutoFit/>
          </a:bodyPr>
          <a:lstStyle/>
          <a:p>
            <a:pPr defTabSz="530568">
              <a:lnSpc>
                <a:spcPct val="150000"/>
              </a:lnSpc>
              <a:buClr>
                <a:srgbClr val="000000"/>
              </a:buClr>
            </a:pPr>
            <a:r>
              <a:rPr lang="pt-PT" sz="1044" b="1" kern="0">
                <a:solidFill>
                  <a:srgbClr val="FFFFFF"/>
                </a:solidFill>
                <a:latin typeface="Montserrat"/>
                <a:cs typeface="Arial"/>
                <a:sym typeface="Arial"/>
              </a:rPr>
              <a:t>Body </a:t>
            </a:r>
            <a:r>
              <a:rPr lang="pt-PT" sz="1044" b="1" kern="0" err="1">
                <a:solidFill>
                  <a:srgbClr val="FFFFFF"/>
                </a:solidFill>
                <a:latin typeface="Montserrat"/>
                <a:cs typeface="Arial"/>
                <a:sym typeface="Arial"/>
              </a:rPr>
              <a:t>responsible</a:t>
            </a:r>
            <a:r>
              <a:rPr lang="pt-PT" sz="1044" b="1" kern="0">
                <a:solidFill>
                  <a:srgbClr val="FFFFFF"/>
                </a:solidFill>
                <a:latin typeface="Montserrat"/>
                <a:cs typeface="Arial"/>
                <a:sym typeface="Arial"/>
              </a:rPr>
              <a:t> for </a:t>
            </a:r>
            <a:r>
              <a:rPr lang="pt-PT" sz="1044" b="1" kern="0" err="1">
                <a:solidFill>
                  <a:srgbClr val="FFFFFF"/>
                </a:solidFill>
                <a:latin typeface="Montserrat"/>
                <a:cs typeface="Arial"/>
                <a:sym typeface="Arial"/>
              </a:rPr>
              <a:t>ensuring</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scientific</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quality</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of</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deliverables</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submitted</a:t>
            </a:r>
            <a:endParaRPr lang="pt-PT" sz="1044" b="1" kern="0">
              <a:solidFill>
                <a:srgbClr val="FFFFFF"/>
              </a:solidFill>
              <a:latin typeface="Montserrat"/>
              <a:cs typeface="Arial"/>
              <a:sym typeface="Arial"/>
            </a:endParaRPr>
          </a:p>
        </p:txBody>
      </p:sp>
      <p:sp>
        <p:nvSpPr>
          <p:cNvPr id="12" name="TextBox 3">
            <a:extLst>
              <a:ext uri="{FF2B5EF4-FFF2-40B4-BE49-F238E27FC236}">
                <a16:creationId xmlns:a16="http://schemas.microsoft.com/office/drawing/2014/main" id="{411F97B3-C476-0D0C-73F6-2BE91C40F6F6}"/>
              </a:ext>
            </a:extLst>
          </p:cNvPr>
          <p:cNvSpPr txBox="1"/>
          <p:nvPr/>
        </p:nvSpPr>
        <p:spPr>
          <a:xfrm>
            <a:off x="5956933" y="2969829"/>
            <a:ext cx="3646177" cy="274947"/>
          </a:xfrm>
          <a:prstGeom prst="rect">
            <a:avLst/>
          </a:prstGeom>
        </p:spPr>
        <p:txBody>
          <a:bodyPr wrap="square" lIns="0" tIns="0" rIns="0" bIns="0" rtlCol="0" anchor="t">
            <a:spAutoFit/>
          </a:bodyPr>
          <a:lstStyle/>
          <a:p>
            <a:pPr defTabSz="530568">
              <a:lnSpc>
                <a:spcPts val="2437"/>
              </a:lnSpc>
              <a:buClr>
                <a:srgbClr val="000000"/>
              </a:buClr>
            </a:pPr>
            <a:r>
              <a:rPr lang="en-US" sz="1392" b="1" kern="0">
                <a:solidFill>
                  <a:srgbClr val="A3F1A1"/>
                </a:solidFill>
                <a:latin typeface="Montserrat"/>
                <a:ea typeface="Gotham Bold"/>
                <a:cs typeface="Gotham Bold"/>
                <a:sym typeface="Gotham Bold"/>
              </a:rPr>
              <a:t>Consultative Committee</a:t>
            </a:r>
            <a:endParaRPr lang="pt-PT" sz="1392" kern="0">
              <a:solidFill>
                <a:srgbClr val="A3F1A1"/>
              </a:solidFill>
              <a:latin typeface="Montserrat"/>
              <a:cs typeface="Arial"/>
              <a:sym typeface="Arial"/>
            </a:endParaRPr>
          </a:p>
        </p:txBody>
      </p:sp>
      <p:sp>
        <p:nvSpPr>
          <p:cNvPr id="14" name="TextBox 3">
            <a:extLst>
              <a:ext uri="{FF2B5EF4-FFF2-40B4-BE49-F238E27FC236}">
                <a16:creationId xmlns:a16="http://schemas.microsoft.com/office/drawing/2014/main" id="{7281500A-85DA-385D-5CBC-A84ACCA7F3D0}"/>
              </a:ext>
            </a:extLst>
          </p:cNvPr>
          <p:cNvSpPr txBox="1"/>
          <p:nvPr/>
        </p:nvSpPr>
        <p:spPr>
          <a:xfrm>
            <a:off x="5956928" y="3255783"/>
            <a:ext cx="4353614" cy="454420"/>
          </a:xfrm>
          <a:prstGeom prst="rect">
            <a:avLst/>
          </a:prstGeom>
        </p:spPr>
        <p:txBody>
          <a:bodyPr wrap="square" lIns="0" tIns="0" rIns="0" bIns="0" rtlCol="0" anchor="t">
            <a:spAutoFit/>
          </a:bodyPr>
          <a:lstStyle/>
          <a:p>
            <a:pPr defTabSz="530568">
              <a:lnSpc>
                <a:spcPct val="150000"/>
              </a:lnSpc>
              <a:buClr>
                <a:srgbClr val="000000"/>
              </a:buClr>
            </a:pPr>
            <a:r>
              <a:rPr lang="pt-PT" sz="1044" b="1" kern="0">
                <a:solidFill>
                  <a:srgbClr val="FFFFFF"/>
                </a:solidFill>
                <a:latin typeface="Montserrat"/>
                <a:cs typeface="Arial"/>
                <a:sym typeface="Arial"/>
              </a:rPr>
              <a:t>Body </a:t>
            </a:r>
            <a:r>
              <a:rPr lang="pt-PT" sz="1044" b="1" kern="0" err="1">
                <a:solidFill>
                  <a:srgbClr val="FFFFFF"/>
                </a:solidFill>
                <a:latin typeface="Montserrat"/>
                <a:cs typeface="Arial"/>
                <a:sym typeface="Arial"/>
              </a:rPr>
              <a:t>comprising</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sectoral</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associations</a:t>
            </a:r>
            <a:r>
              <a:rPr lang="pt-PT" sz="1044" b="1" kern="0">
                <a:solidFill>
                  <a:srgbClr val="FFFFFF"/>
                </a:solidFill>
                <a:latin typeface="Montserrat"/>
                <a:cs typeface="Arial"/>
                <a:sym typeface="Arial"/>
              </a:rPr>
              <a:t> that monitor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Platform’s</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results</a:t>
            </a:r>
            <a:r>
              <a:rPr lang="pt-PT" sz="1044" kern="0">
                <a:solidFill>
                  <a:srgbClr val="000000"/>
                </a:solidFill>
                <a:latin typeface="Arial"/>
                <a:cs typeface="Arial"/>
                <a:sym typeface="Arial"/>
              </a:rPr>
              <a:t>.</a:t>
            </a:r>
            <a:endParaRPr lang="pt-PT" sz="1044" b="1" kern="0">
              <a:solidFill>
                <a:srgbClr val="FFFFFF"/>
              </a:solidFill>
              <a:latin typeface="Montserrat"/>
              <a:cs typeface="Arial"/>
              <a:sym typeface="Arial"/>
            </a:endParaRPr>
          </a:p>
        </p:txBody>
      </p:sp>
      <p:sp>
        <p:nvSpPr>
          <p:cNvPr id="16" name="TextBox 3">
            <a:extLst>
              <a:ext uri="{FF2B5EF4-FFF2-40B4-BE49-F238E27FC236}">
                <a16:creationId xmlns:a16="http://schemas.microsoft.com/office/drawing/2014/main" id="{92F5123E-5A9A-533C-2A32-F7637F5625D1}"/>
              </a:ext>
            </a:extLst>
          </p:cNvPr>
          <p:cNvSpPr txBox="1"/>
          <p:nvPr/>
        </p:nvSpPr>
        <p:spPr>
          <a:xfrm>
            <a:off x="5956933" y="3862968"/>
            <a:ext cx="3646177" cy="274947"/>
          </a:xfrm>
          <a:prstGeom prst="rect">
            <a:avLst/>
          </a:prstGeom>
        </p:spPr>
        <p:txBody>
          <a:bodyPr wrap="square" lIns="0" tIns="0" rIns="0" bIns="0" rtlCol="0" anchor="t">
            <a:spAutoFit/>
          </a:bodyPr>
          <a:lstStyle/>
          <a:p>
            <a:pPr defTabSz="530568">
              <a:lnSpc>
                <a:spcPts val="2437"/>
              </a:lnSpc>
              <a:buClr>
                <a:srgbClr val="000000"/>
              </a:buClr>
            </a:pPr>
            <a:r>
              <a:rPr lang="en-US" sz="1392" b="1" kern="0">
                <a:solidFill>
                  <a:srgbClr val="A3F1A1"/>
                </a:solidFill>
                <a:latin typeface="Montserrat"/>
                <a:ea typeface="Gotham Bold"/>
                <a:cs typeface="Gotham Bold"/>
                <a:sym typeface="Gotham Bold"/>
              </a:rPr>
              <a:t>Critical Friend</a:t>
            </a:r>
            <a:endParaRPr lang="pt-PT" sz="1392" kern="0">
              <a:solidFill>
                <a:srgbClr val="A3F1A1"/>
              </a:solidFill>
              <a:latin typeface="Montserrat"/>
              <a:cs typeface="Arial"/>
              <a:sym typeface="Arial"/>
            </a:endParaRPr>
          </a:p>
        </p:txBody>
      </p:sp>
      <p:sp>
        <p:nvSpPr>
          <p:cNvPr id="18" name="TextBox 3">
            <a:extLst>
              <a:ext uri="{FF2B5EF4-FFF2-40B4-BE49-F238E27FC236}">
                <a16:creationId xmlns:a16="http://schemas.microsoft.com/office/drawing/2014/main" id="{BC890DEA-579C-3BA6-1C14-8F5C2CA30EB4}"/>
              </a:ext>
            </a:extLst>
          </p:cNvPr>
          <p:cNvSpPr txBox="1"/>
          <p:nvPr/>
        </p:nvSpPr>
        <p:spPr>
          <a:xfrm>
            <a:off x="5956928" y="4148918"/>
            <a:ext cx="4353614" cy="695960"/>
          </a:xfrm>
          <a:prstGeom prst="rect">
            <a:avLst/>
          </a:prstGeom>
        </p:spPr>
        <p:txBody>
          <a:bodyPr wrap="square" lIns="0" tIns="0" rIns="0" bIns="0" rtlCol="0" anchor="t">
            <a:spAutoFit/>
          </a:bodyPr>
          <a:lstStyle/>
          <a:p>
            <a:pPr defTabSz="530568">
              <a:lnSpc>
                <a:spcPct val="150000"/>
              </a:lnSpc>
              <a:buClr>
                <a:srgbClr val="000000"/>
              </a:buClr>
            </a:pPr>
            <a:r>
              <a:rPr lang="pt-PT" sz="1044" b="1" kern="0">
                <a:solidFill>
                  <a:srgbClr val="FFFFFF"/>
                </a:solidFill>
                <a:latin typeface="Montserrat"/>
                <a:cs typeface="Arial"/>
                <a:sym typeface="Arial"/>
              </a:rPr>
              <a:t>NGO </a:t>
            </a:r>
            <a:r>
              <a:rPr lang="pt-PT" sz="1044" b="1" kern="0" err="1">
                <a:solidFill>
                  <a:srgbClr val="FFFFFF"/>
                </a:solidFill>
                <a:latin typeface="Montserrat"/>
                <a:cs typeface="Arial"/>
                <a:sym typeface="Arial"/>
              </a:rPr>
              <a:t>whose</a:t>
            </a:r>
            <a:r>
              <a:rPr lang="pt-PT" sz="1044" b="1" kern="0">
                <a:solidFill>
                  <a:srgbClr val="FFFFFF"/>
                </a:solidFill>
                <a:latin typeface="Montserrat"/>
                <a:cs typeface="Arial"/>
                <a:sym typeface="Arial"/>
              </a:rPr>
              <a:t> role </a:t>
            </a:r>
            <a:r>
              <a:rPr lang="pt-PT" sz="1044" b="1" kern="0" err="1">
                <a:solidFill>
                  <a:srgbClr val="FFFFFF"/>
                </a:solidFill>
                <a:latin typeface="Montserrat"/>
                <a:cs typeface="Arial"/>
                <a:sym typeface="Arial"/>
              </a:rPr>
              <a:t>is</a:t>
            </a:r>
            <a:r>
              <a:rPr lang="pt-PT" sz="1044" b="1" kern="0">
                <a:solidFill>
                  <a:srgbClr val="FFFFFF"/>
                </a:solidFill>
                <a:latin typeface="Montserrat"/>
                <a:cs typeface="Arial"/>
                <a:sym typeface="Arial"/>
              </a:rPr>
              <a:t> to </a:t>
            </a:r>
            <a:r>
              <a:rPr lang="pt-PT" sz="1044" b="1" kern="0" err="1">
                <a:solidFill>
                  <a:srgbClr val="FFFFFF"/>
                </a:solidFill>
                <a:latin typeface="Montserrat"/>
                <a:cs typeface="Arial"/>
                <a:sym typeface="Arial"/>
              </a:rPr>
              <a:t>ensure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impartiality</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by</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providing</a:t>
            </a:r>
            <a:r>
              <a:rPr lang="pt-PT" sz="1044" b="1" kern="0">
                <a:solidFill>
                  <a:srgbClr val="FFFFFF"/>
                </a:solidFill>
                <a:latin typeface="Montserrat"/>
                <a:cs typeface="Arial"/>
                <a:sym typeface="Arial"/>
              </a:rPr>
              <a:t> a </a:t>
            </a:r>
            <a:r>
              <a:rPr lang="pt-PT" sz="1044" b="1" kern="0" err="1">
                <a:solidFill>
                  <a:srgbClr val="FFFFFF"/>
                </a:solidFill>
                <a:latin typeface="Montserrat"/>
                <a:cs typeface="Arial"/>
                <a:sym typeface="Arial"/>
              </a:rPr>
              <a:t>perspective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independent</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of</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economic</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interests</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Member</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of</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Advisory</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Board</a:t>
            </a:r>
            <a:endParaRPr lang="pt-PT" sz="1044" b="1" kern="0">
              <a:solidFill>
                <a:srgbClr val="FFFFFF"/>
              </a:solidFill>
              <a:latin typeface="Montserrat"/>
              <a:cs typeface="Arial"/>
              <a:sym typeface="Arial"/>
            </a:endParaRPr>
          </a:p>
        </p:txBody>
      </p:sp>
      <p:sp>
        <p:nvSpPr>
          <p:cNvPr id="20" name="TextBox 3">
            <a:extLst>
              <a:ext uri="{FF2B5EF4-FFF2-40B4-BE49-F238E27FC236}">
                <a16:creationId xmlns:a16="http://schemas.microsoft.com/office/drawing/2014/main" id="{4DF57020-EA0D-E002-93E0-E9BB83ABDDFC}"/>
              </a:ext>
            </a:extLst>
          </p:cNvPr>
          <p:cNvSpPr txBox="1"/>
          <p:nvPr/>
        </p:nvSpPr>
        <p:spPr>
          <a:xfrm>
            <a:off x="5956933" y="4997198"/>
            <a:ext cx="3646177" cy="274947"/>
          </a:xfrm>
          <a:prstGeom prst="rect">
            <a:avLst/>
          </a:prstGeom>
        </p:spPr>
        <p:txBody>
          <a:bodyPr wrap="square" lIns="0" tIns="0" rIns="0" bIns="0" rtlCol="0" anchor="t">
            <a:spAutoFit/>
          </a:bodyPr>
          <a:lstStyle/>
          <a:p>
            <a:pPr defTabSz="530568">
              <a:lnSpc>
                <a:spcPts val="2437"/>
              </a:lnSpc>
              <a:buClr>
                <a:srgbClr val="000000"/>
              </a:buClr>
            </a:pPr>
            <a:r>
              <a:rPr lang="en-US" sz="1392" b="1" kern="0">
                <a:solidFill>
                  <a:srgbClr val="A3F1A1"/>
                </a:solidFill>
                <a:latin typeface="Montserrat"/>
                <a:ea typeface="Gotham Bold"/>
                <a:cs typeface="Gotham Bold"/>
                <a:sym typeface="Gotham Bold"/>
              </a:rPr>
              <a:t>Working Groups</a:t>
            </a:r>
            <a:endParaRPr lang="pt-PT" sz="1392" kern="0">
              <a:solidFill>
                <a:srgbClr val="A3F1A1"/>
              </a:solidFill>
              <a:latin typeface="Montserrat"/>
              <a:cs typeface="Arial"/>
              <a:sym typeface="Arial"/>
            </a:endParaRPr>
          </a:p>
        </p:txBody>
      </p:sp>
      <p:sp>
        <p:nvSpPr>
          <p:cNvPr id="22" name="TextBox 3">
            <a:extLst>
              <a:ext uri="{FF2B5EF4-FFF2-40B4-BE49-F238E27FC236}">
                <a16:creationId xmlns:a16="http://schemas.microsoft.com/office/drawing/2014/main" id="{FB4A79E3-DDF5-12E9-A892-68041CDCCB6C}"/>
              </a:ext>
            </a:extLst>
          </p:cNvPr>
          <p:cNvSpPr txBox="1"/>
          <p:nvPr/>
        </p:nvSpPr>
        <p:spPr>
          <a:xfrm>
            <a:off x="5956928" y="5283153"/>
            <a:ext cx="4353614" cy="454420"/>
          </a:xfrm>
          <a:prstGeom prst="rect">
            <a:avLst/>
          </a:prstGeom>
        </p:spPr>
        <p:txBody>
          <a:bodyPr wrap="square" lIns="0" tIns="0" rIns="0" bIns="0" rtlCol="0" anchor="t">
            <a:spAutoFit/>
          </a:bodyPr>
          <a:lstStyle/>
          <a:p>
            <a:pPr defTabSz="530568">
              <a:lnSpc>
                <a:spcPct val="150000"/>
              </a:lnSpc>
              <a:buClr>
                <a:srgbClr val="000000"/>
              </a:buClr>
            </a:pPr>
            <a:r>
              <a:rPr lang="pt-PT" sz="1044" b="1" kern="0" err="1">
                <a:solidFill>
                  <a:srgbClr val="FFFFFF"/>
                </a:solidFill>
                <a:latin typeface="Montserrat"/>
                <a:cs typeface="Arial"/>
                <a:sym typeface="Arial"/>
              </a:rPr>
              <a:t>Established</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with</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aim</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of</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achieving</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the</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initiative’s</a:t>
            </a:r>
            <a:r>
              <a:rPr lang="pt-PT" sz="1044" b="1" kern="0">
                <a:solidFill>
                  <a:srgbClr val="FFFFFF"/>
                </a:solidFill>
                <a:latin typeface="Montserrat"/>
                <a:cs typeface="Arial"/>
                <a:sym typeface="Arial"/>
              </a:rPr>
              <a:t> </a:t>
            </a:r>
            <a:r>
              <a:rPr lang="pt-PT" sz="1044" b="1" kern="0" err="1">
                <a:solidFill>
                  <a:srgbClr val="FFFFFF"/>
                </a:solidFill>
                <a:latin typeface="Montserrat"/>
                <a:cs typeface="Arial"/>
                <a:sym typeface="Arial"/>
              </a:rPr>
              <a:t>objectives</a:t>
            </a:r>
            <a:r>
              <a:rPr lang="pt-PT" sz="1044" kern="0">
                <a:solidFill>
                  <a:srgbClr val="000000"/>
                </a:solidFill>
                <a:latin typeface="Arial"/>
                <a:cs typeface="Arial"/>
                <a:sym typeface="Arial"/>
              </a:rPr>
              <a:t>.</a:t>
            </a:r>
            <a:endParaRPr lang="pt-PT" sz="1044" b="1" kern="0">
              <a:solidFill>
                <a:srgbClr val="FFFFFF"/>
              </a:solidFill>
              <a:latin typeface="Montserrat"/>
              <a:cs typeface="Arial"/>
              <a:sym typeface="Arial"/>
            </a:endParaRPr>
          </a:p>
        </p:txBody>
      </p:sp>
      <p:pic>
        <p:nvPicPr>
          <p:cNvPr id="5" name="Imagem 4">
            <a:extLst>
              <a:ext uri="{FF2B5EF4-FFF2-40B4-BE49-F238E27FC236}">
                <a16:creationId xmlns:a16="http://schemas.microsoft.com/office/drawing/2014/main" id="{1F8DE17B-DD27-B409-52FB-FC3E2E3CC74E}"/>
              </a:ext>
            </a:extLst>
          </p:cNvPr>
          <p:cNvPicPr>
            <a:picLocks noChangeAspect="1"/>
          </p:cNvPicPr>
          <p:nvPr/>
        </p:nvPicPr>
        <p:blipFill>
          <a:blip r:embed="rId3"/>
          <a:srcRect t="11492" b="11492"/>
          <a:stretch>
            <a:fillRect/>
          </a:stretch>
        </p:blipFill>
        <p:spPr>
          <a:xfrm>
            <a:off x="300310" y="1520076"/>
            <a:ext cx="5017103" cy="3864040"/>
          </a:xfrm>
          <a:prstGeom prst="rect">
            <a:avLst/>
          </a:prstGeom>
        </p:spPr>
      </p:pic>
    </p:spTree>
    <p:extLst>
      <p:ext uri="{BB962C8B-B14F-4D97-AF65-F5344CB8AC3E}">
        <p14:creationId xmlns:p14="http://schemas.microsoft.com/office/powerpoint/2010/main" val="4080054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p:nvPr/>
        </p:nvSpPr>
        <p:spPr>
          <a:xfrm>
            <a:off x="60193" y="1822605"/>
            <a:ext cx="3139456" cy="3733660"/>
          </a:xfrm>
          <a:custGeom>
            <a:avLst/>
            <a:gdLst/>
            <a:ahLst/>
            <a:cxnLst/>
            <a:rect l="l" t="t" r="r" b="b"/>
            <a:pathLst>
              <a:path w="5410551" h="6434605" extrusionOk="0">
                <a:moveTo>
                  <a:pt x="0" y="0"/>
                </a:moveTo>
                <a:lnTo>
                  <a:pt x="5410551" y="0"/>
                </a:lnTo>
                <a:lnTo>
                  <a:pt x="5410551" y="6434605"/>
                </a:lnTo>
                <a:lnTo>
                  <a:pt x="0" y="6434605"/>
                </a:lnTo>
                <a:lnTo>
                  <a:pt x="0" y="0"/>
                </a:lnTo>
                <a:close/>
              </a:path>
            </a:pathLst>
          </a:custGeom>
          <a:blipFill rotWithShape="1">
            <a:blip r:embed="rId3">
              <a:alphaModFix/>
            </a:blip>
            <a:stretch>
              <a:fillRect/>
            </a:stretch>
          </a:blipFill>
          <a:ln>
            <a:noFill/>
          </a:ln>
        </p:spPr>
        <p:txBody>
          <a:bodyPr spcFirstLastPara="1" wrap="square" lIns="53048" tIns="26516" rIns="53048" bIns="26516" anchor="t" anchorCtr="0">
            <a:noAutofit/>
          </a:bodyPr>
          <a:lstStyle/>
          <a:p>
            <a:pPr defTabSz="530568">
              <a:buClr>
                <a:srgbClr val="000000"/>
              </a:buClr>
              <a:buSzPts val="1800"/>
            </a:pPr>
            <a:endParaRPr sz="1044" kern="0">
              <a:solidFill>
                <a:srgbClr val="000000"/>
              </a:solidFill>
              <a:latin typeface="Calibri"/>
              <a:ea typeface="Calibri"/>
              <a:cs typeface="Calibri"/>
              <a:sym typeface="Calibri"/>
            </a:endParaRPr>
          </a:p>
        </p:txBody>
      </p:sp>
      <p:sp>
        <p:nvSpPr>
          <p:cNvPr id="209" name="Google Shape;209;p7"/>
          <p:cNvSpPr txBox="1"/>
          <p:nvPr/>
        </p:nvSpPr>
        <p:spPr>
          <a:xfrm>
            <a:off x="596550" y="536108"/>
            <a:ext cx="2462765" cy="687432"/>
          </a:xfrm>
          <a:prstGeom prst="rect">
            <a:avLst/>
          </a:prstGeom>
          <a:noFill/>
          <a:ln>
            <a:noFill/>
          </a:ln>
        </p:spPr>
        <p:txBody>
          <a:bodyPr spcFirstLastPara="1" wrap="square" lIns="0" tIns="0" rIns="0" bIns="0" anchor="t" anchorCtr="0">
            <a:spAutoFit/>
          </a:bodyPr>
          <a:lstStyle/>
          <a:p>
            <a:pPr algn="ctr" defTabSz="530568">
              <a:lnSpc>
                <a:spcPct val="140007"/>
              </a:lnSpc>
              <a:buClr>
                <a:srgbClr val="000000"/>
              </a:buClr>
              <a:buSzPts val="5499"/>
            </a:pPr>
            <a:r>
              <a:rPr lang="en-US" sz="3191" b="1" kern="0">
                <a:solidFill>
                  <a:srgbClr val="4CA886"/>
                </a:solidFill>
                <a:latin typeface="Montserrat"/>
                <a:cs typeface="Arial"/>
                <a:sym typeface="Montserrat"/>
              </a:rPr>
              <a:t>Challenges</a:t>
            </a:r>
            <a:endParaRPr sz="812" kern="0">
              <a:solidFill>
                <a:srgbClr val="000000"/>
              </a:solidFill>
              <a:latin typeface="Arial"/>
              <a:ea typeface="Arial"/>
              <a:cs typeface="Arial"/>
              <a:sym typeface="Arial"/>
            </a:endParaRPr>
          </a:p>
        </p:txBody>
      </p:sp>
      <p:sp>
        <p:nvSpPr>
          <p:cNvPr id="210" name="Google Shape;210;p7"/>
          <p:cNvSpPr txBox="1"/>
          <p:nvPr/>
        </p:nvSpPr>
        <p:spPr>
          <a:xfrm>
            <a:off x="3974064" y="897372"/>
            <a:ext cx="6040195" cy="405367"/>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b="1" kern="0" err="1">
                <a:solidFill>
                  <a:srgbClr val="083D2A"/>
                </a:solidFill>
                <a:latin typeface="Montserrat" pitchFamily="2" charset="0"/>
                <a:cs typeface="Arial"/>
                <a:sym typeface="Arial"/>
              </a:rPr>
              <a:t>Prevent</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or</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reduce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the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impact</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of</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glass</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packaging</a:t>
            </a:r>
            <a:r>
              <a:rPr lang="pt-PT" sz="1317" b="1"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and</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its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waste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on</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environment</a:t>
            </a:r>
            <a:r>
              <a:rPr lang="pt-PT" sz="1317" kern="0">
                <a:solidFill>
                  <a:srgbClr val="083D2A"/>
                </a:solidFill>
                <a:latin typeface="Montserrat" pitchFamily="2" charset="0"/>
                <a:cs typeface="Arial"/>
                <a:sym typeface="Arial"/>
              </a:rPr>
              <a:t>.</a:t>
            </a:r>
            <a:endParaRPr sz="1317" kern="0">
              <a:solidFill>
                <a:srgbClr val="083D2A"/>
              </a:solidFill>
              <a:latin typeface="Montserrat" pitchFamily="2" charset="0"/>
              <a:cs typeface="Arial"/>
              <a:sym typeface="Arial"/>
            </a:endParaRPr>
          </a:p>
        </p:txBody>
      </p:sp>
      <p:sp>
        <p:nvSpPr>
          <p:cNvPr id="211" name="Google Shape;211;p7"/>
          <p:cNvSpPr txBox="1"/>
          <p:nvPr/>
        </p:nvSpPr>
        <p:spPr>
          <a:xfrm>
            <a:off x="3974064" y="1489322"/>
            <a:ext cx="6040195" cy="405367"/>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b="1" kern="0" err="1">
                <a:solidFill>
                  <a:srgbClr val="083D2A"/>
                </a:solidFill>
                <a:latin typeface="Montserrat" pitchFamily="2" charset="0"/>
                <a:cs typeface="Arial"/>
                <a:sym typeface="Arial"/>
              </a:rPr>
              <a:t>Ensure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the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functioning</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of</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the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internal</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market</a:t>
            </a:r>
            <a:r>
              <a:rPr lang="pt-PT" sz="1317" b="1"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with</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an</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economic</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and</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environmental</a:t>
            </a:r>
            <a:r>
              <a:rPr lang="pt-PT" sz="1317" kern="0">
                <a:solidFill>
                  <a:srgbClr val="083D2A"/>
                </a:solidFill>
                <a:latin typeface="Montserrat" pitchFamily="2" charset="0"/>
                <a:cs typeface="Arial"/>
                <a:sym typeface="Arial"/>
              </a:rPr>
              <a:t> balance.</a:t>
            </a:r>
            <a:endParaRPr sz="1317" kern="0">
              <a:solidFill>
                <a:srgbClr val="083D2A"/>
              </a:solidFill>
              <a:latin typeface="Montserrat" pitchFamily="2" charset="0"/>
              <a:cs typeface="Arial"/>
              <a:sym typeface="Arial"/>
            </a:endParaRPr>
          </a:p>
        </p:txBody>
      </p:sp>
      <p:sp>
        <p:nvSpPr>
          <p:cNvPr id="212" name="Google Shape;212;p7"/>
          <p:cNvSpPr txBox="1"/>
          <p:nvPr/>
        </p:nvSpPr>
        <p:spPr>
          <a:xfrm>
            <a:off x="3974074" y="2125487"/>
            <a:ext cx="6040195" cy="202684"/>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kern="0" err="1">
                <a:solidFill>
                  <a:srgbClr val="083D2A"/>
                </a:solidFill>
                <a:latin typeface="Montserrat" pitchFamily="2" charset="0"/>
                <a:cs typeface="Arial"/>
                <a:sym typeface="Arial"/>
              </a:rPr>
              <a:t>Give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special</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focus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on</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glass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collections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of</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b="1" kern="0">
                <a:solidFill>
                  <a:srgbClr val="083D2A"/>
                </a:solidFill>
                <a:latin typeface="Montserrat" pitchFamily="2" charset="0"/>
                <a:cs typeface="Arial"/>
                <a:sym typeface="Arial"/>
              </a:rPr>
              <a:t>HORECA </a:t>
            </a:r>
            <a:r>
              <a:rPr lang="pt-PT" sz="1317" b="1" kern="0" err="1">
                <a:solidFill>
                  <a:srgbClr val="083D2A"/>
                </a:solidFill>
                <a:latin typeface="Montserrat" pitchFamily="2" charset="0"/>
                <a:cs typeface="Arial"/>
                <a:sym typeface="Arial"/>
              </a:rPr>
              <a:t>channel</a:t>
            </a:r>
            <a:endParaRPr sz="1317" kern="0">
              <a:solidFill>
                <a:srgbClr val="083D2A"/>
              </a:solidFill>
              <a:latin typeface="Montserrat" pitchFamily="2" charset="0"/>
              <a:cs typeface="Arial"/>
              <a:sym typeface="Arial"/>
            </a:endParaRPr>
          </a:p>
        </p:txBody>
      </p:sp>
      <p:sp>
        <p:nvSpPr>
          <p:cNvPr id="213" name="Google Shape;213;p7"/>
          <p:cNvSpPr txBox="1"/>
          <p:nvPr/>
        </p:nvSpPr>
        <p:spPr>
          <a:xfrm>
            <a:off x="3974064" y="2505864"/>
            <a:ext cx="6040195" cy="405367"/>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b="1" kern="0">
                <a:solidFill>
                  <a:srgbClr val="083D2A"/>
                </a:solidFill>
                <a:latin typeface="Montserrat" pitchFamily="2" charset="0"/>
                <a:cs typeface="Arial"/>
                <a:sym typeface="Arial"/>
              </a:rPr>
              <a:t>Capture </a:t>
            </a:r>
            <a:r>
              <a:rPr lang="pt-PT" sz="1317" b="1" kern="0" err="1">
                <a:solidFill>
                  <a:srgbClr val="083D2A"/>
                </a:solidFill>
                <a:latin typeface="Montserrat" pitchFamily="2" charset="0"/>
                <a:cs typeface="Arial"/>
                <a:sym typeface="Arial"/>
              </a:rPr>
              <a:t>the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potential</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of</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Glass</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packaging</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still</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existing</a:t>
            </a:r>
            <a:r>
              <a:rPr lang="pt-PT" sz="1317" b="1" kern="0">
                <a:solidFill>
                  <a:srgbClr val="083D2A"/>
                </a:solidFill>
                <a:latin typeface="Montserrat" pitchFamily="2" charset="0"/>
                <a:cs typeface="Arial"/>
                <a:sym typeface="Arial"/>
              </a:rPr>
              <a:t> in Municipal </a:t>
            </a:r>
            <a:r>
              <a:rPr lang="pt-PT" sz="1317" b="1" kern="0" err="1">
                <a:solidFill>
                  <a:srgbClr val="083D2A"/>
                </a:solidFill>
                <a:latin typeface="Montserrat" pitchFamily="2" charset="0"/>
                <a:cs typeface="Arial"/>
                <a:sym typeface="Arial"/>
              </a:rPr>
              <a:t>Waste</a:t>
            </a:r>
            <a:r>
              <a:rPr lang="pt-PT" sz="1317" b="1" kern="0">
                <a:solidFill>
                  <a:srgbClr val="083D2A"/>
                </a:solidFill>
                <a:latin typeface="Montserrat" pitchFamily="2" charset="0"/>
                <a:cs typeface="Arial"/>
                <a:sym typeface="Arial"/>
              </a:rPr>
              <a:t> Management </a:t>
            </a:r>
            <a:r>
              <a:rPr lang="pt-PT" sz="1317" b="1" kern="0" err="1">
                <a:solidFill>
                  <a:srgbClr val="083D2A"/>
                </a:solidFill>
                <a:latin typeface="Montserrat" pitchFamily="2" charset="0"/>
                <a:cs typeface="Arial"/>
                <a:sym typeface="Arial"/>
              </a:rPr>
              <a:t>Systems</a:t>
            </a:r>
            <a:r>
              <a:rPr lang="pt-PT" sz="1317" b="1"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associated</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with</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households</a:t>
            </a:r>
            <a:endParaRPr sz="1317" kern="0">
              <a:solidFill>
                <a:srgbClr val="083D2A"/>
              </a:solidFill>
              <a:latin typeface="Montserrat" pitchFamily="2" charset="0"/>
              <a:cs typeface="Arial"/>
              <a:sym typeface="Arial"/>
            </a:endParaRPr>
          </a:p>
        </p:txBody>
      </p:sp>
      <p:sp>
        <p:nvSpPr>
          <p:cNvPr id="214" name="Google Shape;214;p7"/>
          <p:cNvSpPr txBox="1"/>
          <p:nvPr/>
        </p:nvSpPr>
        <p:spPr>
          <a:xfrm>
            <a:off x="3974064" y="3142025"/>
            <a:ext cx="6040195" cy="1013419"/>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kern="0" err="1">
                <a:solidFill>
                  <a:srgbClr val="083D2A"/>
                </a:solidFill>
                <a:latin typeface="Montserrat" pitchFamily="2" charset="0"/>
                <a:cs typeface="Arial"/>
                <a:sym typeface="Arial"/>
              </a:rPr>
              <a:t>Place</a:t>
            </a:r>
            <a:r>
              <a:rPr lang="pt-PT" sz="1317" kern="0">
                <a:solidFill>
                  <a:srgbClr val="083D2A"/>
                </a:solidFill>
                <a:latin typeface="Montserrat" pitchFamily="2" charset="0"/>
                <a:cs typeface="Arial"/>
                <a:sym typeface="Arial"/>
              </a:rPr>
              <a:t> a </a:t>
            </a:r>
            <a:r>
              <a:rPr lang="pt-PT" sz="1317" kern="0" err="1">
                <a:solidFill>
                  <a:srgbClr val="083D2A"/>
                </a:solidFill>
                <a:latin typeface="Montserrat" pitchFamily="2" charset="0"/>
                <a:cs typeface="Arial"/>
                <a:sym typeface="Arial"/>
              </a:rPr>
              <a:t>strong</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emphasis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on</a:t>
            </a:r>
            <a:r>
              <a:rPr lang="pt-PT" sz="1317"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improving</a:t>
            </a:r>
            <a:r>
              <a:rPr lang="pt-PT" sz="1317" b="1" kern="0">
                <a:solidFill>
                  <a:srgbClr val="083D2A"/>
                </a:solidFill>
                <a:latin typeface="Montserrat" pitchFamily="2" charset="0"/>
                <a:cs typeface="Arial"/>
                <a:sym typeface="Arial"/>
              </a:rPr>
              <a:t> EPR </a:t>
            </a:r>
            <a:r>
              <a:rPr lang="pt-PT" sz="1317" b="1" kern="0" err="1">
                <a:solidFill>
                  <a:srgbClr val="083D2A"/>
                </a:solidFill>
                <a:latin typeface="Montserrat" pitchFamily="2" charset="0"/>
                <a:cs typeface="Arial"/>
                <a:sym typeface="Arial"/>
              </a:rPr>
              <a:t>system</a:t>
            </a:r>
            <a:r>
              <a:rPr lang="pt-PT" sz="1317" b="1" kern="0">
                <a:solidFill>
                  <a:srgbClr val="083D2A"/>
                </a:solidFill>
                <a:latin typeface="Montserrat" pitchFamily="2" charset="0"/>
                <a:cs typeface="Arial"/>
                <a:sym typeface="Arial"/>
              </a:rPr>
              <a:t> performance, </a:t>
            </a:r>
            <a:r>
              <a:rPr lang="pt-PT" sz="1317" kern="0" err="1">
                <a:solidFill>
                  <a:srgbClr val="083D2A"/>
                </a:solidFill>
                <a:latin typeface="Montserrat" pitchFamily="2" charset="0"/>
                <a:cs typeface="Arial"/>
                <a:sym typeface="Arial"/>
              </a:rPr>
              <a:t>through</a:t>
            </a:r>
            <a:r>
              <a:rPr lang="pt-PT" sz="1317" kern="0">
                <a:solidFill>
                  <a:srgbClr val="083D2A"/>
                </a:solidFill>
                <a:latin typeface="Montserrat" pitchFamily="2" charset="0"/>
                <a:cs typeface="Arial"/>
                <a:sym typeface="Arial"/>
              </a:rPr>
              <a:t> a </a:t>
            </a:r>
            <a:r>
              <a:rPr lang="pt-PT" sz="1317" kern="0" err="1">
                <a:solidFill>
                  <a:srgbClr val="083D2A"/>
                </a:solidFill>
                <a:latin typeface="Montserrat" pitchFamily="2" charset="0"/>
                <a:cs typeface="Arial"/>
                <a:sym typeface="Arial"/>
              </a:rPr>
              <a:t>combination</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of</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specific</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measures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financially</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supported</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by</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stakeholders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responsible</a:t>
            </a:r>
            <a:r>
              <a:rPr lang="pt-PT" sz="1317" kern="0">
                <a:solidFill>
                  <a:srgbClr val="083D2A"/>
                </a:solidFill>
                <a:latin typeface="Montserrat" pitchFamily="2" charset="0"/>
                <a:cs typeface="Arial"/>
                <a:sym typeface="Arial"/>
              </a:rPr>
              <a:t> for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process</a:t>
            </a:r>
            <a:r>
              <a:rPr lang="pt-PT" sz="1317" kern="0">
                <a:solidFill>
                  <a:srgbClr val="083D2A"/>
                </a:solidFill>
                <a:latin typeface="Montserrat" pitchFamily="2" charset="0"/>
                <a:cs typeface="Arial"/>
                <a:sym typeface="Arial"/>
              </a:rPr>
              <a:t>, as </a:t>
            </a:r>
            <a:r>
              <a:rPr lang="pt-PT" sz="1317" kern="0" err="1">
                <a:solidFill>
                  <a:srgbClr val="083D2A"/>
                </a:solidFill>
                <a:latin typeface="Montserrat" pitchFamily="2" charset="0"/>
                <a:cs typeface="Arial"/>
                <a:sym typeface="Arial"/>
              </a:rPr>
              <a:t>well</a:t>
            </a:r>
            <a:r>
              <a:rPr lang="pt-PT" sz="1317" kern="0">
                <a:solidFill>
                  <a:srgbClr val="083D2A"/>
                </a:solidFill>
                <a:latin typeface="Montserrat" pitchFamily="2" charset="0"/>
                <a:cs typeface="Arial"/>
                <a:sym typeface="Arial"/>
              </a:rPr>
              <a:t> as </a:t>
            </a:r>
            <a:r>
              <a:rPr lang="pt-PT" sz="1317" kern="0" err="1">
                <a:solidFill>
                  <a:srgbClr val="083D2A"/>
                </a:solidFill>
                <a:latin typeface="Montserrat" pitchFamily="2" charset="0"/>
                <a:cs typeface="Arial"/>
                <a:sym typeface="Arial"/>
              </a:rPr>
              <a:t>by</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commitment</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of</a:t>
            </a:r>
            <a:r>
              <a:rPr lang="pt-PT" sz="1317" kern="0">
                <a:solidFill>
                  <a:srgbClr val="083D2A"/>
                </a:solidFill>
                <a:latin typeface="Montserrat" pitchFamily="2" charset="0"/>
                <a:cs typeface="Arial"/>
                <a:sym typeface="Arial"/>
              </a:rPr>
              <a:t> Municipal </a:t>
            </a:r>
            <a:r>
              <a:rPr lang="pt-PT" sz="1317" kern="0" err="1">
                <a:solidFill>
                  <a:srgbClr val="083D2A"/>
                </a:solidFill>
                <a:latin typeface="Montserrat" pitchFamily="2" charset="0"/>
                <a:cs typeface="Arial"/>
                <a:sym typeface="Arial"/>
              </a:rPr>
              <a:t>Waste</a:t>
            </a:r>
            <a:r>
              <a:rPr lang="pt-PT" sz="1317" kern="0">
                <a:solidFill>
                  <a:srgbClr val="083D2A"/>
                </a:solidFill>
                <a:latin typeface="Montserrat" pitchFamily="2" charset="0"/>
                <a:cs typeface="Arial"/>
                <a:sym typeface="Arial"/>
              </a:rPr>
              <a:t> Management </a:t>
            </a:r>
            <a:r>
              <a:rPr lang="pt-PT" sz="1317" kern="0" err="1">
                <a:solidFill>
                  <a:srgbClr val="083D2A"/>
                </a:solidFill>
                <a:latin typeface="Montserrat" pitchFamily="2" charset="0"/>
                <a:cs typeface="Arial"/>
                <a:sym typeface="Arial"/>
              </a:rPr>
              <a:t>Systems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and</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entire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value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chain</a:t>
            </a:r>
            <a:r>
              <a:rPr lang="pt-PT" sz="1317" kern="0">
                <a:solidFill>
                  <a:srgbClr val="083D2A"/>
                </a:solidFill>
                <a:latin typeface="Montserrat" pitchFamily="2" charset="0"/>
                <a:cs typeface="Arial"/>
                <a:sym typeface="Arial"/>
              </a:rPr>
              <a:t>.</a:t>
            </a:r>
            <a:endParaRPr sz="1317" kern="0">
              <a:solidFill>
                <a:srgbClr val="083D2A"/>
              </a:solidFill>
              <a:latin typeface="Montserrat" pitchFamily="2" charset="0"/>
              <a:cs typeface="Arial"/>
              <a:sym typeface="Arial"/>
            </a:endParaRPr>
          </a:p>
        </p:txBody>
      </p:sp>
      <p:sp>
        <p:nvSpPr>
          <p:cNvPr id="215" name="Google Shape;215;p7"/>
          <p:cNvSpPr txBox="1"/>
          <p:nvPr/>
        </p:nvSpPr>
        <p:spPr>
          <a:xfrm>
            <a:off x="3974064" y="4292308"/>
            <a:ext cx="6040195" cy="608052"/>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b="1" kern="0" err="1">
                <a:solidFill>
                  <a:srgbClr val="083D2A"/>
                </a:solidFill>
                <a:latin typeface="Montserrat" pitchFamily="2" charset="0"/>
                <a:cs typeface="Arial"/>
                <a:sym typeface="Arial"/>
              </a:rPr>
              <a:t>Promote</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awareness-raising</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and</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education</a:t>
            </a:r>
            <a:r>
              <a:rPr lang="pt-PT" sz="1317" b="1"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activities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both</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at</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level</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of</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HORECA </a:t>
            </a:r>
            <a:r>
              <a:rPr lang="pt-PT" sz="1317" kern="0" err="1">
                <a:solidFill>
                  <a:srgbClr val="083D2A"/>
                </a:solidFill>
                <a:latin typeface="Montserrat" pitchFamily="2" charset="0"/>
                <a:cs typeface="Arial"/>
                <a:sym typeface="Arial"/>
              </a:rPr>
              <a:t>channel</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and</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retailers</a:t>
            </a:r>
            <a:r>
              <a:rPr lang="pt-PT" sz="1317" kern="0">
                <a:solidFill>
                  <a:srgbClr val="083D2A"/>
                </a:solidFill>
                <a:latin typeface="Montserrat" pitchFamily="2" charset="0"/>
                <a:cs typeface="Arial"/>
                <a:sym typeface="Arial"/>
              </a:rPr>
              <a:t>, as </a:t>
            </a:r>
            <a:r>
              <a:rPr lang="pt-PT" sz="1317" kern="0" err="1">
                <a:solidFill>
                  <a:srgbClr val="083D2A"/>
                </a:solidFill>
                <a:latin typeface="Montserrat" pitchFamily="2" charset="0"/>
                <a:cs typeface="Arial"/>
                <a:sym typeface="Arial"/>
              </a:rPr>
              <a:t>well</a:t>
            </a:r>
            <a:r>
              <a:rPr lang="pt-PT" sz="1317" kern="0">
                <a:solidFill>
                  <a:srgbClr val="083D2A"/>
                </a:solidFill>
                <a:latin typeface="Montserrat" pitchFamily="2" charset="0"/>
                <a:cs typeface="Arial"/>
                <a:sym typeface="Arial"/>
              </a:rPr>
              <a:t> as </a:t>
            </a:r>
            <a:r>
              <a:rPr lang="pt-PT" sz="1317" kern="0" err="1">
                <a:solidFill>
                  <a:srgbClr val="083D2A"/>
                </a:solidFill>
                <a:latin typeface="Montserrat" pitchFamily="2" charset="0"/>
                <a:cs typeface="Arial"/>
                <a:sym typeface="Arial"/>
              </a:rPr>
              <a:t>consumers</a:t>
            </a:r>
            <a:r>
              <a:rPr lang="pt-PT" sz="1317" kern="0">
                <a:solidFill>
                  <a:srgbClr val="083D2A"/>
                </a:solidFill>
                <a:latin typeface="Montserrat" pitchFamily="2" charset="0"/>
                <a:cs typeface="Arial"/>
                <a:sym typeface="Arial"/>
              </a:rPr>
              <a:t>, to </a:t>
            </a:r>
            <a:r>
              <a:rPr lang="pt-PT" sz="1317" kern="0" err="1">
                <a:solidFill>
                  <a:srgbClr val="083D2A"/>
                </a:solidFill>
                <a:latin typeface="Montserrat" pitchFamily="2" charset="0"/>
                <a:cs typeface="Arial"/>
                <a:sym typeface="Arial"/>
              </a:rPr>
              <a:t>increase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recycling</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quality</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of</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this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packaging</a:t>
            </a:r>
            <a:r>
              <a:rPr lang="pt-PT" sz="1317" kern="0">
                <a:solidFill>
                  <a:srgbClr val="083D2A"/>
                </a:solidFill>
                <a:latin typeface="Montserrat" pitchFamily="2" charset="0"/>
                <a:cs typeface="Arial"/>
                <a:sym typeface="Arial"/>
              </a:rPr>
              <a:t> material </a:t>
            </a:r>
            <a:endParaRPr sz="1317" kern="0">
              <a:solidFill>
                <a:srgbClr val="083D2A"/>
              </a:solidFill>
              <a:latin typeface="Montserrat" pitchFamily="2" charset="0"/>
              <a:cs typeface="Arial"/>
              <a:sym typeface="Arial"/>
            </a:endParaRPr>
          </a:p>
        </p:txBody>
      </p:sp>
      <p:sp>
        <p:nvSpPr>
          <p:cNvPr id="216" name="Google Shape;216;p7"/>
          <p:cNvSpPr txBox="1"/>
          <p:nvPr/>
        </p:nvSpPr>
        <p:spPr>
          <a:xfrm>
            <a:off x="3974064" y="5184265"/>
            <a:ext cx="6040195" cy="405367"/>
          </a:xfrm>
          <a:prstGeom prst="rect">
            <a:avLst/>
          </a:prstGeom>
          <a:noFill/>
          <a:ln>
            <a:noFill/>
          </a:ln>
        </p:spPr>
        <p:txBody>
          <a:bodyPr spcFirstLastPara="1" wrap="square" lIns="0" tIns="0" rIns="0" bIns="0" anchor="t" anchorCtr="0">
            <a:spAutoFit/>
          </a:bodyPr>
          <a:lstStyle/>
          <a:p>
            <a:pPr algn="just" defTabSz="530568">
              <a:buClr>
                <a:srgbClr val="000000"/>
              </a:buClr>
              <a:buSzPts val="2265"/>
            </a:pPr>
            <a:r>
              <a:rPr lang="pt-PT" sz="1317" b="1" kern="0">
                <a:solidFill>
                  <a:srgbClr val="083D2A"/>
                </a:solidFill>
                <a:latin typeface="Montserrat" pitchFamily="2" charset="0"/>
                <a:cs typeface="Arial"/>
                <a:sym typeface="Arial"/>
              </a:rPr>
              <a:t>Maximize </a:t>
            </a:r>
            <a:r>
              <a:rPr lang="pt-PT" sz="1317" b="1" kern="0" err="1">
                <a:solidFill>
                  <a:srgbClr val="083D2A"/>
                </a:solidFill>
                <a:latin typeface="Montserrat" pitchFamily="2" charset="0"/>
                <a:cs typeface="Arial"/>
                <a:sym typeface="Arial"/>
              </a:rPr>
              <a:t>the</a:t>
            </a:r>
            <a:r>
              <a:rPr lang="pt-PT" sz="1317" b="1" kern="0">
                <a:solidFill>
                  <a:srgbClr val="083D2A"/>
                </a:solidFill>
                <a:latin typeface="Montserrat" pitchFamily="2" charset="0"/>
                <a:cs typeface="Arial"/>
                <a:sym typeface="Arial"/>
              </a:rPr>
              <a:t> use </a:t>
            </a:r>
            <a:r>
              <a:rPr lang="pt-PT" sz="1317" b="1" kern="0" err="1">
                <a:solidFill>
                  <a:srgbClr val="083D2A"/>
                </a:solidFill>
                <a:latin typeface="Montserrat" pitchFamily="2" charset="0"/>
                <a:cs typeface="Arial"/>
                <a:sym typeface="Arial"/>
              </a:rPr>
              <a:t>of</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recycled</a:t>
            </a:r>
            <a:r>
              <a:rPr lang="pt-PT" sz="1317" b="1" kern="0">
                <a:solidFill>
                  <a:srgbClr val="083D2A"/>
                </a:solidFill>
                <a:latin typeface="Montserrat" pitchFamily="2" charset="0"/>
                <a:cs typeface="Arial"/>
                <a:sym typeface="Arial"/>
              </a:rPr>
              <a:t> </a:t>
            </a:r>
            <a:r>
              <a:rPr lang="pt-PT" sz="1317" b="1" kern="0" err="1">
                <a:solidFill>
                  <a:srgbClr val="083D2A"/>
                </a:solidFill>
                <a:latin typeface="Montserrat" pitchFamily="2" charset="0"/>
                <a:cs typeface="Arial"/>
                <a:sym typeface="Arial"/>
              </a:rPr>
              <a:t>glass</a:t>
            </a:r>
            <a:r>
              <a:rPr lang="pt-PT" sz="1317" b="1" kern="0">
                <a:solidFill>
                  <a:srgbClr val="083D2A"/>
                </a:solidFill>
                <a:latin typeface="Montserrat" pitchFamily="2" charset="0"/>
                <a:cs typeface="Arial"/>
                <a:sym typeface="Arial"/>
              </a:rPr>
              <a:t> </a:t>
            </a:r>
            <a:r>
              <a:rPr lang="pt-PT" sz="1317" kern="0">
                <a:solidFill>
                  <a:srgbClr val="083D2A"/>
                </a:solidFill>
                <a:latin typeface="Montserrat" pitchFamily="2" charset="0"/>
                <a:cs typeface="Arial"/>
                <a:sym typeface="Arial"/>
              </a:rPr>
              <a:t>in </a:t>
            </a:r>
            <a:r>
              <a:rPr lang="pt-PT" sz="1317" kern="0" err="1">
                <a:solidFill>
                  <a:srgbClr val="083D2A"/>
                </a:solidFill>
                <a:latin typeface="Montserrat" pitchFamily="2" charset="0"/>
                <a:cs typeface="Arial"/>
                <a:sym typeface="Arial"/>
              </a:rPr>
              <a:t>the</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production</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of</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new</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glass</a:t>
            </a:r>
            <a:r>
              <a:rPr lang="pt-PT" sz="1317" kern="0">
                <a:solidFill>
                  <a:srgbClr val="083D2A"/>
                </a:solidFill>
                <a:latin typeface="Montserrat" pitchFamily="2" charset="0"/>
                <a:cs typeface="Arial"/>
                <a:sym typeface="Arial"/>
              </a:rPr>
              <a:t> </a:t>
            </a:r>
            <a:r>
              <a:rPr lang="pt-PT" sz="1317" kern="0" err="1">
                <a:solidFill>
                  <a:srgbClr val="083D2A"/>
                </a:solidFill>
                <a:latin typeface="Montserrat" pitchFamily="2" charset="0"/>
                <a:cs typeface="Arial"/>
                <a:sym typeface="Arial"/>
              </a:rPr>
              <a:t>packaging</a:t>
            </a:r>
            <a:endParaRPr sz="1317" kern="0">
              <a:solidFill>
                <a:srgbClr val="083D2A"/>
              </a:solidFill>
              <a:latin typeface="Montserrat" pitchFamily="2" charset="0"/>
              <a:cs typeface="Arial"/>
              <a:sym typeface="Arial"/>
            </a:endParaRPr>
          </a:p>
        </p:txBody>
      </p:sp>
      <p:sp>
        <p:nvSpPr>
          <p:cNvPr id="217" name="Google Shape;217;p7"/>
          <p:cNvSpPr txBox="1"/>
          <p:nvPr/>
        </p:nvSpPr>
        <p:spPr>
          <a:xfrm>
            <a:off x="3523198" y="698219"/>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1</a:t>
            </a:r>
            <a:endParaRPr sz="2321" b="1" kern="0">
              <a:solidFill>
                <a:srgbClr val="000000"/>
              </a:solidFill>
              <a:latin typeface="Montserrat" pitchFamily="2" charset="0"/>
              <a:cs typeface="Arial"/>
              <a:sym typeface="Arial"/>
            </a:endParaRPr>
          </a:p>
        </p:txBody>
      </p:sp>
      <p:sp>
        <p:nvSpPr>
          <p:cNvPr id="218" name="Google Shape;218;p7"/>
          <p:cNvSpPr txBox="1"/>
          <p:nvPr/>
        </p:nvSpPr>
        <p:spPr>
          <a:xfrm>
            <a:off x="3523198" y="1290166"/>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2</a:t>
            </a:r>
            <a:endParaRPr sz="2321" b="1" kern="0">
              <a:solidFill>
                <a:srgbClr val="000000"/>
              </a:solidFill>
              <a:latin typeface="Montserrat" pitchFamily="2" charset="0"/>
              <a:cs typeface="Arial"/>
              <a:sym typeface="Arial"/>
            </a:endParaRPr>
          </a:p>
        </p:txBody>
      </p:sp>
      <p:sp>
        <p:nvSpPr>
          <p:cNvPr id="219" name="Google Shape;219;p7"/>
          <p:cNvSpPr txBox="1"/>
          <p:nvPr/>
        </p:nvSpPr>
        <p:spPr>
          <a:xfrm>
            <a:off x="3523198" y="1907233"/>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3</a:t>
            </a:r>
            <a:endParaRPr sz="2321" b="1" kern="0">
              <a:solidFill>
                <a:srgbClr val="000000"/>
              </a:solidFill>
              <a:latin typeface="Montserrat" pitchFamily="2" charset="0"/>
              <a:cs typeface="Arial"/>
              <a:sym typeface="Arial"/>
            </a:endParaRPr>
          </a:p>
        </p:txBody>
      </p:sp>
      <p:sp>
        <p:nvSpPr>
          <p:cNvPr id="220" name="Google Shape;220;p7"/>
          <p:cNvSpPr txBox="1"/>
          <p:nvPr/>
        </p:nvSpPr>
        <p:spPr>
          <a:xfrm>
            <a:off x="3523198" y="2289360"/>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4</a:t>
            </a:r>
            <a:endParaRPr sz="2321" b="1" kern="0">
              <a:solidFill>
                <a:srgbClr val="000000"/>
              </a:solidFill>
              <a:latin typeface="Montserrat" pitchFamily="2" charset="0"/>
              <a:cs typeface="Arial"/>
              <a:sym typeface="Arial"/>
            </a:endParaRPr>
          </a:p>
        </p:txBody>
      </p:sp>
      <p:sp>
        <p:nvSpPr>
          <p:cNvPr id="221" name="Google Shape;221;p7"/>
          <p:cNvSpPr txBox="1"/>
          <p:nvPr/>
        </p:nvSpPr>
        <p:spPr>
          <a:xfrm>
            <a:off x="3523198" y="2950459"/>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5</a:t>
            </a:r>
            <a:endParaRPr sz="2321" b="1" kern="0">
              <a:solidFill>
                <a:srgbClr val="000000"/>
              </a:solidFill>
              <a:latin typeface="Montserrat" pitchFamily="2" charset="0"/>
              <a:cs typeface="Arial"/>
              <a:sym typeface="Arial"/>
            </a:endParaRPr>
          </a:p>
        </p:txBody>
      </p:sp>
      <p:sp>
        <p:nvSpPr>
          <p:cNvPr id="222" name="Google Shape;222;p7"/>
          <p:cNvSpPr txBox="1"/>
          <p:nvPr/>
        </p:nvSpPr>
        <p:spPr>
          <a:xfrm>
            <a:off x="3523198" y="4138468"/>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6</a:t>
            </a:r>
            <a:endParaRPr sz="2321" b="1" kern="0">
              <a:solidFill>
                <a:srgbClr val="000000"/>
              </a:solidFill>
              <a:latin typeface="Montserrat" pitchFamily="2" charset="0"/>
              <a:cs typeface="Arial"/>
              <a:sym typeface="Arial"/>
            </a:endParaRPr>
          </a:p>
        </p:txBody>
      </p:sp>
      <p:sp>
        <p:nvSpPr>
          <p:cNvPr id="223" name="Google Shape;223;p7"/>
          <p:cNvSpPr txBox="1"/>
          <p:nvPr/>
        </p:nvSpPr>
        <p:spPr>
          <a:xfrm>
            <a:off x="3523198" y="4990439"/>
            <a:ext cx="307242" cy="500009"/>
          </a:xfrm>
          <a:prstGeom prst="rect">
            <a:avLst/>
          </a:prstGeom>
          <a:noFill/>
          <a:ln>
            <a:noFill/>
          </a:ln>
        </p:spPr>
        <p:txBody>
          <a:bodyPr spcFirstLastPara="1" wrap="square" lIns="0" tIns="0" rIns="0" bIns="0" anchor="t" anchorCtr="0">
            <a:spAutoFit/>
          </a:bodyPr>
          <a:lstStyle/>
          <a:p>
            <a:pPr algn="ctr" defTabSz="530568">
              <a:lnSpc>
                <a:spcPct val="139992"/>
              </a:lnSpc>
              <a:buClr>
                <a:srgbClr val="000000"/>
              </a:buClr>
              <a:buSzPts val="5341"/>
            </a:pPr>
            <a:r>
              <a:rPr lang="en-US" sz="2321" b="1" kern="0">
                <a:solidFill>
                  <a:srgbClr val="4CA886"/>
                </a:solidFill>
                <a:latin typeface="Montserrat" pitchFamily="2" charset="0"/>
                <a:ea typeface="Geo"/>
                <a:cs typeface="Geo"/>
                <a:sym typeface="Geo"/>
              </a:rPr>
              <a:t>7</a:t>
            </a:r>
            <a:endParaRPr sz="2321" b="1" kern="0">
              <a:solidFill>
                <a:srgbClr val="000000"/>
              </a:solidFill>
              <a:latin typeface="Montserrat" pitchFamily="2" charset="0"/>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E1258430-C012-5D43-534E-87481932D5D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E4F4863-CCFD-84EC-42B0-409BAC1E4C1D}"/>
              </a:ext>
            </a:extLst>
          </p:cNvPr>
          <p:cNvPicPr>
            <a:picLocks noChangeAspect="1"/>
          </p:cNvPicPr>
          <p:nvPr/>
        </p:nvPicPr>
        <p:blipFill>
          <a:blip r:embed="rId3"/>
          <a:stretch>
            <a:fillRect/>
          </a:stretch>
        </p:blipFill>
        <p:spPr>
          <a:xfrm>
            <a:off x="344292" y="1527560"/>
            <a:ext cx="5506335" cy="3097314"/>
          </a:xfrm>
          <a:prstGeom prst="rect">
            <a:avLst/>
          </a:prstGeom>
        </p:spPr>
      </p:pic>
      <p:graphicFrame>
        <p:nvGraphicFramePr>
          <p:cNvPr id="7" name="Gráfico 6">
            <a:extLst>
              <a:ext uri="{FF2B5EF4-FFF2-40B4-BE49-F238E27FC236}">
                <a16:creationId xmlns:a16="http://schemas.microsoft.com/office/drawing/2014/main" id="{FE5261FA-6DD8-8EE0-88AD-300E4925FFE2}"/>
              </a:ext>
            </a:extLst>
          </p:cNvPr>
          <p:cNvGraphicFramePr>
            <a:graphicFrameLocks/>
          </p:cNvGraphicFramePr>
          <p:nvPr/>
        </p:nvGraphicFramePr>
        <p:xfrm>
          <a:off x="6348896" y="2042727"/>
          <a:ext cx="3616773" cy="2228427"/>
        </p:xfrm>
        <a:graphic>
          <a:graphicData uri="http://schemas.openxmlformats.org/drawingml/2006/chart">
            <c:chart xmlns:c="http://schemas.openxmlformats.org/drawingml/2006/chart" xmlns:r="http://schemas.openxmlformats.org/officeDocument/2006/relationships" r:id="rId4"/>
          </a:graphicData>
        </a:graphic>
      </p:graphicFrame>
      <p:sp>
        <p:nvSpPr>
          <p:cNvPr id="9" name="Google Shape;301;p10">
            <a:extLst>
              <a:ext uri="{FF2B5EF4-FFF2-40B4-BE49-F238E27FC236}">
                <a16:creationId xmlns:a16="http://schemas.microsoft.com/office/drawing/2014/main" id="{C49A20A7-3FB6-EE8E-1D44-54ABDBF42590}"/>
              </a:ext>
            </a:extLst>
          </p:cNvPr>
          <p:cNvSpPr txBox="1"/>
          <p:nvPr/>
        </p:nvSpPr>
        <p:spPr>
          <a:xfrm>
            <a:off x="596552" y="541636"/>
            <a:ext cx="9785958" cy="500009"/>
          </a:xfrm>
          <a:prstGeom prst="rect">
            <a:avLst/>
          </a:prstGeom>
          <a:noFill/>
          <a:ln>
            <a:noFill/>
          </a:ln>
        </p:spPr>
        <p:txBody>
          <a:bodyPr spcFirstLastPara="1" wrap="square" lIns="0" tIns="0" rIns="0" bIns="0" anchor="t" anchorCtr="0">
            <a:spAutoFit/>
          </a:bodyPr>
          <a:lstStyle/>
          <a:p>
            <a:pPr defTabSz="530568">
              <a:lnSpc>
                <a:spcPct val="140008"/>
              </a:lnSpc>
              <a:buClr>
                <a:srgbClr val="000000"/>
              </a:buClr>
              <a:buSzPts val="4799"/>
            </a:pPr>
            <a:r>
              <a:rPr lang="en-US" sz="2321" b="1" kern="0">
                <a:solidFill>
                  <a:srgbClr val="4CA886"/>
                </a:solidFill>
                <a:latin typeface="Montserrat"/>
                <a:cs typeface="Arial"/>
                <a:sym typeface="Montserrat"/>
              </a:rPr>
              <a:t>GLASS PACKAGING COLLECTION RATE FOR RECYCLING</a:t>
            </a:r>
            <a:endParaRPr lang="pt-PT" sz="2321" kern="0">
              <a:solidFill>
                <a:srgbClr val="000000"/>
              </a:solidFill>
              <a:latin typeface="Arial"/>
              <a:ea typeface="Arial"/>
              <a:cs typeface="Arial"/>
              <a:sym typeface="Arial"/>
            </a:endParaRPr>
          </a:p>
        </p:txBody>
      </p:sp>
      <p:sp>
        <p:nvSpPr>
          <p:cNvPr id="4" name="Freeform 3">
            <a:extLst>
              <a:ext uri="{FF2B5EF4-FFF2-40B4-BE49-F238E27FC236}">
                <a16:creationId xmlns:a16="http://schemas.microsoft.com/office/drawing/2014/main" id="{7F2E7323-6BC4-6A22-CB45-0514820250F2}"/>
              </a:ext>
            </a:extLst>
          </p:cNvPr>
          <p:cNvSpPr/>
          <p:nvPr/>
        </p:nvSpPr>
        <p:spPr>
          <a:xfrm rot="9665388">
            <a:off x="7584859" y="3857624"/>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5"/>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spTree>
    <p:extLst>
      <p:ext uri="{BB962C8B-B14F-4D97-AF65-F5344CB8AC3E}">
        <p14:creationId xmlns:p14="http://schemas.microsoft.com/office/powerpoint/2010/main" val="1126867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73D2A"/>
        </a:solidFill>
        <a:effectLst/>
      </p:bgPr>
    </p:bg>
    <p:spTree>
      <p:nvGrpSpPr>
        <p:cNvPr id="1" name=""/>
        <p:cNvGrpSpPr/>
        <p:nvPr/>
      </p:nvGrpSpPr>
      <p:grpSpPr>
        <a:xfrm>
          <a:off x="0" y="0"/>
          <a:ext cx="0" cy="0"/>
          <a:chOff x="0" y="0"/>
          <a:chExt cx="0" cy="0"/>
        </a:xfrm>
      </p:grpSpPr>
      <p:sp>
        <p:nvSpPr>
          <p:cNvPr id="2" name="Freeform 2"/>
          <p:cNvSpPr/>
          <p:nvPr/>
        </p:nvSpPr>
        <p:spPr>
          <a:xfrm rot="-1790791">
            <a:off x="-7075358" y="-336571"/>
            <a:ext cx="9947165"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2"/>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
        <p:nvSpPr>
          <p:cNvPr id="3" name="Freeform 3"/>
          <p:cNvSpPr/>
          <p:nvPr/>
        </p:nvSpPr>
        <p:spPr>
          <a:xfrm rot="-2551620">
            <a:off x="-1529495" y="3732653"/>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2"/>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sp>
        <p:nvSpPr>
          <p:cNvPr id="4" name="Freeform 4"/>
          <p:cNvSpPr/>
          <p:nvPr/>
        </p:nvSpPr>
        <p:spPr>
          <a:xfrm rot="-3613593">
            <a:off x="6882253" y="-4685431"/>
            <a:ext cx="12765138" cy="9643934"/>
          </a:xfrm>
          <a:custGeom>
            <a:avLst/>
            <a:gdLst/>
            <a:ahLst/>
            <a:cxnLst/>
            <a:rect l="l" t="t" r="r" b="b"/>
            <a:pathLst>
              <a:path w="21999494" h="16620397">
                <a:moveTo>
                  <a:pt x="0" y="0"/>
                </a:moveTo>
                <a:lnTo>
                  <a:pt x="21999493" y="0"/>
                </a:lnTo>
                <a:lnTo>
                  <a:pt x="21999493" y="16620397"/>
                </a:lnTo>
                <a:lnTo>
                  <a:pt x="0" y="16620397"/>
                </a:lnTo>
                <a:lnTo>
                  <a:pt x="0" y="0"/>
                </a:lnTo>
                <a:close/>
              </a:path>
            </a:pathLst>
          </a:custGeom>
          <a:blipFill>
            <a:blip r:embed="rId2"/>
            <a:stretch>
              <a:fillRect l="-810" r="-36554" b="-2274"/>
            </a:stretch>
          </a:blipFill>
        </p:spPr>
        <p:txBody>
          <a:bodyPr/>
          <a:lstStyle/>
          <a:p>
            <a:pPr defTabSz="530568">
              <a:defRPr/>
            </a:pPr>
            <a:endParaRPr lang="pt-PT" sz="1044">
              <a:solidFill>
                <a:prstClr val="black"/>
              </a:solidFill>
              <a:latin typeface="Calibri"/>
              <a:cs typeface="Arial"/>
              <a:sym typeface="Arial"/>
            </a:endParaRPr>
          </a:p>
        </p:txBody>
      </p:sp>
      <p:sp>
        <p:nvSpPr>
          <p:cNvPr id="14" name="Google Shape;301;p10">
            <a:extLst>
              <a:ext uri="{FF2B5EF4-FFF2-40B4-BE49-F238E27FC236}">
                <a16:creationId xmlns:a16="http://schemas.microsoft.com/office/drawing/2014/main" id="{BB6E4ED6-CE6A-44C9-7F5E-BC158BCE7808}"/>
              </a:ext>
            </a:extLst>
          </p:cNvPr>
          <p:cNvSpPr txBox="1"/>
          <p:nvPr/>
        </p:nvSpPr>
        <p:spPr>
          <a:xfrm>
            <a:off x="2194622" y="2447349"/>
            <a:ext cx="5620474" cy="1071062"/>
          </a:xfrm>
          <a:prstGeom prst="rect">
            <a:avLst/>
          </a:prstGeom>
          <a:noFill/>
          <a:ln>
            <a:noFill/>
          </a:ln>
        </p:spPr>
        <p:txBody>
          <a:bodyPr spcFirstLastPara="1" wrap="square" lIns="0" tIns="0" rIns="0" bIns="0" anchor="t" anchorCtr="0">
            <a:spAutoFit/>
          </a:bodyPr>
          <a:lstStyle/>
          <a:p>
            <a:pPr defTabSz="530568">
              <a:buClr>
                <a:srgbClr val="000000"/>
              </a:buClr>
            </a:pPr>
            <a:r>
              <a:rPr lang="en-US" sz="3480" b="1" kern="0">
                <a:solidFill>
                  <a:srgbClr val="A5D496"/>
                </a:solidFill>
                <a:latin typeface="Montserrat"/>
                <a:cs typeface="Arial"/>
                <a:sym typeface="Montserrat"/>
              </a:rPr>
              <a:t>WHAT ARE WE DOING </a:t>
            </a:r>
            <a:br>
              <a:rPr lang="en-US" sz="3480" b="1" kern="0">
                <a:solidFill>
                  <a:srgbClr val="A5D496"/>
                </a:solidFill>
                <a:latin typeface="Montserrat"/>
                <a:cs typeface="Arial"/>
                <a:sym typeface="Montserrat"/>
              </a:rPr>
            </a:br>
            <a:r>
              <a:rPr lang="en-US" sz="3480" b="1" kern="0">
                <a:solidFill>
                  <a:srgbClr val="A5D496"/>
                </a:solidFill>
                <a:latin typeface="Montserrat"/>
                <a:cs typeface="Arial"/>
                <a:sym typeface="Montserrat"/>
              </a:rPr>
              <a:t>TO MOVE THE NEEDLE?</a:t>
            </a:r>
            <a:endParaRPr lang="pt-PT" sz="3480" kern="0">
              <a:solidFill>
                <a:srgbClr val="A5D496"/>
              </a:solidFill>
              <a:latin typeface="Montserrat"/>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7">
          <a:extLst>
            <a:ext uri="{FF2B5EF4-FFF2-40B4-BE49-F238E27FC236}">
              <a16:creationId xmlns:a16="http://schemas.microsoft.com/office/drawing/2014/main" id="{FDF8B6AB-5F72-5E73-8E9E-7D9EF21CE2A8}"/>
            </a:ext>
          </a:extLst>
        </p:cNvPr>
        <p:cNvGrpSpPr/>
        <p:nvPr/>
      </p:nvGrpSpPr>
      <p:grpSpPr>
        <a:xfrm>
          <a:off x="0" y="0"/>
          <a:ext cx="0" cy="0"/>
          <a:chOff x="0" y="0"/>
          <a:chExt cx="0" cy="0"/>
        </a:xfrm>
      </p:grpSpPr>
      <p:sp>
        <p:nvSpPr>
          <p:cNvPr id="9" name="Google Shape;301;p10">
            <a:extLst>
              <a:ext uri="{FF2B5EF4-FFF2-40B4-BE49-F238E27FC236}">
                <a16:creationId xmlns:a16="http://schemas.microsoft.com/office/drawing/2014/main" id="{787A38EB-1D65-9A0B-EA90-04F4D3282FF9}"/>
              </a:ext>
            </a:extLst>
          </p:cNvPr>
          <p:cNvSpPr txBox="1"/>
          <p:nvPr/>
        </p:nvSpPr>
        <p:spPr>
          <a:xfrm>
            <a:off x="596552" y="541636"/>
            <a:ext cx="9785958" cy="500009"/>
          </a:xfrm>
          <a:prstGeom prst="rect">
            <a:avLst/>
          </a:prstGeom>
          <a:noFill/>
          <a:ln>
            <a:noFill/>
          </a:ln>
        </p:spPr>
        <p:txBody>
          <a:bodyPr spcFirstLastPara="1" wrap="square" lIns="0" tIns="0" rIns="0" bIns="0" anchor="t" anchorCtr="0">
            <a:spAutoFit/>
          </a:bodyPr>
          <a:lstStyle/>
          <a:p>
            <a:pPr defTabSz="530568">
              <a:lnSpc>
                <a:spcPct val="140008"/>
              </a:lnSpc>
              <a:buClr>
                <a:srgbClr val="000000"/>
              </a:buClr>
              <a:buSzPts val="4799"/>
            </a:pPr>
            <a:r>
              <a:rPr lang="en-US" sz="2321" b="1" kern="0">
                <a:solidFill>
                  <a:srgbClr val="4CA886"/>
                </a:solidFill>
                <a:latin typeface="Montserrat"/>
                <a:cs typeface="Arial"/>
                <a:sym typeface="Montserrat"/>
              </a:rPr>
              <a:t>A</a:t>
            </a:r>
            <a:r>
              <a:rPr lang="en-US" sz="2321" b="1" kern="0">
                <a:solidFill>
                  <a:srgbClr val="4CA886"/>
                </a:solidFill>
                <a:latin typeface="Montserrat"/>
                <a:ea typeface="Arial"/>
                <a:cs typeface="Arial"/>
                <a:sym typeface="Montserrat"/>
              </a:rPr>
              <a:t>ctivities</a:t>
            </a:r>
            <a:endParaRPr lang="pt-PT" sz="2321" kern="0">
              <a:solidFill>
                <a:srgbClr val="000000"/>
              </a:solidFill>
              <a:latin typeface="Arial"/>
              <a:ea typeface="Arial"/>
              <a:cs typeface="Arial"/>
              <a:sym typeface="Arial"/>
            </a:endParaRPr>
          </a:p>
        </p:txBody>
      </p:sp>
      <p:sp>
        <p:nvSpPr>
          <p:cNvPr id="4" name="Freeform 3">
            <a:extLst>
              <a:ext uri="{FF2B5EF4-FFF2-40B4-BE49-F238E27FC236}">
                <a16:creationId xmlns:a16="http://schemas.microsoft.com/office/drawing/2014/main" id="{0EB3C9C8-0793-A8E2-0293-FEE14439E2FB}"/>
              </a:ext>
            </a:extLst>
          </p:cNvPr>
          <p:cNvSpPr/>
          <p:nvPr/>
        </p:nvSpPr>
        <p:spPr>
          <a:xfrm rot="16320000">
            <a:off x="9349130" y="3185163"/>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3"/>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pic>
        <p:nvPicPr>
          <p:cNvPr id="5" name="Imagem 4">
            <a:extLst>
              <a:ext uri="{FF2B5EF4-FFF2-40B4-BE49-F238E27FC236}">
                <a16:creationId xmlns:a16="http://schemas.microsoft.com/office/drawing/2014/main" id="{27A50787-1C07-2F2C-1640-DF5E775157F0}"/>
              </a:ext>
            </a:extLst>
          </p:cNvPr>
          <p:cNvPicPr>
            <a:picLocks noChangeAspect="1"/>
          </p:cNvPicPr>
          <p:nvPr/>
        </p:nvPicPr>
        <p:blipFill>
          <a:blip r:embed="rId4"/>
          <a:stretch>
            <a:fillRect/>
          </a:stretch>
        </p:blipFill>
        <p:spPr>
          <a:xfrm>
            <a:off x="599692" y="1628478"/>
            <a:ext cx="2420236" cy="1882620"/>
          </a:xfrm>
          <a:prstGeom prst="roundRect">
            <a:avLst/>
          </a:prstGeom>
        </p:spPr>
      </p:pic>
      <p:sp>
        <p:nvSpPr>
          <p:cNvPr id="8" name="CaixaDeTexto 7">
            <a:extLst>
              <a:ext uri="{FF2B5EF4-FFF2-40B4-BE49-F238E27FC236}">
                <a16:creationId xmlns:a16="http://schemas.microsoft.com/office/drawing/2014/main" id="{9AC3DC1C-3CE0-2E2C-04A6-519F063653A1}"/>
              </a:ext>
            </a:extLst>
          </p:cNvPr>
          <p:cNvSpPr txBox="1"/>
          <p:nvPr/>
        </p:nvSpPr>
        <p:spPr>
          <a:xfrm>
            <a:off x="596547" y="1223726"/>
            <a:ext cx="2420234" cy="303516"/>
          </a:xfrm>
          <a:prstGeom prst="rect">
            <a:avLst/>
          </a:prstGeom>
          <a:noFill/>
        </p:spPr>
        <p:txBody>
          <a:bodyPr wrap="square" lIns="53059" tIns="26529" rIns="53059" bIns="26529" anchor="t">
            <a:spAutoFit/>
          </a:bodyPr>
          <a:lstStyle/>
          <a:p>
            <a:pPr defTabSz="530568">
              <a:buClr>
                <a:srgbClr val="000000"/>
              </a:buClr>
            </a:pPr>
            <a:r>
              <a:rPr lang="pt-PT" sz="1624" b="1" kern="0" err="1">
                <a:solidFill>
                  <a:srgbClr val="A4C9A6"/>
                </a:solidFill>
                <a:latin typeface="Montserrat"/>
                <a:cs typeface="Arial"/>
                <a:sym typeface="Arial"/>
              </a:rPr>
              <a:t>Visits</a:t>
            </a:r>
            <a:r>
              <a:rPr lang="pt-PT" sz="1624" b="1" kern="0">
                <a:solidFill>
                  <a:srgbClr val="A4C9A6"/>
                </a:solidFill>
                <a:latin typeface="Montserrat"/>
                <a:cs typeface="Arial"/>
                <a:sym typeface="Arial"/>
              </a:rPr>
              <a:t> to </a:t>
            </a:r>
            <a:r>
              <a:rPr lang="pt-PT" sz="1624" b="1" kern="0" err="1">
                <a:solidFill>
                  <a:srgbClr val="A4C9A6"/>
                </a:solidFill>
                <a:latin typeface="Montserrat"/>
                <a:cs typeface="Arial"/>
                <a:sym typeface="Arial"/>
              </a:rPr>
              <a:t>Members</a:t>
            </a:r>
            <a:endParaRPr lang="pt-PT" sz="1624" b="1" kern="0">
              <a:solidFill>
                <a:srgbClr val="A4C9A6"/>
              </a:solidFill>
              <a:latin typeface="Montserrat"/>
              <a:cs typeface="Arial"/>
              <a:sym typeface="Arial"/>
            </a:endParaRPr>
          </a:p>
        </p:txBody>
      </p:sp>
      <p:pic>
        <p:nvPicPr>
          <p:cNvPr id="11" name="Imagem 10">
            <a:extLst>
              <a:ext uri="{FF2B5EF4-FFF2-40B4-BE49-F238E27FC236}">
                <a16:creationId xmlns:a16="http://schemas.microsoft.com/office/drawing/2014/main" id="{85148A98-2893-5F69-E7DF-1A22E6FA89AF}"/>
              </a:ext>
            </a:extLst>
          </p:cNvPr>
          <p:cNvPicPr>
            <a:picLocks noChangeAspect="1"/>
          </p:cNvPicPr>
          <p:nvPr/>
        </p:nvPicPr>
        <p:blipFill>
          <a:blip r:embed="rId5"/>
          <a:stretch>
            <a:fillRect/>
          </a:stretch>
        </p:blipFill>
        <p:spPr>
          <a:xfrm>
            <a:off x="6410612" y="4199847"/>
            <a:ext cx="2762656" cy="1489431"/>
          </a:xfrm>
          <a:prstGeom prst="roundRect">
            <a:avLst/>
          </a:prstGeom>
        </p:spPr>
      </p:pic>
      <p:sp>
        <p:nvSpPr>
          <p:cNvPr id="13" name="CaixaDeTexto 12">
            <a:extLst>
              <a:ext uri="{FF2B5EF4-FFF2-40B4-BE49-F238E27FC236}">
                <a16:creationId xmlns:a16="http://schemas.microsoft.com/office/drawing/2014/main" id="{BEE06676-EC9B-E40A-8BC2-B0E11F69280B}"/>
              </a:ext>
            </a:extLst>
          </p:cNvPr>
          <p:cNvSpPr txBox="1"/>
          <p:nvPr/>
        </p:nvSpPr>
        <p:spPr>
          <a:xfrm>
            <a:off x="6410610" y="3846965"/>
            <a:ext cx="2762656" cy="303516"/>
          </a:xfrm>
          <a:prstGeom prst="rect">
            <a:avLst/>
          </a:prstGeom>
          <a:noFill/>
        </p:spPr>
        <p:txBody>
          <a:bodyPr wrap="square" lIns="53059" tIns="26529" rIns="53059" bIns="26529" anchor="t">
            <a:spAutoFit/>
          </a:bodyPr>
          <a:lstStyle/>
          <a:p>
            <a:pPr defTabSz="530568">
              <a:buClr>
                <a:srgbClr val="000000"/>
              </a:buClr>
            </a:pPr>
            <a:r>
              <a:rPr lang="pt-PT" sz="1624" b="1" kern="0">
                <a:solidFill>
                  <a:srgbClr val="A4C9A6"/>
                </a:solidFill>
                <a:latin typeface="Montserrat"/>
                <a:cs typeface="Arial"/>
                <a:sym typeface="Arial"/>
              </a:rPr>
              <a:t>Newsletters</a:t>
            </a:r>
          </a:p>
        </p:txBody>
      </p:sp>
      <p:sp>
        <p:nvSpPr>
          <p:cNvPr id="15" name="CaixaDeTexto 14">
            <a:extLst>
              <a:ext uri="{FF2B5EF4-FFF2-40B4-BE49-F238E27FC236}">
                <a16:creationId xmlns:a16="http://schemas.microsoft.com/office/drawing/2014/main" id="{6150D30E-39BC-426E-3069-5E0022F2E281}"/>
              </a:ext>
            </a:extLst>
          </p:cNvPr>
          <p:cNvSpPr txBox="1"/>
          <p:nvPr/>
        </p:nvSpPr>
        <p:spPr>
          <a:xfrm>
            <a:off x="3384608" y="4011793"/>
            <a:ext cx="2566468" cy="1677034"/>
          </a:xfrm>
          <a:prstGeom prst="rect">
            <a:avLst/>
          </a:prstGeom>
          <a:noFill/>
        </p:spPr>
        <p:txBody>
          <a:bodyPr wrap="square" lIns="53059" tIns="26529" rIns="53059" bIns="26529" anchor="t">
            <a:spAutoFit/>
          </a:bodyPr>
          <a:lstStyle/>
          <a:p>
            <a:pPr defTabSz="530568">
              <a:lnSpc>
                <a:spcPct val="150000"/>
              </a:lnSpc>
              <a:buClr>
                <a:srgbClr val="000000"/>
              </a:buClr>
            </a:pPr>
            <a:r>
              <a:rPr lang="pt-PT" sz="1624" b="1" kern="0">
                <a:solidFill>
                  <a:srgbClr val="A4C9A6"/>
                </a:solidFill>
                <a:latin typeface="Montserrat"/>
                <a:cs typeface="Arial"/>
                <a:sym typeface="Arial"/>
              </a:rPr>
              <a:t>Meetings</a:t>
            </a:r>
          </a:p>
          <a:p>
            <a:pPr marL="165802" indent="-165802" defTabSz="530568">
              <a:lnSpc>
                <a:spcPct val="150000"/>
              </a:lnSpc>
              <a:buClr>
                <a:srgbClr val="000000"/>
              </a:buClr>
              <a:buFont typeface="Arial" panose="020B0604020202020204" pitchFamily="34" charset="0"/>
              <a:buChar char="•"/>
            </a:pPr>
            <a:r>
              <a:rPr lang="pt-PT" sz="1392" kern="0" err="1">
                <a:solidFill>
                  <a:srgbClr val="093D29"/>
                </a:solidFill>
                <a:latin typeface="Montserrat"/>
                <a:cs typeface="Arial"/>
                <a:sym typeface="Arial"/>
              </a:rPr>
              <a:t>Advisory</a:t>
            </a:r>
            <a:r>
              <a:rPr lang="pt-PT" sz="1392" kern="0">
                <a:solidFill>
                  <a:srgbClr val="093D29"/>
                </a:solidFill>
                <a:latin typeface="Montserrat"/>
                <a:cs typeface="Arial"/>
                <a:sym typeface="Arial"/>
              </a:rPr>
              <a:t> </a:t>
            </a:r>
            <a:r>
              <a:rPr lang="pt-PT" sz="1392" kern="0" err="1">
                <a:solidFill>
                  <a:srgbClr val="093D29"/>
                </a:solidFill>
                <a:latin typeface="Montserrat"/>
                <a:cs typeface="Arial"/>
                <a:sym typeface="Arial"/>
              </a:rPr>
              <a:t>Board</a:t>
            </a:r>
            <a:endParaRPr lang="pt-PT" sz="1392" kern="0">
              <a:solidFill>
                <a:srgbClr val="093D29"/>
              </a:solidFill>
              <a:latin typeface="Montserrat"/>
              <a:cs typeface="Arial"/>
              <a:sym typeface="Arial"/>
            </a:endParaRPr>
          </a:p>
          <a:p>
            <a:pPr marL="165802" indent="-165802" defTabSz="530568">
              <a:lnSpc>
                <a:spcPct val="150000"/>
              </a:lnSpc>
              <a:buClr>
                <a:srgbClr val="000000"/>
              </a:buClr>
              <a:buFont typeface="Arial" panose="020B0604020202020204" pitchFamily="34" charset="0"/>
              <a:buChar char="•"/>
            </a:pPr>
            <a:r>
              <a:rPr lang="pt-PT" sz="1392" kern="0" err="1">
                <a:solidFill>
                  <a:srgbClr val="093D29"/>
                </a:solidFill>
                <a:latin typeface="Montserrat"/>
                <a:cs typeface="Arial"/>
                <a:sym typeface="Arial"/>
              </a:rPr>
              <a:t>Consultative</a:t>
            </a:r>
            <a:r>
              <a:rPr lang="pt-PT" sz="1392" kern="0">
                <a:solidFill>
                  <a:srgbClr val="093D29"/>
                </a:solidFill>
                <a:latin typeface="Montserrat"/>
                <a:cs typeface="Arial"/>
                <a:sym typeface="Arial"/>
              </a:rPr>
              <a:t> </a:t>
            </a:r>
            <a:r>
              <a:rPr lang="pt-PT" sz="1392" kern="0" err="1">
                <a:solidFill>
                  <a:srgbClr val="093D29"/>
                </a:solidFill>
                <a:latin typeface="Montserrat"/>
                <a:cs typeface="Arial"/>
                <a:sym typeface="Arial"/>
              </a:rPr>
              <a:t>and</a:t>
            </a:r>
            <a:r>
              <a:rPr lang="pt-PT" sz="1392" kern="0">
                <a:solidFill>
                  <a:srgbClr val="093D29"/>
                </a:solidFill>
                <a:latin typeface="Montserrat"/>
                <a:cs typeface="Arial"/>
                <a:sym typeface="Arial"/>
              </a:rPr>
              <a:t> </a:t>
            </a:r>
            <a:r>
              <a:rPr lang="pt-PT" sz="1392" kern="0" err="1">
                <a:solidFill>
                  <a:srgbClr val="093D29"/>
                </a:solidFill>
                <a:latin typeface="Montserrat"/>
                <a:cs typeface="Arial"/>
                <a:sym typeface="Arial"/>
              </a:rPr>
              <a:t>Scientific</a:t>
            </a:r>
            <a:r>
              <a:rPr lang="pt-PT" sz="1392" kern="0">
                <a:solidFill>
                  <a:srgbClr val="093D29"/>
                </a:solidFill>
                <a:latin typeface="Montserrat"/>
                <a:cs typeface="Arial"/>
                <a:sym typeface="Arial"/>
              </a:rPr>
              <a:t> </a:t>
            </a:r>
            <a:r>
              <a:rPr lang="pt-PT" sz="1392" kern="0" err="1">
                <a:solidFill>
                  <a:srgbClr val="093D29"/>
                </a:solidFill>
                <a:latin typeface="Montserrat"/>
                <a:cs typeface="Arial"/>
                <a:sym typeface="Arial"/>
              </a:rPr>
              <a:t>Committee</a:t>
            </a:r>
            <a:endParaRPr lang="pt-PT" sz="1392" kern="0">
              <a:solidFill>
                <a:srgbClr val="093D29"/>
              </a:solidFill>
              <a:latin typeface="Montserrat"/>
              <a:cs typeface="Arial"/>
              <a:sym typeface="Arial"/>
            </a:endParaRPr>
          </a:p>
          <a:p>
            <a:pPr marL="165802" indent="-165802" defTabSz="530568">
              <a:lnSpc>
                <a:spcPct val="150000"/>
              </a:lnSpc>
              <a:buClr>
                <a:srgbClr val="000000"/>
              </a:buClr>
              <a:buFont typeface="Arial" panose="020B0604020202020204" pitchFamily="34" charset="0"/>
              <a:buChar char="•"/>
            </a:pPr>
            <a:r>
              <a:rPr lang="pt-PT" sz="1392" kern="0" err="1">
                <a:solidFill>
                  <a:srgbClr val="093D29"/>
                </a:solidFill>
                <a:latin typeface="Montserrat"/>
                <a:cs typeface="Arial"/>
                <a:sym typeface="Arial"/>
              </a:rPr>
              <a:t>Plenary</a:t>
            </a:r>
            <a:r>
              <a:rPr lang="pt-PT" sz="1392" kern="0">
                <a:solidFill>
                  <a:srgbClr val="093D29"/>
                </a:solidFill>
                <a:latin typeface="Montserrat"/>
                <a:cs typeface="Arial"/>
                <a:sym typeface="Arial"/>
              </a:rPr>
              <a:t> Meetings</a:t>
            </a:r>
            <a:endParaRPr lang="pt-PT" sz="1044" kern="0">
              <a:solidFill>
                <a:srgbClr val="000000"/>
              </a:solidFill>
              <a:latin typeface="Arial"/>
              <a:cs typeface="Arial"/>
              <a:sym typeface="Arial"/>
            </a:endParaRPr>
          </a:p>
        </p:txBody>
      </p:sp>
      <p:pic>
        <p:nvPicPr>
          <p:cNvPr id="17" name="Imagem 16">
            <a:extLst>
              <a:ext uri="{FF2B5EF4-FFF2-40B4-BE49-F238E27FC236}">
                <a16:creationId xmlns:a16="http://schemas.microsoft.com/office/drawing/2014/main" id="{6F3DA77C-A3E7-3355-3B49-88F1F0205EEA}"/>
              </a:ext>
            </a:extLst>
          </p:cNvPr>
          <p:cNvPicPr>
            <a:picLocks noChangeAspect="1"/>
          </p:cNvPicPr>
          <p:nvPr/>
        </p:nvPicPr>
        <p:blipFill>
          <a:blip r:embed="rId6"/>
          <a:stretch>
            <a:fillRect/>
          </a:stretch>
        </p:blipFill>
        <p:spPr>
          <a:xfrm>
            <a:off x="596551" y="4199845"/>
            <a:ext cx="2494654" cy="1387002"/>
          </a:xfrm>
          <a:prstGeom prst="roundRect">
            <a:avLst/>
          </a:prstGeom>
        </p:spPr>
      </p:pic>
      <p:pic>
        <p:nvPicPr>
          <p:cNvPr id="19" name="Imagem 18" descr="Não foi fornecido texto alternativo para esta imagem">
            <a:extLst>
              <a:ext uri="{FF2B5EF4-FFF2-40B4-BE49-F238E27FC236}">
                <a16:creationId xmlns:a16="http://schemas.microsoft.com/office/drawing/2014/main" id="{E260BFC4-9545-E418-7648-9677D7094367}"/>
              </a:ext>
            </a:extLst>
          </p:cNvPr>
          <p:cNvPicPr>
            <a:picLocks noChangeAspect="1"/>
          </p:cNvPicPr>
          <p:nvPr/>
        </p:nvPicPr>
        <p:blipFill>
          <a:blip r:embed="rId7"/>
          <a:stretch>
            <a:fillRect/>
          </a:stretch>
        </p:blipFill>
        <p:spPr>
          <a:xfrm>
            <a:off x="7080017" y="1087893"/>
            <a:ext cx="1892934" cy="2363800"/>
          </a:xfrm>
          <a:prstGeom prst="roundRect">
            <a:avLst/>
          </a:prstGeom>
        </p:spPr>
      </p:pic>
      <p:sp>
        <p:nvSpPr>
          <p:cNvPr id="21" name="CaixaDeTexto 20">
            <a:extLst>
              <a:ext uri="{FF2B5EF4-FFF2-40B4-BE49-F238E27FC236}">
                <a16:creationId xmlns:a16="http://schemas.microsoft.com/office/drawing/2014/main" id="{96414D45-E20C-B4DA-0938-61FA96F3B418}"/>
              </a:ext>
            </a:extLst>
          </p:cNvPr>
          <p:cNvSpPr txBox="1"/>
          <p:nvPr/>
        </p:nvSpPr>
        <p:spPr>
          <a:xfrm>
            <a:off x="7080017" y="761190"/>
            <a:ext cx="1892934" cy="303516"/>
          </a:xfrm>
          <a:prstGeom prst="rect">
            <a:avLst/>
          </a:prstGeom>
          <a:noFill/>
        </p:spPr>
        <p:txBody>
          <a:bodyPr wrap="square" lIns="53059" tIns="26529" rIns="53059" bIns="26529" anchor="t">
            <a:spAutoFit/>
          </a:bodyPr>
          <a:lstStyle/>
          <a:p>
            <a:pPr defTabSz="530568">
              <a:buClr>
                <a:srgbClr val="000000"/>
              </a:buClr>
            </a:pPr>
            <a:r>
              <a:rPr lang="pt-PT" sz="1624" b="1" kern="0">
                <a:solidFill>
                  <a:srgbClr val="A4C9A6"/>
                </a:solidFill>
                <a:latin typeface="Montserrat"/>
                <a:cs typeface="Arial"/>
                <a:sym typeface="Arial"/>
              </a:rPr>
              <a:t>Media </a:t>
            </a:r>
            <a:r>
              <a:rPr lang="pt-PT" sz="1624" b="1" kern="0" err="1">
                <a:solidFill>
                  <a:srgbClr val="A4C9A6"/>
                </a:solidFill>
                <a:latin typeface="Montserrat"/>
                <a:cs typeface="Arial"/>
                <a:sym typeface="Arial"/>
              </a:rPr>
              <a:t>presence</a:t>
            </a:r>
            <a:endParaRPr lang="pt-PT" sz="1624" b="1" kern="0">
              <a:solidFill>
                <a:srgbClr val="A4C9A6"/>
              </a:solidFill>
              <a:latin typeface="Montserrat"/>
              <a:cs typeface="Arial"/>
              <a:sym typeface="Arial"/>
            </a:endParaRPr>
          </a:p>
        </p:txBody>
      </p:sp>
      <p:sp>
        <p:nvSpPr>
          <p:cNvPr id="25" name="CaixaDeTexto 24">
            <a:extLst>
              <a:ext uri="{FF2B5EF4-FFF2-40B4-BE49-F238E27FC236}">
                <a16:creationId xmlns:a16="http://schemas.microsoft.com/office/drawing/2014/main" id="{6238647F-FF02-36EC-D306-8CC2B18A8112}"/>
              </a:ext>
            </a:extLst>
          </p:cNvPr>
          <p:cNvSpPr txBox="1"/>
          <p:nvPr/>
        </p:nvSpPr>
        <p:spPr>
          <a:xfrm>
            <a:off x="3530838" y="1244774"/>
            <a:ext cx="2420234" cy="303516"/>
          </a:xfrm>
          <a:prstGeom prst="rect">
            <a:avLst/>
          </a:prstGeom>
          <a:noFill/>
        </p:spPr>
        <p:txBody>
          <a:bodyPr wrap="square" lIns="53059" tIns="26529" rIns="53059" bIns="26529" anchor="t">
            <a:spAutoFit/>
          </a:bodyPr>
          <a:lstStyle/>
          <a:p>
            <a:pPr defTabSz="530568">
              <a:buClr>
                <a:srgbClr val="000000"/>
              </a:buClr>
            </a:pPr>
            <a:r>
              <a:rPr lang="pt-PT" sz="1624" b="1" kern="0" err="1">
                <a:solidFill>
                  <a:srgbClr val="A4C9A6"/>
                </a:solidFill>
                <a:latin typeface="Montserrat"/>
                <a:cs typeface="Arial"/>
                <a:sym typeface="Arial"/>
              </a:rPr>
              <a:t>Annual</a:t>
            </a:r>
            <a:r>
              <a:rPr lang="pt-PT" sz="1624" b="1" kern="0">
                <a:solidFill>
                  <a:srgbClr val="A4C9A6"/>
                </a:solidFill>
                <a:latin typeface="Montserrat"/>
                <a:cs typeface="Arial"/>
                <a:sym typeface="Arial"/>
              </a:rPr>
              <a:t> </a:t>
            </a:r>
            <a:r>
              <a:rPr lang="pt-PT" sz="1624" b="1" kern="0" err="1">
                <a:solidFill>
                  <a:srgbClr val="A4C9A6"/>
                </a:solidFill>
                <a:latin typeface="Montserrat"/>
                <a:cs typeface="Arial"/>
                <a:sym typeface="Arial"/>
              </a:rPr>
              <a:t>Event</a:t>
            </a:r>
            <a:endParaRPr lang="pt-PT" sz="1624" b="1" kern="0">
              <a:solidFill>
                <a:srgbClr val="A4C9A6"/>
              </a:solidFill>
              <a:latin typeface="Montserrat"/>
              <a:cs typeface="Arial"/>
              <a:sym typeface="Arial"/>
            </a:endParaRPr>
          </a:p>
        </p:txBody>
      </p:sp>
      <p:pic>
        <p:nvPicPr>
          <p:cNvPr id="27" name="Imagem 26">
            <a:extLst>
              <a:ext uri="{FF2B5EF4-FFF2-40B4-BE49-F238E27FC236}">
                <a16:creationId xmlns:a16="http://schemas.microsoft.com/office/drawing/2014/main" id="{174AE7ED-B31F-07E0-C97A-75ED07719A9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30843" y="1618125"/>
            <a:ext cx="2542002" cy="1903325"/>
          </a:xfrm>
          <a:prstGeom prst="roundRect">
            <a:avLst/>
          </a:prstGeom>
        </p:spPr>
      </p:pic>
    </p:spTree>
    <p:extLst>
      <p:ext uri="{BB962C8B-B14F-4D97-AF65-F5344CB8AC3E}">
        <p14:creationId xmlns:p14="http://schemas.microsoft.com/office/powerpoint/2010/main" val="3327840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0"/>
          <p:cNvSpPr txBox="1"/>
          <p:nvPr/>
        </p:nvSpPr>
        <p:spPr>
          <a:xfrm>
            <a:off x="596551" y="541636"/>
            <a:ext cx="3483920" cy="500009"/>
          </a:xfrm>
          <a:prstGeom prst="rect">
            <a:avLst/>
          </a:prstGeom>
          <a:noFill/>
          <a:ln>
            <a:noFill/>
          </a:ln>
        </p:spPr>
        <p:txBody>
          <a:bodyPr spcFirstLastPara="1" wrap="square" lIns="0" tIns="0" rIns="0" bIns="0" anchor="t" anchorCtr="0">
            <a:spAutoFit/>
          </a:bodyPr>
          <a:lstStyle/>
          <a:p>
            <a:pPr defTabSz="530568">
              <a:lnSpc>
                <a:spcPct val="140008"/>
              </a:lnSpc>
              <a:buClr>
                <a:srgbClr val="000000"/>
              </a:buClr>
              <a:buSzPts val="4799"/>
            </a:pPr>
            <a:r>
              <a:rPr lang="en-US" sz="2321" b="1" kern="0">
                <a:solidFill>
                  <a:srgbClr val="4CA886"/>
                </a:solidFill>
                <a:latin typeface="Montserrat"/>
                <a:ea typeface="Montserrat"/>
                <a:cs typeface="Montserrat"/>
                <a:sym typeface="Montserrat"/>
              </a:rPr>
              <a:t>ROADMAP 2030</a:t>
            </a:r>
            <a:endParaRPr lang="pt-PT" sz="2321" kern="0">
              <a:solidFill>
                <a:srgbClr val="000000"/>
              </a:solidFill>
              <a:latin typeface="Arial"/>
              <a:ea typeface="Arial"/>
              <a:cs typeface="Arial"/>
              <a:sym typeface="Arial"/>
            </a:endParaRPr>
          </a:p>
        </p:txBody>
      </p:sp>
      <p:sp>
        <p:nvSpPr>
          <p:cNvPr id="302" name="Google Shape;302;p10"/>
          <p:cNvSpPr txBox="1"/>
          <p:nvPr/>
        </p:nvSpPr>
        <p:spPr>
          <a:xfrm>
            <a:off x="596552" y="1086545"/>
            <a:ext cx="2187242" cy="547650"/>
          </a:xfrm>
          <a:prstGeom prst="rect">
            <a:avLst/>
          </a:prstGeom>
          <a:noFill/>
          <a:ln>
            <a:noFill/>
          </a:ln>
        </p:spPr>
        <p:txBody>
          <a:bodyPr spcFirstLastPara="1" wrap="square" lIns="0" tIns="0" rIns="0" bIns="0" anchor="t" anchorCtr="0">
            <a:spAutoFit/>
          </a:bodyPr>
          <a:lstStyle/>
          <a:p>
            <a:pPr defTabSz="530568">
              <a:lnSpc>
                <a:spcPct val="140004"/>
              </a:lnSpc>
              <a:buClr>
                <a:srgbClr val="000000"/>
              </a:buClr>
              <a:buSzPts val="4382"/>
            </a:pPr>
            <a:r>
              <a:rPr lang="en-US" sz="2542" b="1" kern="0">
                <a:solidFill>
                  <a:srgbClr val="A4C9A6"/>
                </a:solidFill>
                <a:latin typeface="Montserrat"/>
                <a:ea typeface="Montserrat"/>
                <a:cs typeface="Montserrat"/>
                <a:sym typeface="Montserrat"/>
              </a:rPr>
              <a:t>Projects</a:t>
            </a:r>
            <a:endParaRPr lang="en-US" sz="812" kern="0">
              <a:solidFill>
                <a:srgbClr val="000000"/>
              </a:solidFill>
              <a:latin typeface="Arial"/>
              <a:ea typeface="Arial"/>
              <a:cs typeface="Arial"/>
              <a:sym typeface="Arial"/>
            </a:endParaRPr>
          </a:p>
        </p:txBody>
      </p:sp>
      <p:sp>
        <p:nvSpPr>
          <p:cNvPr id="303" name="Google Shape;303;p10"/>
          <p:cNvSpPr txBox="1"/>
          <p:nvPr/>
        </p:nvSpPr>
        <p:spPr>
          <a:xfrm>
            <a:off x="595125" y="2122431"/>
            <a:ext cx="3868796" cy="3419398"/>
          </a:xfrm>
          <a:prstGeom prst="rect">
            <a:avLst/>
          </a:prstGeom>
          <a:noFill/>
          <a:ln>
            <a:noFill/>
          </a:ln>
        </p:spPr>
        <p:txBody>
          <a:bodyPr spcFirstLastPara="1" wrap="square" lIns="0" tIns="0" rIns="0" bIns="0" anchor="t" anchorCtr="0">
            <a:spAutoFit/>
          </a:bodyPr>
          <a:lstStyle/>
          <a:p>
            <a:pPr marL="265282" lvl="1" indent="-191594" defTabSz="530568">
              <a:lnSpc>
                <a:spcPct val="150000"/>
              </a:lnSpc>
              <a:buClr>
                <a:srgbClr val="000000"/>
              </a:buClr>
              <a:buSzPts val="1600"/>
              <a:buFont typeface="Montserrat"/>
              <a:buAutoNum type="arabicPeriod"/>
            </a:pPr>
            <a:r>
              <a:rPr lang="en-US" sz="926" b="1" kern="0">
                <a:solidFill>
                  <a:srgbClr val="093D29"/>
                </a:solidFill>
                <a:latin typeface="Montserrat"/>
                <a:ea typeface="Montserrat"/>
                <a:cs typeface="Montserrat"/>
                <a:sym typeface="Montserrat"/>
              </a:rPr>
              <a:t>Bottle Banks with lifting help at HORECA Channel </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pt-PT" sz="926" kern="0">
                <a:solidFill>
                  <a:srgbClr val="093D29"/>
                </a:solidFill>
                <a:latin typeface="Montserrat" panose="00000500000000000000" pitchFamily="2" charset="0"/>
                <a:cs typeface="Arial"/>
                <a:sym typeface="Montserrat"/>
              </a:rPr>
              <a:t>Sociedade Ponto Verde, AIVE</a:t>
            </a:r>
          </a:p>
          <a:p>
            <a:pPr marL="212963" lvl="1" indent="-102797"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a:t>
            </a:r>
            <a:r>
              <a:rPr lang="en-US" sz="926" b="1" kern="0">
                <a:solidFill>
                  <a:srgbClr val="093D29"/>
                </a:solidFill>
                <a:latin typeface="Montserrat"/>
                <a:ea typeface="Montserrat"/>
                <a:cs typeface="Montserrat"/>
                <a:sym typeface="Montserrat"/>
              </a:rPr>
              <a:t>HORECA Channel Door-to-Door Extension</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Porto </a:t>
            </a:r>
            <a:r>
              <a:rPr lang="en-US" sz="926" kern="0" err="1">
                <a:solidFill>
                  <a:srgbClr val="093D29"/>
                </a:solidFill>
                <a:latin typeface="Montserrat" panose="00000500000000000000" pitchFamily="2" charset="0"/>
                <a:ea typeface="Montserrat"/>
                <a:cs typeface="Montserrat"/>
                <a:sym typeface="Montserrat"/>
              </a:rPr>
              <a:t>Ambiente</a:t>
            </a:r>
            <a:endParaRPr lang="pt-PT" sz="754" kern="0">
              <a:solidFill>
                <a:srgbClr val="093D29"/>
              </a:solidFill>
              <a:latin typeface="Montserrat" panose="00000500000000000000" pitchFamily="2" charset="0"/>
              <a:ea typeface="Montserrat"/>
              <a:cs typeface="Montserrat"/>
              <a:sym typeface="Montserrat"/>
            </a:endParaRPr>
          </a:p>
          <a:p>
            <a:pPr marL="212963" lvl="1" indent="-102797"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cs typeface="Arial"/>
                <a:sym typeface="Montserrat"/>
              </a:rPr>
              <a:t> </a:t>
            </a:r>
            <a:r>
              <a:rPr lang="en-US" sz="926" b="1" kern="0">
                <a:solidFill>
                  <a:srgbClr val="093D29"/>
                </a:solidFill>
                <a:latin typeface="Montserrat"/>
                <a:ea typeface="Montserrat"/>
                <a:cs typeface="Montserrat"/>
                <a:sym typeface="Montserrat"/>
              </a:rPr>
              <a:t>Assessment of Bottle Bank Coverage Extension</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EGF</a:t>
            </a:r>
            <a:endParaRPr lang="pt-PT" sz="754" kern="0">
              <a:solidFill>
                <a:srgbClr val="093D29"/>
              </a:solidFill>
              <a:latin typeface="Montserrat" panose="00000500000000000000" pitchFamily="2" charset="0"/>
              <a:ea typeface="Montserrat"/>
              <a:cs typeface="Montserrat"/>
              <a:sym typeface="Montserrat"/>
            </a:endParaRPr>
          </a:p>
          <a:p>
            <a:pPr marL="212963" lvl="1" indent="-102797"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a:t>
            </a:r>
            <a:r>
              <a:rPr lang="en-US" sz="926" b="1" kern="0">
                <a:solidFill>
                  <a:srgbClr val="093D29"/>
                </a:solidFill>
                <a:latin typeface="Montserrat"/>
                <a:ea typeface="Montserrat"/>
                <a:cs typeface="Montserrat"/>
                <a:sym typeface="Montserrat"/>
              </a:rPr>
              <a:t>Accounting for Non-Urban Glass Packaging</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err="1">
                <a:solidFill>
                  <a:srgbClr val="093D29"/>
                </a:solidFill>
                <a:latin typeface="Montserrat" panose="00000500000000000000" pitchFamily="2" charset="0"/>
                <a:ea typeface="Montserrat"/>
                <a:cs typeface="Montserrat"/>
                <a:sym typeface="Montserrat"/>
              </a:rPr>
              <a:t>Trivalor</a:t>
            </a:r>
            <a:endParaRPr lang="en-US" sz="926" kern="0">
              <a:solidFill>
                <a:srgbClr val="093D29"/>
              </a:solidFill>
              <a:latin typeface="Montserrat" panose="00000500000000000000" pitchFamily="2" charset="0"/>
              <a:ea typeface="Montserrat"/>
              <a:cs typeface="Montserrat"/>
              <a:sym typeface="Montserrat"/>
            </a:endParaRPr>
          </a:p>
          <a:p>
            <a:pPr marL="212963" lvl="1" indent="-102797"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a:t>
            </a:r>
            <a:r>
              <a:rPr lang="en-US" sz="926" b="1" kern="0">
                <a:solidFill>
                  <a:srgbClr val="093D29"/>
                </a:solidFill>
                <a:latin typeface="Montserrat"/>
                <a:ea typeface="Montserrat"/>
                <a:cs typeface="Montserrat"/>
                <a:sym typeface="Montserrat"/>
              </a:rPr>
              <a:t>Urban Littering</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Electrão</a:t>
            </a:r>
            <a:endParaRPr sz="926" kern="0">
              <a:solidFill>
                <a:srgbClr val="093D29"/>
              </a:solidFill>
              <a:latin typeface="Montserrat" panose="00000500000000000000" pitchFamily="2" charset="0"/>
              <a:ea typeface="Montserrat"/>
              <a:cs typeface="Montserrat"/>
              <a:sym typeface="Montserrat"/>
            </a:endParaRPr>
          </a:p>
          <a:p>
            <a:pPr marL="212963" lvl="1" indent="-102797"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a:t>
            </a:r>
            <a:r>
              <a:rPr lang="en-US" sz="926" b="1" kern="0">
                <a:solidFill>
                  <a:srgbClr val="093D29"/>
                </a:solidFill>
                <a:latin typeface="Montserrat"/>
                <a:ea typeface="Montserrat"/>
                <a:cs typeface="Montserrat"/>
                <a:sym typeface="Montserrat"/>
              </a:rPr>
              <a:t>Green Flags</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Electrão, AIVE</a:t>
            </a:r>
          </a:p>
          <a:p>
            <a:pPr marL="212963" lvl="1" indent="-102796" defTabSz="530568">
              <a:lnSpc>
                <a:spcPct val="150000"/>
              </a:lnSpc>
              <a:buClr>
                <a:srgbClr val="093D29"/>
              </a:buClr>
              <a:buSzPts val="1600"/>
              <a:buFont typeface="Montserrat"/>
              <a:buAutoNum type="arabicPeriod"/>
            </a:pPr>
            <a:r>
              <a:rPr lang="pt-PT" sz="926" b="1" kern="0">
                <a:solidFill>
                  <a:srgbClr val="093D29"/>
                </a:solidFill>
                <a:latin typeface="Montserrat" panose="00000500000000000000" pitchFamily="2" charset="0"/>
                <a:ea typeface="Montserrat"/>
                <a:cs typeface="Montserrat"/>
                <a:sym typeface="Montserrat"/>
              </a:rPr>
              <a:t> </a:t>
            </a:r>
            <a:r>
              <a:rPr lang="pt-PT" sz="926" b="1" kern="0" err="1">
                <a:solidFill>
                  <a:srgbClr val="093D29"/>
                </a:solidFill>
                <a:latin typeface="Montserrat" panose="00000500000000000000" pitchFamily="2" charset="0"/>
                <a:ea typeface="Montserrat"/>
                <a:cs typeface="Montserrat"/>
                <a:sym typeface="Montserrat 2 Semi-Bold"/>
              </a:rPr>
              <a:t>Awareness</a:t>
            </a:r>
            <a:r>
              <a:rPr lang="pt-PT" sz="926" b="1" kern="0">
                <a:solidFill>
                  <a:srgbClr val="093D29"/>
                </a:solidFill>
                <a:latin typeface="Montserrat" panose="00000500000000000000" pitchFamily="2" charset="0"/>
                <a:ea typeface="Montserrat"/>
                <a:cs typeface="Montserrat"/>
                <a:sym typeface="Montserrat 2 Semi-Bold"/>
              </a:rPr>
              <a:t> </a:t>
            </a:r>
            <a:r>
              <a:rPr lang="pt-PT" sz="926" b="1" kern="0" err="1">
                <a:solidFill>
                  <a:srgbClr val="093D29"/>
                </a:solidFill>
                <a:latin typeface="Montserrat" panose="00000500000000000000" pitchFamily="2" charset="0"/>
                <a:ea typeface="Montserrat"/>
                <a:cs typeface="Montserrat"/>
                <a:sym typeface="Montserrat 2 Semi-Bold"/>
              </a:rPr>
              <a:t>raising</a:t>
            </a:r>
            <a:r>
              <a:rPr lang="pt-PT" sz="926" b="1" kern="0">
                <a:solidFill>
                  <a:srgbClr val="093D29"/>
                </a:solidFill>
                <a:latin typeface="Montserrat" panose="00000500000000000000" pitchFamily="2" charset="0"/>
                <a:ea typeface="Montserrat"/>
                <a:cs typeface="Montserrat"/>
                <a:sym typeface="Montserrat 2 Semi-Bold"/>
              </a:rPr>
              <a:t> </a:t>
            </a:r>
            <a:r>
              <a:rPr lang="pt-PT" sz="926" b="1" kern="0" err="1">
                <a:solidFill>
                  <a:srgbClr val="093D29"/>
                </a:solidFill>
                <a:latin typeface="Montserrat" panose="00000500000000000000" pitchFamily="2" charset="0"/>
                <a:ea typeface="Montserrat"/>
                <a:cs typeface="Montserrat"/>
                <a:sym typeface="Montserrat 2 Semi-Bold"/>
              </a:rPr>
              <a:t>campaign</a:t>
            </a:r>
            <a:endParaRPr lang="pt-PT" sz="926" b="1" kern="0">
              <a:solidFill>
                <a:srgbClr val="093D29"/>
              </a:solidFill>
              <a:latin typeface="Montserrat" panose="00000500000000000000" pitchFamily="2" charset="0"/>
              <a:cs typeface="Arial"/>
              <a:sym typeface="Montserrat"/>
            </a:endParaRPr>
          </a:p>
          <a:p>
            <a:pPr marL="425928" lvl="2" indent="-138291" defTabSz="530568">
              <a:lnSpc>
                <a:spcPct val="150000"/>
              </a:lnSpc>
              <a:buClr>
                <a:srgbClr val="093D29"/>
              </a:buClr>
              <a:buSzPts val="1600"/>
              <a:buFont typeface="Montserrat"/>
              <a:buChar char="⚬"/>
            </a:pPr>
            <a:r>
              <a:rPr lang="pt-PT" sz="926" kern="0">
                <a:solidFill>
                  <a:srgbClr val="093D29"/>
                </a:solidFill>
                <a:latin typeface="Montserrat" panose="00000500000000000000" pitchFamily="2" charset="0"/>
                <a:cs typeface="Arial"/>
                <a:sym typeface="Montserrat"/>
              </a:rPr>
              <a:t>AIVE, </a:t>
            </a:r>
            <a:r>
              <a:rPr lang="pt-PT" sz="926" kern="0" err="1">
                <a:solidFill>
                  <a:srgbClr val="093D29"/>
                </a:solidFill>
                <a:latin typeface="Montserrat" panose="00000500000000000000" pitchFamily="2" charset="0"/>
                <a:cs typeface="Arial"/>
                <a:sym typeface="Montserrat"/>
              </a:rPr>
              <a:t>Disneyland</a:t>
            </a:r>
            <a:r>
              <a:rPr lang="pt-PT" sz="926" kern="0">
                <a:solidFill>
                  <a:srgbClr val="093D29"/>
                </a:solidFill>
                <a:latin typeface="Montserrat" panose="00000500000000000000" pitchFamily="2" charset="0"/>
                <a:cs typeface="Arial"/>
                <a:sym typeface="Montserrat"/>
              </a:rPr>
              <a:t> Paris</a:t>
            </a:r>
          </a:p>
          <a:p>
            <a:pPr marL="212963" lvl="1" indent="-102796"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a:t>
            </a:r>
            <a:r>
              <a:rPr lang="en-US" sz="926" b="1" i="1" kern="0">
                <a:solidFill>
                  <a:srgbClr val="093D29"/>
                </a:solidFill>
                <a:latin typeface="Montserrat" panose="00000500000000000000" pitchFamily="2" charset="0"/>
                <a:ea typeface="Montserrat"/>
                <a:cs typeface="Montserrat"/>
                <a:sym typeface="Montserrat"/>
              </a:rPr>
              <a:t>A Tip for Nature</a:t>
            </a:r>
            <a:endParaRPr lang="en-US" sz="754" i="1"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AIVE, </a:t>
            </a:r>
            <a:r>
              <a:rPr lang="en-US" sz="926" kern="0" err="1">
                <a:solidFill>
                  <a:srgbClr val="093D29"/>
                </a:solidFill>
                <a:latin typeface="Montserrat" panose="00000500000000000000" pitchFamily="2" charset="0"/>
                <a:ea typeface="Montserrat"/>
                <a:cs typeface="Montserrat"/>
                <a:sym typeface="Montserrat"/>
              </a:rPr>
              <a:t>Editory</a:t>
            </a:r>
            <a:r>
              <a:rPr lang="en-US" sz="926" kern="0">
                <a:solidFill>
                  <a:srgbClr val="093D29"/>
                </a:solidFill>
                <a:latin typeface="Montserrat" panose="00000500000000000000" pitchFamily="2" charset="0"/>
                <a:ea typeface="Montserrat"/>
                <a:cs typeface="Montserrat"/>
                <a:sym typeface="Montserrat"/>
              </a:rPr>
              <a:t> Hotels, FEVE</a:t>
            </a:r>
          </a:p>
        </p:txBody>
      </p:sp>
      <p:sp>
        <p:nvSpPr>
          <p:cNvPr id="304" name="Google Shape;304;p10"/>
          <p:cNvSpPr txBox="1"/>
          <p:nvPr/>
        </p:nvSpPr>
        <p:spPr>
          <a:xfrm>
            <a:off x="4857575" y="2055704"/>
            <a:ext cx="5413356" cy="2564548"/>
          </a:xfrm>
          <a:prstGeom prst="rect">
            <a:avLst/>
          </a:prstGeom>
          <a:noFill/>
          <a:ln>
            <a:noFill/>
          </a:ln>
        </p:spPr>
        <p:txBody>
          <a:bodyPr spcFirstLastPara="1" wrap="square" lIns="0" tIns="0" rIns="0" bIns="0" anchor="t" anchorCtr="0">
            <a:spAutoFit/>
          </a:bodyPr>
          <a:lstStyle/>
          <a:p>
            <a:pPr marL="110167" lvl="1" defTabSz="530568">
              <a:lnSpc>
                <a:spcPct val="150000"/>
              </a:lnSpc>
              <a:buClr>
                <a:srgbClr val="093D29"/>
              </a:buClr>
              <a:buSzPts val="1600"/>
            </a:pPr>
            <a:r>
              <a:rPr lang="en-US" sz="926" b="1" kern="0">
                <a:solidFill>
                  <a:srgbClr val="093D29"/>
                </a:solidFill>
                <a:latin typeface="Montserrat"/>
                <a:ea typeface="Montserrat"/>
                <a:cs typeface="Montserrat"/>
                <a:sym typeface="Montserrat"/>
              </a:rPr>
              <a:t>9. Mass balance study of glass</a:t>
            </a:r>
            <a:endParaRPr lang="en-US" sz="926" b="1" kern="0">
              <a:solidFill>
                <a:srgbClr val="093D29"/>
              </a:solidFill>
              <a:latin typeface="Montserrat" panose="00000500000000000000" pitchFamily="2" charset="0"/>
              <a:cs typeface="Arial"/>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cs typeface="Arial"/>
                <a:sym typeface="Montserrat"/>
              </a:rPr>
              <a:t>Vidro+ Platform</a:t>
            </a:r>
          </a:p>
          <a:p>
            <a:pPr marL="110167" lvl="1" defTabSz="530568">
              <a:lnSpc>
                <a:spcPct val="150000"/>
              </a:lnSpc>
              <a:buClr>
                <a:srgbClr val="093D29"/>
              </a:buClr>
              <a:buSzPts val="1600"/>
            </a:pPr>
            <a:r>
              <a:rPr lang="pt-PT" sz="926" b="1" kern="0">
                <a:solidFill>
                  <a:srgbClr val="093D29"/>
                </a:solidFill>
                <a:latin typeface="Montserrat" panose="00000500000000000000" pitchFamily="2" charset="0"/>
                <a:ea typeface="Montserrat"/>
                <a:cs typeface="Montserrat"/>
                <a:sym typeface="Montserrat"/>
              </a:rPr>
              <a:t>10. Marinha + Vidro</a:t>
            </a:r>
            <a:endParaRPr lang="pt-PT" sz="754"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pt-PT" sz="926" kern="0">
                <a:solidFill>
                  <a:srgbClr val="093D29"/>
                </a:solidFill>
                <a:latin typeface="Montserrat" panose="00000500000000000000" pitchFamily="2" charset="0"/>
                <a:ea typeface="Montserrat"/>
                <a:cs typeface="Montserrat"/>
                <a:sym typeface="Montserrat"/>
              </a:rPr>
              <a:t>AIVE, </a:t>
            </a:r>
            <a:r>
              <a:rPr lang="pt-PT" sz="926" kern="0" err="1">
                <a:solidFill>
                  <a:srgbClr val="093D29"/>
                </a:solidFill>
                <a:latin typeface="Montserrat" panose="00000500000000000000" pitchFamily="2" charset="0"/>
                <a:ea typeface="Montserrat"/>
                <a:cs typeface="Montserrat"/>
                <a:sym typeface="Montserrat"/>
              </a:rPr>
              <a:t>Valorlis</a:t>
            </a:r>
            <a:r>
              <a:rPr lang="pt-PT" sz="926" kern="0">
                <a:solidFill>
                  <a:srgbClr val="093D29"/>
                </a:solidFill>
                <a:latin typeface="Montserrat" panose="00000500000000000000" pitchFamily="2" charset="0"/>
                <a:ea typeface="Montserrat"/>
                <a:cs typeface="Montserrat"/>
                <a:sym typeface="Montserrat"/>
              </a:rPr>
              <a:t> (EGF), </a:t>
            </a:r>
            <a:r>
              <a:rPr lang="pt-PT" sz="926" kern="0" err="1">
                <a:solidFill>
                  <a:srgbClr val="093D29"/>
                </a:solidFill>
                <a:latin typeface="Montserrat" panose="00000500000000000000" pitchFamily="2" charset="0"/>
                <a:ea typeface="Montserrat"/>
                <a:cs typeface="Montserrat"/>
                <a:sym typeface="Montserrat"/>
              </a:rPr>
              <a:t>Municipality</a:t>
            </a:r>
            <a:r>
              <a:rPr lang="pt-PT" sz="926" kern="0">
                <a:solidFill>
                  <a:srgbClr val="093D29"/>
                </a:solidFill>
                <a:latin typeface="Montserrat" panose="00000500000000000000" pitchFamily="2" charset="0"/>
                <a:ea typeface="Montserrat"/>
                <a:cs typeface="Montserrat"/>
                <a:sym typeface="Montserrat"/>
              </a:rPr>
              <a:t> </a:t>
            </a:r>
            <a:r>
              <a:rPr lang="pt-PT" sz="926" kern="0" err="1">
                <a:solidFill>
                  <a:srgbClr val="093D29"/>
                </a:solidFill>
                <a:latin typeface="Montserrat" panose="00000500000000000000" pitchFamily="2" charset="0"/>
                <a:ea typeface="Montserrat"/>
                <a:cs typeface="Montserrat"/>
                <a:sym typeface="Montserrat"/>
              </a:rPr>
              <a:t>of</a:t>
            </a:r>
            <a:r>
              <a:rPr lang="pt-PT" sz="926" kern="0">
                <a:solidFill>
                  <a:srgbClr val="093D29"/>
                </a:solidFill>
                <a:latin typeface="Montserrat" panose="00000500000000000000" pitchFamily="2" charset="0"/>
                <a:ea typeface="Montserrat"/>
                <a:cs typeface="Montserrat"/>
                <a:sym typeface="Montserrat"/>
              </a:rPr>
              <a:t> Marinha Grande</a:t>
            </a:r>
          </a:p>
          <a:p>
            <a:pPr marL="110167" lvl="1" defTabSz="530568">
              <a:lnSpc>
                <a:spcPct val="150000"/>
              </a:lnSpc>
              <a:buClr>
                <a:srgbClr val="093D29"/>
              </a:buClr>
              <a:buSzPts val="1600"/>
            </a:pPr>
            <a:r>
              <a:rPr lang="pt-PT" sz="926" b="1" kern="0">
                <a:solidFill>
                  <a:srgbClr val="093D29"/>
                </a:solidFill>
                <a:latin typeface="Montserrat" panose="00000500000000000000" pitchFamily="2" charset="0"/>
                <a:ea typeface="Montserrat"/>
                <a:cs typeface="Montserrat"/>
                <a:sym typeface="Montserrat"/>
              </a:rPr>
              <a:t>11. </a:t>
            </a:r>
            <a:r>
              <a:rPr lang="pt-PT" sz="926" b="1" i="1" kern="0">
                <a:solidFill>
                  <a:srgbClr val="093D29"/>
                </a:solidFill>
                <a:latin typeface="Montserrat" panose="00000500000000000000" pitchFamily="2" charset="0"/>
                <a:ea typeface="Montserrat"/>
                <a:cs typeface="Montserrat"/>
                <a:sym typeface="Montserrat"/>
              </a:rPr>
              <a:t>Digital </a:t>
            </a:r>
            <a:r>
              <a:rPr lang="pt-PT" sz="926" b="1" i="1" kern="0" err="1">
                <a:solidFill>
                  <a:srgbClr val="093D29"/>
                </a:solidFill>
                <a:latin typeface="Montserrat" panose="00000500000000000000" pitchFamily="2" charset="0"/>
                <a:ea typeface="Montserrat"/>
                <a:cs typeface="Montserrat"/>
                <a:sym typeface="Montserrat"/>
              </a:rPr>
              <a:t>Bins</a:t>
            </a:r>
            <a:r>
              <a:rPr lang="pt-PT" sz="926" b="1" i="1" kern="0">
                <a:solidFill>
                  <a:srgbClr val="093D29"/>
                </a:solidFill>
                <a:latin typeface="Montserrat" panose="00000500000000000000" pitchFamily="2" charset="0"/>
                <a:ea typeface="Montserrat"/>
                <a:cs typeface="Montserrat"/>
                <a:sym typeface="Montserrat"/>
              </a:rPr>
              <a:t> </a:t>
            </a:r>
            <a:r>
              <a:rPr lang="pt-PT" sz="926" b="1" kern="0">
                <a:solidFill>
                  <a:srgbClr val="093D29"/>
                </a:solidFill>
                <a:latin typeface="Montserrat" panose="00000500000000000000" pitchFamily="2" charset="0"/>
                <a:ea typeface="Montserrat"/>
                <a:cs typeface="Montserrat"/>
                <a:sym typeface="Montserrat"/>
              </a:rPr>
              <a:t>Mafra</a:t>
            </a:r>
          </a:p>
          <a:p>
            <a:pPr marL="425928" lvl="2" indent="-138291" defTabSz="530568">
              <a:lnSpc>
                <a:spcPct val="150000"/>
              </a:lnSpc>
              <a:buClr>
                <a:srgbClr val="093D29"/>
              </a:buClr>
              <a:buSzPts val="1600"/>
              <a:buFont typeface="Montserrat"/>
              <a:buChar char="⚬"/>
            </a:pPr>
            <a:r>
              <a:rPr lang="pt-PT" sz="926" kern="0">
                <a:solidFill>
                  <a:srgbClr val="093D29"/>
                </a:solidFill>
                <a:latin typeface="Montserrat" panose="00000500000000000000" pitchFamily="2" charset="0"/>
                <a:ea typeface="Montserrat"/>
                <a:cs typeface="Montserrat"/>
                <a:sym typeface="Montserrat"/>
              </a:rPr>
              <a:t>Câmara Municipal de Mafra, Sociedade Ponto Verde, AIVE</a:t>
            </a:r>
          </a:p>
          <a:p>
            <a:pPr marL="110167" lvl="1" defTabSz="530568">
              <a:lnSpc>
                <a:spcPct val="150000"/>
              </a:lnSpc>
              <a:buClr>
                <a:srgbClr val="093D29"/>
              </a:buClr>
              <a:buSzPts val="1600"/>
            </a:pPr>
            <a:r>
              <a:rPr lang="en-US" sz="926" b="1" kern="0">
                <a:solidFill>
                  <a:srgbClr val="093D29"/>
                </a:solidFill>
                <a:latin typeface="Montserrat" panose="00000500000000000000" pitchFamily="2" charset="0"/>
                <a:ea typeface="Montserrat"/>
                <a:cs typeface="Montserrat"/>
                <a:sym typeface="Montserrat"/>
              </a:rPr>
              <a:t>12. </a:t>
            </a:r>
            <a:r>
              <a:rPr lang="en-US" sz="926" b="1" i="1" kern="0">
                <a:solidFill>
                  <a:srgbClr val="093D29"/>
                </a:solidFill>
                <a:latin typeface="Montserrat" panose="00000500000000000000" pitchFamily="2" charset="0"/>
                <a:ea typeface="Montserrat"/>
                <a:cs typeface="Montserrat"/>
                <a:sym typeface="Montserrat"/>
              </a:rPr>
              <a:t>Awareness raising campaign “</a:t>
            </a:r>
            <a:r>
              <a:rPr lang="en-US" sz="926" b="1" i="1" kern="0" err="1">
                <a:solidFill>
                  <a:srgbClr val="093D29"/>
                </a:solidFill>
                <a:latin typeface="Montserrat" panose="00000500000000000000" pitchFamily="2" charset="0"/>
                <a:ea typeface="Montserrat"/>
                <a:cs typeface="Montserrat"/>
                <a:sym typeface="Montserrat"/>
              </a:rPr>
              <a:t>Vidrões</a:t>
            </a:r>
            <a:r>
              <a:rPr lang="en-US" sz="926" b="1" i="1" kern="0">
                <a:solidFill>
                  <a:srgbClr val="093D29"/>
                </a:solidFill>
                <a:latin typeface="Montserrat" panose="00000500000000000000" pitchFamily="2" charset="0"/>
                <a:ea typeface="Montserrat"/>
                <a:cs typeface="Montserrat"/>
                <a:sym typeface="Montserrat"/>
              </a:rPr>
              <a:t> </a:t>
            </a:r>
            <a:r>
              <a:rPr lang="en-US" sz="926" b="1" i="1" kern="0" err="1">
                <a:solidFill>
                  <a:srgbClr val="093D29"/>
                </a:solidFill>
                <a:latin typeface="Montserrat" panose="00000500000000000000" pitchFamily="2" charset="0"/>
                <a:ea typeface="Montserrat"/>
                <a:cs typeface="Montserrat"/>
                <a:sym typeface="Montserrat"/>
              </a:rPr>
              <a:t>Temáticos</a:t>
            </a:r>
            <a:r>
              <a:rPr lang="en-US" sz="926" b="1" i="1" kern="0">
                <a:solidFill>
                  <a:srgbClr val="093D29"/>
                </a:solidFill>
                <a:latin typeface="Montserrat" panose="00000500000000000000" pitchFamily="2" charset="0"/>
                <a:ea typeface="Montserrat"/>
                <a:cs typeface="Montserrat"/>
                <a:sym typeface="Montserrat"/>
              </a:rPr>
              <a:t>”</a:t>
            </a:r>
            <a:endParaRPr lang="en-US" sz="754" i="1"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AIVE</a:t>
            </a:r>
          </a:p>
          <a:p>
            <a:pPr marL="110167" lvl="1" defTabSz="530568">
              <a:lnSpc>
                <a:spcPct val="150000"/>
              </a:lnSpc>
              <a:buClr>
                <a:srgbClr val="093D29"/>
              </a:buClr>
              <a:buSzPts val="1600"/>
            </a:pPr>
            <a:r>
              <a:rPr lang="en-US" sz="926" b="1" kern="0">
                <a:solidFill>
                  <a:srgbClr val="093D29"/>
                </a:solidFill>
                <a:latin typeface="Montserrat" panose="00000500000000000000" pitchFamily="2" charset="0"/>
                <a:ea typeface="Montserrat"/>
                <a:cs typeface="Montserrat"/>
                <a:sym typeface="Montserrat"/>
              </a:rPr>
              <a:t>13.  </a:t>
            </a:r>
            <a:r>
              <a:rPr lang="en-US" sz="926" b="1" i="1" kern="0" err="1">
                <a:solidFill>
                  <a:srgbClr val="093D29"/>
                </a:solidFill>
                <a:latin typeface="Montserrat" panose="00000500000000000000" pitchFamily="2" charset="0"/>
                <a:ea typeface="Montserrat"/>
                <a:cs typeface="Montserrat"/>
                <a:sym typeface="Montserrat"/>
              </a:rPr>
              <a:t>Vidrados</a:t>
            </a:r>
            <a:r>
              <a:rPr lang="en-US" sz="926" b="1" i="1" kern="0">
                <a:solidFill>
                  <a:srgbClr val="093D29"/>
                </a:solidFill>
                <a:latin typeface="Montserrat" panose="00000500000000000000" pitchFamily="2" charset="0"/>
                <a:ea typeface="Montserrat"/>
                <a:cs typeface="Montserrat"/>
                <a:sym typeface="Montserrat"/>
              </a:rPr>
              <a:t> no </a:t>
            </a:r>
            <a:r>
              <a:rPr lang="en-US" sz="926" b="1" i="1" kern="0" err="1">
                <a:solidFill>
                  <a:srgbClr val="093D29"/>
                </a:solidFill>
                <a:latin typeface="Montserrat" panose="00000500000000000000" pitchFamily="2" charset="0"/>
                <a:ea typeface="Montserrat"/>
                <a:cs typeface="Montserrat"/>
                <a:sym typeface="Montserrat"/>
              </a:rPr>
              <a:t>Ambiente</a:t>
            </a:r>
            <a:endParaRPr lang="en-US" sz="754" i="1"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err="1">
                <a:solidFill>
                  <a:srgbClr val="093D29"/>
                </a:solidFill>
                <a:latin typeface="Montserrat" panose="00000500000000000000" pitchFamily="2" charset="0"/>
                <a:ea typeface="Montserrat"/>
                <a:cs typeface="Montserrat"/>
                <a:sym typeface="Montserrat"/>
              </a:rPr>
              <a:t>Maiambiente</a:t>
            </a:r>
            <a:r>
              <a:rPr lang="en-US" sz="926" kern="0">
                <a:solidFill>
                  <a:srgbClr val="093D29"/>
                </a:solidFill>
                <a:latin typeface="Montserrat" panose="00000500000000000000" pitchFamily="2" charset="0"/>
                <a:ea typeface="Montserrat"/>
                <a:cs typeface="Montserrat"/>
                <a:sym typeface="Montserrat"/>
              </a:rPr>
              <a:t>, </a:t>
            </a:r>
            <a:r>
              <a:rPr lang="en-US" sz="926" kern="0" err="1">
                <a:solidFill>
                  <a:srgbClr val="093D29"/>
                </a:solidFill>
                <a:latin typeface="Montserrat" panose="00000500000000000000" pitchFamily="2" charset="0"/>
                <a:ea typeface="Montserrat"/>
                <a:cs typeface="Montserrat"/>
                <a:sym typeface="Montserrat"/>
              </a:rPr>
              <a:t>Electrão</a:t>
            </a:r>
            <a:endParaRPr lang="en-US" sz="926" kern="0">
              <a:solidFill>
                <a:srgbClr val="093D29"/>
              </a:solidFill>
              <a:latin typeface="Montserrat" panose="00000500000000000000" pitchFamily="2" charset="0"/>
              <a:ea typeface="Montserrat"/>
              <a:cs typeface="Montserrat"/>
              <a:sym typeface="Montserrat"/>
            </a:endParaRPr>
          </a:p>
          <a:p>
            <a:pPr marL="110167" lvl="1" defTabSz="530568">
              <a:lnSpc>
                <a:spcPct val="150000"/>
              </a:lnSpc>
              <a:buClr>
                <a:srgbClr val="093D29"/>
              </a:buClr>
              <a:buSzPts val="1600"/>
            </a:pPr>
            <a:r>
              <a:rPr lang="en-US" sz="926" b="1" kern="0">
                <a:solidFill>
                  <a:srgbClr val="093D29"/>
                </a:solidFill>
                <a:latin typeface="Montserrat" panose="00000500000000000000" pitchFamily="2" charset="0"/>
                <a:ea typeface="Montserrat"/>
                <a:cs typeface="Montserrat"/>
                <a:sym typeface="Montserrat"/>
              </a:rPr>
              <a:t>14. </a:t>
            </a:r>
            <a:r>
              <a:rPr lang="en-US" sz="926" b="1" i="1" kern="0">
                <a:solidFill>
                  <a:srgbClr val="093D29"/>
                </a:solidFill>
                <a:latin typeface="Montserrat" panose="00000500000000000000" pitchFamily="2" charset="0"/>
                <a:ea typeface="Montserrat"/>
                <a:cs typeface="Montserrat"/>
                <a:sym typeface="Montserrat"/>
              </a:rPr>
              <a:t>Com o Vidro no </a:t>
            </a:r>
            <a:r>
              <a:rPr lang="en-US" sz="926" b="1" i="1" kern="0" err="1">
                <a:solidFill>
                  <a:srgbClr val="093D29"/>
                </a:solidFill>
                <a:latin typeface="Montserrat" panose="00000500000000000000" pitchFamily="2" charset="0"/>
                <a:ea typeface="Montserrat"/>
                <a:cs typeface="Montserrat"/>
                <a:sym typeface="Montserrat"/>
              </a:rPr>
              <a:t>Coração</a:t>
            </a:r>
            <a:endParaRPr lang="en-US" sz="754" i="1"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err="1">
                <a:solidFill>
                  <a:srgbClr val="093D29"/>
                </a:solidFill>
                <a:latin typeface="Montserrat" panose="00000500000000000000" pitchFamily="2" charset="0"/>
                <a:ea typeface="Montserrat"/>
                <a:cs typeface="Montserrat"/>
                <a:sym typeface="Montserrat"/>
              </a:rPr>
              <a:t>Valorlis</a:t>
            </a:r>
            <a:r>
              <a:rPr lang="en-US" sz="926" kern="0">
                <a:solidFill>
                  <a:srgbClr val="093D29"/>
                </a:solidFill>
                <a:latin typeface="Montserrat" panose="00000500000000000000" pitchFamily="2" charset="0"/>
                <a:ea typeface="Montserrat"/>
                <a:cs typeface="Montserrat"/>
                <a:sym typeface="Montserrat"/>
              </a:rPr>
              <a:t>, </a:t>
            </a:r>
            <a:r>
              <a:rPr lang="en-US" sz="926" kern="0" err="1">
                <a:solidFill>
                  <a:srgbClr val="093D29"/>
                </a:solidFill>
                <a:latin typeface="Montserrat" panose="00000500000000000000" pitchFamily="2" charset="0"/>
                <a:ea typeface="Montserrat"/>
                <a:cs typeface="Montserrat"/>
                <a:sym typeface="Montserrat"/>
              </a:rPr>
              <a:t>Sociedade</a:t>
            </a:r>
            <a:r>
              <a:rPr lang="en-US" sz="926" kern="0">
                <a:solidFill>
                  <a:srgbClr val="093D29"/>
                </a:solidFill>
                <a:latin typeface="Montserrat" panose="00000500000000000000" pitchFamily="2" charset="0"/>
                <a:ea typeface="Montserrat"/>
                <a:cs typeface="Montserrat"/>
                <a:sym typeface="Montserrat"/>
              </a:rPr>
              <a:t> Ponto Verde, Liga Portuguesa contra o Cancro</a:t>
            </a:r>
            <a:endParaRPr lang="pt-PT" sz="754" kern="0">
              <a:solidFill>
                <a:srgbClr val="093D29"/>
              </a:solidFill>
              <a:latin typeface="Montserrat" panose="00000500000000000000" pitchFamily="2" charset="0"/>
              <a:ea typeface="Montserrat"/>
              <a:cs typeface="Montserrat"/>
              <a:sym typeface="Montserrat"/>
            </a:endParaRPr>
          </a:p>
        </p:txBody>
      </p:sp>
      <p:sp>
        <p:nvSpPr>
          <p:cNvPr id="305" name="Google Shape;305;p10"/>
          <p:cNvSpPr txBox="1"/>
          <p:nvPr/>
        </p:nvSpPr>
        <p:spPr>
          <a:xfrm>
            <a:off x="997062" y="1704653"/>
            <a:ext cx="1607224" cy="303490"/>
          </a:xfrm>
          <a:prstGeom prst="rect">
            <a:avLst/>
          </a:prstGeom>
          <a:noFill/>
          <a:ln>
            <a:noFill/>
          </a:ln>
        </p:spPr>
        <p:txBody>
          <a:bodyPr spcFirstLastPara="1" wrap="square" lIns="53048" tIns="26516" rIns="53048" bIns="26516" anchor="t" anchorCtr="0">
            <a:spAutoFit/>
          </a:bodyPr>
          <a:lstStyle/>
          <a:p>
            <a:pPr defTabSz="530568">
              <a:buClr>
                <a:srgbClr val="000000"/>
              </a:buClr>
              <a:buSzPts val="2800"/>
            </a:pPr>
            <a:r>
              <a:rPr lang="en-US" sz="1624" b="1" kern="0">
                <a:solidFill>
                  <a:srgbClr val="A4C9A6"/>
                </a:solidFill>
                <a:latin typeface="Montserrat"/>
                <a:ea typeface="Montserrat"/>
                <a:cs typeface="Montserrat"/>
                <a:sym typeface="Montserrat"/>
              </a:rPr>
              <a:t>Finished</a:t>
            </a:r>
          </a:p>
        </p:txBody>
      </p:sp>
      <p:pic>
        <p:nvPicPr>
          <p:cNvPr id="306" name="Google Shape;306;p10" descr="Concluído com preenchimento sólido"/>
          <p:cNvPicPr preferRelativeResize="0"/>
          <p:nvPr/>
        </p:nvPicPr>
        <p:blipFill rotWithShape="1">
          <a:blip r:embed="rId3">
            <a:alphaModFix/>
          </a:blip>
          <a:srcRect/>
          <a:stretch/>
        </p:blipFill>
        <p:spPr>
          <a:xfrm>
            <a:off x="595123" y="1637922"/>
            <a:ext cx="417778" cy="417778"/>
          </a:xfrm>
          <a:prstGeom prst="rect">
            <a:avLst/>
          </a:prstGeom>
          <a:noFill/>
          <a:ln>
            <a:noFill/>
          </a:ln>
        </p:spPr>
      </p:pic>
      <p:sp>
        <p:nvSpPr>
          <p:cNvPr id="3" name="Freeform 2">
            <a:extLst>
              <a:ext uri="{FF2B5EF4-FFF2-40B4-BE49-F238E27FC236}">
                <a16:creationId xmlns:a16="http://schemas.microsoft.com/office/drawing/2014/main" id="{63FA542C-FFCF-2FD6-4CA4-4275B4B6809C}"/>
              </a:ext>
            </a:extLst>
          </p:cNvPr>
          <p:cNvSpPr/>
          <p:nvPr/>
        </p:nvSpPr>
        <p:spPr>
          <a:xfrm rot="5400000">
            <a:off x="5534768" y="-3821826"/>
            <a:ext cx="9947165"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4"/>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6C5A044A-C9AE-45A9-BD8B-B106913D6960}"/>
            </a:ext>
          </a:extLst>
        </p:cNvPr>
        <p:cNvGrpSpPr/>
        <p:nvPr/>
      </p:nvGrpSpPr>
      <p:grpSpPr>
        <a:xfrm>
          <a:off x="0" y="0"/>
          <a:ext cx="0" cy="0"/>
          <a:chOff x="0" y="0"/>
          <a:chExt cx="0" cy="0"/>
        </a:xfrm>
      </p:grpSpPr>
      <p:sp>
        <p:nvSpPr>
          <p:cNvPr id="301" name="Google Shape;301;p10">
            <a:extLst>
              <a:ext uri="{FF2B5EF4-FFF2-40B4-BE49-F238E27FC236}">
                <a16:creationId xmlns:a16="http://schemas.microsoft.com/office/drawing/2014/main" id="{4C5429BA-263D-BBF3-3A22-6775AD3A6315}"/>
              </a:ext>
            </a:extLst>
          </p:cNvPr>
          <p:cNvSpPr txBox="1"/>
          <p:nvPr/>
        </p:nvSpPr>
        <p:spPr>
          <a:xfrm>
            <a:off x="596551" y="541632"/>
            <a:ext cx="3483920" cy="593560"/>
          </a:xfrm>
          <a:prstGeom prst="rect">
            <a:avLst/>
          </a:prstGeom>
          <a:noFill/>
          <a:ln>
            <a:noFill/>
          </a:ln>
        </p:spPr>
        <p:txBody>
          <a:bodyPr spcFirstLastPara="1" wrap="square" lIns="0" tIns="0" rIns="0" bIns="0" anchor="t" anchorCtr="0">
            <a:spAutoFit/>
          </a:bodyPr>
          <a:lstStyle/>
          <a:p>
            <a:pPr defTabSz="530568">
              <a:lnSpc>
                <a:spcPct val="140008"/>
              </a:lnSpc>
              <a:buClr>
                <a:srgbClr val="000000"/>
              </a:buClr>
              <a:buSzPts val="4799"/>
            </a:pPr>
            <a:r>
              <a:rPr lang="en-US" sz="2755" b="1" kern="0">
                <a:solidFill>
                  <a:srgbClr val="4CA886"/>
                </a:solidFill>
                <a:latin typeface="Montserrat"/>
                <a:ea typeface="Montserrat"/>
                <a:cs typeface="Montserrat"/>
                <a:sym typeface="Montserrat"/>
              </a:rPr>
              <a:t>ROADMAP 2030</a:t>
            </a:r>
            <a:endParaRPr sz="2755" kern="0">
              <a:solidFill>
                <a:srgbClr val="000000"/>
              </a:solidFill>
              <a:latin typeface="Arial"/>
              <a:ea typeface="Arial"/>
              <a:cs typeface="Arial"/>
              <a:sym typeface="Arial"/>
            </a:endParaRPr>
          </a:p>
        </p:txBody>
      </p:sp>
      <p:sp>
        <p:nvSpPr>
          <p:cNvPr id="302" name="Google Shape;302;p10">
            <a:extLst>
              <a:ext uri="{FF2B5EF4-FFF2-40B4-BE49-F238E27FC236}">
                <a16:creationId xmlns:a16="http://schemas.microsoft.com/office/drawing/2014/main" id="{3A781A4A-3DC0-1DB8-78D0-9FB282F70300}"/>
              </a:ext>
            </a:extLst>
          </p:cNvPr>
          <p:cNvSpPr txBox="1"/>
          <p:nvPr/>
        </p:nvSpPr>
        <p:spPr>
          <a:xfrm>
            <a:off x="596552" y="1086545"/>
            <a:ext cx="2187242" cy="547650"/>
          </a:xfrm>
          <a:prstGeom prst="rect">
            <a:avLst/>
          </a:prstGeom>
          <a:noFill/>
          <a:ln>
            <a:noFill/>
          </a:ln>
        </p:spPr>
        <p:txBody>
          <a:bodyPr spcFirstLastPara="1" wrap="square" lIns="0" tIns="0" rIns="0" bIns="0" anchor="t" anchorCtr="0">
            <a:spAutoFit/>
          </a:bodyPr>
          <a:lstStyle/>
          <a:p>
            <a:pPr defTabSz="530568">
              <a:lnSpc>
                <a:spcPct val="140004"/>
              </a:lnSpc>
              <a:buClr>
                <a:srgbClr val="000000"/>
              </a:buClr>
              <a:buSzPts val="4382"/>
            </a:pPr>
            <a:r>
              <a:rPr lang="en-US" sz="2542" b="1" kern="0">
                <a:solidFill>
                  <a:srgbClr val="A4C9A6"/>
                </a:solidFill>
                <a:latin typeface="Montserrat"/>
                <a:ea typeface="Montserrat"/>
                <a:cs typeface="Montserrat"/>
                <a:sym typeface="Montserrat"/>
              </a:rPr>
              <a:t>Projects</a:t>
            </a:r>
            <a:endParaRPr lang="en-US" sz="812" kern="0">
              <a:solidFill>
                <a:srgbClr val="000000"/>
              </a:solidFill>
              <a:latin typeface="Arial"/>
              <a:ea typeface="Arial"/>
              <a:cs typeface="Arial"/>
              <a:sym typeface="Arial"/>
            </a:endParaRPr>
          </a:p>
        </p:txBody>
      </p:sp>
      <p:sp>
        <p:nvSpPr>
          <p:cNvPr id="304" name="Google Shape;304;p10">
            <a:extLst>
              <a:ext uri="{FF2B5EF4-FFF2-40B4-BE49-F238E27FC236}">
                <a16:creationId xmlns:a16="http://schemas.microsoft.com/office/drawing/2014/main" id="{C68D91C7-C4A5-BE88-4FB2-42418DE929B3}"/>
              </a:ext>
            </a:extLst>
          </p:cNvPr>
          <p:cNvSpPr txBox="1"/>
          <p:nvPr/>
        </p:nvSpPr>
        <p:spPr>
          <a:xfrm>
            <a:off x="596551" y="2288038"/>
            <a:ext cx="5413356" cy="2564548"/>
          </a:xfrm>
          <a:prstGeom prst="rect">
            <a:avLst/>
          </a:prstGeom>
          <a:noFill/>
          <a:ln>
            <a:noFill/>
          </a:ln>
        </p:spPr>
        <p:txBody>
          <a:bodyPr spcFirstLastPara="1" wrap="square" lIns="0" tIns="0" rIns="0" bIns="0" anchor="t" anchorCtr="0">
            <a:spAutoFit/>
          </a:bodyPr>
          <a:lstStyle/>
          <a:p>
            <a:pPr marL="212963" lvl="1" indent="-102796" defTabSz="530568">
              <a:lnSpc>
                <a:spcPct val="150000"/>
              </a:lnSpc>
              <a:buClr>
                <a:srgbClr val="000000"/>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a:t>
            </a:r>
            <a:r>
              <a:rPr lang="en-US" sz="926" b="1" kern="0">
                <a:solidFill>
                  <a:srgbClr val="093D29"/>
                </a:solidFill>
                <a:latin typeface="Montserrat"/>
                <a:ea typeface="Montserrat"/>
                <a:cs typeface="Montserrat"/>
                <a:sym typeface="Montserrat"/>
              </a:rPr>
              <a:t>Recovery of Glass from Mechanical and Biological Treatment (TMB)</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err="1">
                <a:solidFill>
                  <a:srgbClr val="093D29"/>
                </a:solidFill>
                <a:latin typeface="Montserrat" panose="00000500000000000000" pitchFamily="2" charset="0"/>
                <a:ea typeface="Montserrat"/>
                <a:cs typeface="Montserrat"/>
                <a:sym typeface="Montserrat"/>
              </a:rPr>
              <a:t>Electrão</a:t>
            </a:r>
            <a:r>
              <a:rPr lang="en-US" sz="926" kern="0">
                <a:solidFill>
                  <a:srgbClr val="093D29"/>
                </a:solidFill>
                <a:latin typeface="Montserrat" panose="00000500000000000000" pitchFamily="2" charset="0"/>
                <a:ea typeface="Montserrat"/>
                <a:cs typeface="Montserrat"/>
                <a:sym typeface="Montserrat"/>
              </a:rPr>
              <a:t>, BA Glass, Maltha Glass Recycling, AIVE</a:t>
            </a:r>
            <a:endParaRPr lang="en-US" sz="754" kern="0">
              <a:solidFill>
                <a:srgbClr val="093D29"/>
              </a:solidFill>
              <a:latin typeface="Montserrat" panose="00000500000000000000" pitchFamily="2" charset="0"/>
              <a:ea typeface="Montserrat"/>
              <a:cs typeface="Montserrat"/>
              <a:sym typeface="Montserrat"/>
            </a:endParaRPr>
          </a:p>
          <a:p>
            <a:pPr marL="212963" lvl="1" indent="-102796"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Figueira + Vidro</a:t>
            </a:r>
            <a:endParaRPr lang="pt-PT" sz="754"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ea typeface="Montserrat"/>
                <a:cs typeface="Montserrat"/>
                <a:sym typeface="Montserrat"/>
              </a:rPr>
              <a:t>AIVE, ERSUC (EGF), Municipality of Figueira da Foz</a:t>
            </a:r>
            <a:endParaRPr sz="926" kern="0">
              <a:solidFill>
                <a:srgbClr val="093D29"/>
              </a:solidFill>
              <a:latin typeface="Montserrat" panose="00000500000000000000" pitchFamily="2" charset="0"/>
              <a:ea typeface="Montserrat"/>
              <a:cs typeface="Montserrat"/>
              <a:sym typeface="Montserrat"/>
            </a:endParaRPr>
          </a:p>
          <a:p>
            <a:pPr marL="212963" lvl="1" indent="-102796" defTabSz="530568">
              <a:lnSpc>
                <a:spcPct val="150000"/>
              </a:lnSpc>
              <a:buClr>
                <a:srgbClr val="093D29"/>
              </a:buClr>
              <a:buSzPts val="1600"/>
              <a:buFont typeface="Montserrat"/>
              <a:buAutoNum type="arabicPeriod"/>
            </a:pPr>
            <a:r>
              <a:rPr lang="en-US" sz="926" b="1" kern="0">
                <a:solidFill>
                  <a:srgbClr val="093D29"/>
                </a:solidFill>
                <a:latin typeface="Montserrat" panose="00000500000000000000" pitchFamily="2" charset="0"/>
                <a:ea typeface="Montserrat"/>
                <a:cs typeface="Montserrat"/>
                <a:sym typeface="Montserrat"/>
              </a:rPr>
              <a:t> Mais Vidro, Mais Porto</a:t>
            </a:r>
            <a:endParaRPr lang="pt-PT" sz="754" kern="0">
              <a:solidFill>
                <a:srgbClr val="093D29"/>
              </a:solidFill>
              <a:latin typeface="Montserrat" panose="00000500000000000000" pitchFamily="2" charset="0"/>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panose="00000500000000000000" pitchFamily="2" charset="0"/>
                <a:cs typeface="Arial"/>
                <a:sym typeface="Montserrat"/>
              </a:rPr>
              <a:t>Porto </a:t>
            </a:r>
            <a:r>
              <a:rPr lang="en-US" sz="926" kern="0" err="1">
                <a:solidFill>
                  <a:srgbClr val="093D29"/>
                </a:solidFill>
                <a:latin typeface="Montserrat" panose="00000500000000000000" pitchFamily="2" charset="0"/>
                <a:cs typeface="Arial"/>
                <a:sym typeface="Montserrat"/>
              </a:rPr>
              <a:t>Ambiente</a:t>
            </a:r>
            <a:r>
              <a:rPr lang="en-US" sz="926" kern="0">
                <a:solidFill>
                  <a:srgbClr val="093D29"/>
                </a:solidFill>
                <a:latin typeface="Montserrat" panose="00000500000000000000" pitchFamily="2" charset="0"/>
                <a:cs typeface="Arial"/>
                <a:sym typeface="Montserrat"/>
              </a:rPr>
              <a:t>, Plataforma Vidro+, Super Bock, </a:t>
            </a:r>
            <a:r>
              <a:rPr lang="en-US" sz="926" kern="0" err="1">
                <a:solidFill>
                  <a:srgbClr val="093D29"/>
                </a:solidFill>
                <a:latin typeface="Montserrat" panose="00000500000000000000" pitchFamily="2" charset="0"/>
                <a:cs typeface="Arial"/>
                <a:sym typeface="Montserrat"/>
              </a:rPr>
              <a:t>Sogrape</a:t>
            </a:r>
            <a:r>
              <a:rPr lang="en-US" sz="926" kern="0">
                <a:solidFill>
                  <a:srgbClr val="093D29"/>
                </a:solidFill>
                <a:latin typeface="Montserrat" panose="00000500000000000000" pitchFamily="2" charset="0"/>
                <a:cs typeface="Arial"/>
                <a:sym typeface="Montserrat"/>
              </a:rPr>
              <a:t>, Fujitsu</a:t>
            </a:r>
          </a:p>
          <a:p>
            <a:pPr marL="212963" lvl="1" indent="-102796" defTabSz="530568">
              <a:lnSpc>
                <a:spcPct val="150000"/>
              </a:lnSpc>
              <a:buClr>
                <a:srgbClr val="093D29"/>
              </a:buClr>
              <a:buSzPts val="1600"/>
              <a:buFont typeface="Montserrat"/>
              <a:buAutoNum type="arabicPeriod"/>
            </a:pPr>
            <a:r>
              <a:rPr lang="pt-PT" sz="926" b="1" kern="0">
                <a:solidFill>
                  <a:srgbClr val="093D29"/>
                </a:solidFill>
                <a:latin typeface="Montserrat" panose="00000500000000000000" pitchFamily="2" charset="0"/>
                <a:ea typeface="Montserrat"/>
                <a:cs typeface="Montserrat"/>
                <a:sym typeface="Montserrat"/>
              </a:rPr>
              <a:t> </a:t>
            </a:r>
            <a:r>
              <a:rPr lang="pt-PT" sz="926" b="1" kern="0" err="1">
                <a:solidFill>
                  <a:srgbClr val="093D29"/>
                </a:solidFill>
                <a:latin typeface="Montserrat" panose="00000500000000000000" pitchFamily="2" charset="0"/>
                <a:ea typeface="Montserrat"/>
                <a:cs typeface="Montserrat"/>
                <a:sym typeface="Montserrat"/>
              </a:rPr>
              <a:t>Glass</a:t>
            </a:r>
            <a:r>
              <a:rPr lang="pt-PT" sz="926" b="1" kern="0">
                <a:solidFill>
                  <a:srgbClr val="093D29"/>
                </a:solidFill>
                <a:latin typeface="Montserrat" panose="00000500000000000000" pitchFamily="2" charset="0"/>
                <a:ea typeface="Montserrat"/>
                <a:cs typeface="Montserrat"/>
                <a:sym typeface="Montserrat"/>
              </a:rPr>
              <a:t> </a:t>
            </a:r>
            <a:r>
              <a:rPr lang="pt-PT" sz="926" b="1" kern="0" err="1">
                <a:solidFill>
                  <a:srgbClr val="093D29"/>
                </a:solidFill>
                <a:latin typeface="Montserrat" panose="00000500000000000000" pitchFamily="2" charset="0"/>
                <a:ea typeface="Montserrat"/>
                <a:cs typeface="Montserrat"/>
                <a:sym typeface="Montserrat"/>
              </a:rPr>
              <a:t>collection</a:t>
            </a:r>
            <a:r>
              <a:rPr lang="pt-PT" sz="926" b="1" kern="0">
                <a:solidFill>
                  <a:srgbClr val="093D29"/>
                </a:solidFill>
                <a:latin typeface="Montserrat" panose="00000500000000000000" pitchFamily="2" charset="0"/>
                <a:ea typeface="Montserrat"/>
                <a:cs typeface="Montserrat"/>
                <a:sym typeface="Montserrat"/>
              </a:rPr>
              <a:t> </a:t>
            </a:r>
            <a:r>
              <a:rPr lang="pt-PT" sz="926" b="1" kern="0" err="1">
                <a:solidFill>
                  <a:srgbClr val="093D29"/>
                </a:solidFill>
                <a:latin typeface="Montserrat" panose="00000500000000000000" pitchFamily="2" charset="0"/>
                <a:ea typeface="Montserrat"/>
                <a:cs typeface="Montserrat"/>
                <a:sym typeface="Montserrat"/>
              </a:rPr>
              <a:t>improvement</a:t>
            </a:r>
            <a:r>
              <a:rPr lang="pt-PT" sz="926" b="1" kern="0">
                <a:solidFill>
                  <a:srgbClr val="093D29"/>
                </a:solidFill>
                <a:latin typeface="Montserrat" panose="00000500000000000000" pitchFamily="2" charset="0"/>
                <a:ea typeface="Montserrat"/>
                <a:cs typeface="Montserrat"/>
                <a:sym typeface="Montserrat"/>
              </a:rPr>
              <a:t> in </a:t>
            </a:r>
            <a:r>
              <a:rPr lang="pt-PT" sz="926" b="1" kern="0" err="1">
                <a:solidFill>
                  <a:srgbClr val="093D29"/>
                </a:solidFill>
                <a:latin typeface="Montserrat" panose="00000500000000000000" pitchFamily="2" charset="0"/>
                <a:ea typeface="Montserrat"/>
                <a:cs typeface="Montserrat"/>
                <a:sym typeface="Montserrat"/>
              </a:rPr>
              <a:t>municipalities</a:t>
            </a:r>
            <a:endParaRPr lang="pt-PT" sz="926" b="1" kern="0">
              <a:solidFill>
                <a:srgbClr val="093D29"/>
              </a:solidFill>
              <a:latin typeface="Montserrat" panose="00000500000000000000" pitchFamily="2" charset="0"/>
              <a:cs typeface="Arial"/>
              <a:sym typeface="Montserrat"/>
            </a:endParaRPr>
          </a:p>
          <a:p>
            <a:pPr marL="425928" lvl="2" indent="-138291" defTabSz="530568">
              <a:lnSpc>
                <a:spcPct val="150000"/>
              </a:lnSpc>
              <a:buClr>
                <a:srgbClr val="093D29"/>
              </a:buClr>
              <a:buSzPts val="1600"/>
              <a:buFont typeface="Montserrat"/>
              <a:buChar char="⚬"/>
            </a:pPr>
            <a:r>
              <a:rPr lang="pt-PT" sz="926" kern="0">
                <a:solidFill>
                  <a:srgbClr val="093D29"/>
                </a:solidFill>
                <a:latin typeface="Montserrat" panose="00000500000000000000" pitchFamily="2" charset="0"/>
                <a:cs typeface="Arial"/>
                <a:sym typeface="Montserrat"/>
              </a:rPr>
              <a:t>LIPOR, </a:t>
            </a:r>
            <a:r>
              <a:rPr lang="pt-PT" sz="926" kern="0" err="1">
                <a:solidFill>
                  <a:srgbClr val="093D29"/>
                </a:solidFill>
                <a:latin typeface="Montserrat" panose="00000500000000000000" pitchFamily="2" charset="0"/>
                <a:cs typeface="Arial"/>
                <a:sym typeface="Montserrat"/>
              </a:rPr>
              <a:t>Maiambiente</a:t>
            </a:r>
            <a:r>
              <a:rPr lang="pt-PT" sz="926" kern="0">
                <a:solidFill>
                  <a:srgbClr val="093D29"/>
                </a:solidFill>
                <a:latin typeface="Montserrat" panose="00000500000000000000" pitchFamily="2" charset="0"/>
                <a:cs typeface="Arial"/>
                <a:sym typeface="Montserrat"/>
              </a:rPr>
              <a:t>, AIVE, BA </a:t>
            </a:r>
            <a:r>
              <a:rPr lang="pt-PT" sz="926" kern="0" err="1">
                <a:solidFill>
                  <a:srgbClr val="093D29"/>
                </a:solidFill>
                <a:latin typeface="Montserrat" panose="00000500000000000000" pitchFamily="2" charset="0"/>
                <a:cs typeface="Arial"/>
                <a:sym typeface="Montserrat"/>
              </a:rPr>
              <a:t>Glass</a:t>
            </a:r>
            <a:r>
              <a:rPr lang="pt-PT" sz="926" kern="0">
                <a:solidFill>
                  <a:srgbClr val="093D29"/>
                </a:solidFill>
                <a:latin typeface="Montserrat" panose="00000500000000000000" pitchFamily="2" charset="0"/>
                <a:cs typeface="Arial"/>
                <a:sym typeface="Montserrat"/>
              </a:rPr>
              <a:t>,  Novo Verde</a:t>
            </a:r>
          </a:p>
          <a:p>
            <a:pPr marL="212963" lvl="1" indent="-102796" defTabSz="530568">
              <a:lnSpc>
                <a:spcPct val="150000"/>
              </a:lnSpc>
              <a:buClr>
                <a:srgbClr val="093D29"/>
              </a:buClr>
              <a:buSzPts val="1600"/>
              <a:buFont typeface="Montserrat"/>
              <a:buAutoNum type="arabicPeriod"/>
            </a:pPr>
            <a:r>
              <a:rPr lang="pt-PT" sz="926" b="1" kern="0">
                <a:solidFill>
                  <a:srgbClr val="093D29"/>
                </a:solidFill>
                <a:latin typeface="Montserrat" panose="00000500000000000000" pitchFamily="2" charset="0"/>
                <a:ea typeface="Montserrat"/>
                <a:cs typeface="Montserrat"/>
                <a:sym typeface="Montserrat"/>
              </a:rPr>
              <a:t> Vidrões com Volteador (</a:t>
            </a:r>
            <a:r>
              <a:rPr lang="pt-PT" sz="926" b="1" kern="0" err="1">
                <a:solidFill>
                  <a:srgbClr val="093D29"/>
                </a:solidFill>
                <a:latin typeface="Montserrat" panose="00000500000000000000" pitchFamily="2" charset="0"/>
                <a:ea typeface="Montserrat"/>
                <a:cs typeface="Montserrat"/>
                <a:sym typeface="Montserrat"/>
              </a:rPr>
              <a:t>Bottle</a:t>
            </a:r>
            <a:r>
              <a:rPr lang="pt-PT" sz="926" b="1" kern="0">
                <a:solidFill>
                  <a:srgbClr val="093D29"/>
                </a:solidFill>
                <a:latin typeface="Montserrat" panose="00000500000000000000" pitchFamily="2" charset="0"/>
                <a:ea typeface="Montserrat"/>
                <a:cs typeface="Montserrat"/>
                <a:sym typeface="Montserrat"/>
              </a:rPr>
              <a:t> </a:t>
            </a:r>
            <a:r>
              <a:rPr lang="pt-PT" sz="926" b="1" kern="0" err="1">
                <a:solidFill>
                  <a:srgbClr val="093D29"/>
                </a:solidFill>
                <a:latin typeface="Montserrat" panose="00000500000000000000" pitchFamily="2" charset="0"/>
                <a:ea typeface="Montserrat"/>
                <a:cs typeface="Montserrat"/>
                <a:sym typeface="Montserrat"/>
              </a:rPr>
              <a:t>banks</a:t>
            </a:r>
            <a:r>
              <a:rPr lang="pt-PT" sz="926" b="1" kern="0">
                <a:solidFill>
                  <a:srgbClr val="093D29"/>
                </a:solidFill>
                <a:latin typeface="Montserrat" panose="00000500000000000000" pitchFamily="2" charset="0"/>
                <a:ea typeface="Montserrat"/>
                <a:cs typeface="Montserrat"/>
                <a:sym typeface="Montserrat"/>
              </a:rPr>
              <a:t> </a:t>
            </a:r>
            <a:r>
              <a:rPr lang="pt-PT" sz="926" b="1" kern="0" err="1">
                <a:solidFill>
                  <a:srgbClr val="093D29"/>
                </a:solidFill>
                <a:latin typeface="Montserrat" panose="00000500000000000000" pitchFamily="2" charset="0"/>
                <a:ea typeface="Montserrat"/>
                <a:cs typeface="Montserrat"/>
                <a:sym typeface="Montserrat"/>
              </a:rPr>
              <a:t>with</a:t>
            </a:r>
            <a:r>
              <a:rPr lang="pt-PT" sz="926" b="1" kern="0">
                <a:solidFill>
                  <a:srgbClr val="093D29"/>
                </a:solidFill>
                <a:latin typeface="Montserrat" panose="00000500000000000000" pitchFamily="2" charset="0"/>
                <a:ea typeface="Montserrat"/>
                <a:cs typeface="Montserrat"/>
                <a:sym typeface="Montserrat"/>
              </a:rPr>
              <a:t> lifting </a:t>
            </a:r>
            <a:r>
              <a:rPr lang="pt-PT" sz="926" b="1" kern="0" err="1">
                <a:solidFill>
                  <a:srgbClr val="093D29"/>
                </a:solidFill>
                <a:latin typeface="Montserrat" panose="00000500000000000000" pitchFamily="2" charset="0"/>
                <a:ea typeface="Montserrat"/>
                <a:cs typeface="Montserrat"/>
                <a:sym typeface="Montserrat"/>
              </a:rPr>
              <a:t>support</a:t>
            </a:r>
            <a:r>
              <a:rPr lang="pt-PT" sz="926" b="1" kern="0">
                <a:solidFill>
                  <a:srgbClr val="093D29"/>
                </a:solidFill>
                <a:latin typeface="Montserrat" panose="00000500000000000000" pitchFamily="2" charset="0"/>
                <a:ea typeface="Montserrat"/>
                <a:cs typeface="Montserrat"/>
                <a:sym typeface="Montserrat"/>
              </a:rPr>
              <a:t>)</a:t>
            </a:r>
            <a:endParaRPr lang="pt-PT" sz="926" b="1" kern="0">
              <a:solidFill>
                <a:srgbClr val="093D29"/>
              </a:solidFill>
              <a:latin typeface="Montserrat" panose="00000500000000000000" pitchFamily="2" charset="0"/>
              <a:cs typeface="Arial"/>
              <a:sym typeface="Montserrat"/>
            </a:endParaRPr>
          </a:p>
          <a:p>
            <a:pPr marL="425928" lvl="2" indent="-138291" defTabSz="530568">
              <a:lnSpc>
                <a:spcPct val="150000"/>
              </a:lnSpc>
              <a:buClr>
                <a:srgbClr val="093D29"/>
              </a:buClr>
              <a:buSzPts val="1600"/>
              <a:buFont typeface="Montserrat"/>
              <a:buChar char="⚬"/>
            </a:pPr>
            <a:r>
              <a:rPr lang="pt-PT" sz="926" kern="0">
                <a:solidFill>
                  <a:srgbClr val="093D29"/>
                </a:solidFill>
                <a:latin typeface="Montserrat" panose="00000500000000000000" pitchFamily="2" charset="0"/>
                <a:cs typeface="Arial"/>
                <a:sym typeface="Montserrat"/>
              </a:rPr>
              <a:t>VALORSUL, </a:t>
            </a:r>
            <a:r>
              <a:rPr lang="pt-PT" sz="926" kern="0" err="1">
                <a:solidFill>
                  <a:srgbClr val="093D29"/>
                </a:solidFill>
                <a:latin typeface="Montserrat" panose="00000500000000000000" pitchFamily="2" charset="0"/>
                <a:cs typeface="Arial"/>
                <a:sym typeface="Montserrat"/>
              </a:rPr>
              <a:t>Mucicipalities</a:t>
            </a:r>
            <a:r>
              <a:rPr lang="pt-PT" sz="926" kern="0">
                <a:solidFill>
                  <a:srgbClr val="093D29"/>
                </a:solidFill>
                <a:latin typeface="Montserrat" panose="00000500000000000000" pitchFamily="2" charset="0"/>
                <a:cs typeface="Arial"/>
                <a:sym typeface="Montserrat"/>
              </a:rPr>
              <a:t> </a:t>
            </a:r>
            <a:r>
              <a:rPr lang="pt-PT" sz="926" kern="0" err="1">
                <a:solidFill>
                  <a:srgbClr val="093D29"/>
                </a:solidFill>
                <a:latin typeface="Montserrat" panose="00000500000000000000" pitchFamily="2" charset="0"/>
                <a:cs typeface="Arial"/>
                <a:sym typeface="Montserrat"/>
              </a:rPr>
              <a:t>of</a:t>
            </a:r>
            <a:r>
              <a:rPr lang="pt-PT" sz="926" kern="0">
                <a:solidFill>
                  <a:srgbClr val="093D29"/>
                </a:solidFill>
                <a:latin typeface="Montserrat" panose="00000500000000000000" pitchFamily="2" charset="0"/>
                <a:cs typeface="Arial"/>
                <a:sym typeface="Montserrat"/>
              </a:rPr>
              <a:t> Caldas da Rainha, Nazaré </a:t>
            </a:r>
            <a:r>
              <a:rPr lang="pt-PT" sz="926" kern="0" err="1">
                <a:solidFill>
                  <a:srgbClr val="093D29"/>
                </a:solidFill>
                <a:latin typeface="Montserrat" panose="00000500000000000000" pitchFamily="2" charset="0"/>
                <a:cs typeface="Arial"/>
                <a:sym typeface="Montserrat"/>
              </a:rPr>
              <a:t>and</a:t>
            </a:r>
            <a:r>
              <a:rPr lang="pt-PT" sz="926" kern="0">
                <a:solidFill>
                  <a:srgbClr val="093D29"/>
                </a:solidFill>
                <a:latin typeface="Montserrat" panose="00000500000000000000" pitchFamily="2" charset="0"/>
                <a:cs typeface="Arial"/>
                <a:sym typeface="Montserrat"/>
              </a:rPr>
              <a:t> Peniche)</a:t>
            </a:r>
          </a:p>
          <a:p>
            <a:pPr marL="110167" lvl="1" defTabSz="530568">
              <a:lnSpc>
                <a:spcPct val="150000"/>
              </a:lnSpc>
              <a:buClr>
                <a:srgbClr val="093D29"/>
              </a:buClr>
              <a:buSzPts val="1600"/>
            </a:pPr>
            <a:r>
              <a:rPr lang="en-US" sz="926" b="1" kern="0">
                <a:solidFill>
                  <a:srgbClr val="093D29"/>
                </a:solidFill>
                <a:latin typeface="Montserrat"/>
                <a:ea typeface="Montserrat"/>
                <a:cs typeface="Montserrat"/>
                <a:sym typeface="Montserrat"/>
              </a:rPr>
              <a:t>6. Vidro a Vidro </a:t>
            </a:r>
            <a:r>
              <a:rPr lang="en-US" sz="926" b="1" kern="0" err="1">
                <a:solidFill>
                  <a:srgbClr val="093D29"/>
                </a:solidFill>
                <a:latin typeface="Montserrat"/>
                <a:ea typeface="Montserrat"/>
                <a:cs typeface="Montserrat"/>
                <a:sym typeface="Montserrat"/>
              </a:rPr>
              <a:t>fazemos</a:t>
            </a:r>
            <a:r>
              <a:rPr lang="en-US" sz="926" b="1" kern="0">
                <a:solidFill>
                  <a:srgbClr val="093D29"/>
                </a:solidFill>
                <a:latin typeface="Montserrat"/>
                <a:ea typeface="Montserrat"/>
                <a:cs typeface="Montserrat"/>
                <a:sym typeface="Montserrat"/>
              </a:rPr>
              <a:t> o </a:t>
            </a:r>
            <a:r>
              <a:rPr lang="en-US" sz="926" b="1" kern="0" err="1">
                <a:solidFill>
                  <a:srgbClr val="093D29"/>
                </a:solidFill>
                <a:latin typeface="Montserrat"/>
                <a:ea typeface="Montserrat"/>
                <a:cs typeface="Montserrat"/>
                <a:sym typeface="Montserrat"/>
              </a:rPr>
              <a:t>impossível</a:t>
            </a:r>
            <a:endParaRPr lang="en-US" sz="754" kern="0">
              <a:solidFill>
                <a:srgbClr val="093D29"/>
              </a:solidFill>
              <a:latin typeface="Montserrat"/>
              <a:ea typeface="Montserrat"/>
              <a:cs typeface="Montserrat"/>
              <a:sym typeface="Montserrat"/>
            </a:endParaRPr>
          </a:p>
          <a:p>
            <a:pPr marL="425928" lvl="2" indent="-138291" defTabSz="530568">
              <a:lnSpc>
                <a:spcPct val="150000"/>
              </a:lnSpc>
              <a:buClr>
                <a:srgbClr val="093D29"/>
              </a:buClr>
              <a:buSzPts val="1600"/>
              <a:buFont typeface="Montserrat"/>
              <a:buChar char="⚬"/>
            </a:pPr>
            <a:r>
              <a:rPr lang="en-US" sz="926" kern="0">
                <a:solidFill>
                  <a:srgbClr val="093D29"/>
                </a:solidFill>
                <a:latin typeface="Montserrat"/>
                <a:ea typeface="Montserrat"/>
                <a:cs typeface="Montserrat"/>
                <a:sym typeface="Montserrat"/>
              </a:rPr>
              <a:t>ALGAR and Plataforma Vidro+</a:t>
            </a:r>
            <a:endParaRPr lang="pt-PT" sz="926" kern="0">
              <a:solidFill>
                <a:srgbClr val="093D29"/>
              </a:solidFill>
              <a:latin typeface="Montserrat" panose="00000500000000000000" pitchFamily="2" charset="0"/>
              <a:cs typeface="Arial"/>
              <a:sym typeface="Montserrat"/>
            </a:endParaRPr>
          </a:p>
        </p:txBody>
      </p:sp>
      <p:sp>
        <p:nvSpPr>
          <p:cNvPr id="307" name="Google Shape;307;p10">
            <a:extLst>
              <a:ext uri="{FF2B5EF4-FFF2-40B4-BE49-F238E27FC236}">
                <a16:creationId xmlns:a16="http://schemas.microsoft.com/office/drawing/2014/main" id="{AF252AF5-89FC-368C-F000-486EAF0904FC}"/>
              </a:ext>
            </a:extLst>
          </p:cNvPr>
          <p:cNvSpPr txBox="1"/>
          <p:nvPr/>
        </p:nvSpPr>
        <p:spPr>
          <a:xfrm>
            <a:off x="937538" y="1815598"/>
            <a:ext cx="1586163" cy="303490"/>
          </a:xfrm>
          <a:prstGeom prst="rect">
            <a:avLst/>
          </a:prstGeom>
          <a:noFill/>
          <a:ln>
            <a:noFill/>
          </a:ln>
        </p:spPr>
        <p:txBody>
          <a:bodyPr spcFirstLastPara="1" wrap="square" lIns="53048" tIns="26516" rIns="53048" bIns="26516" anchor="t" anchorCtr="0">
            <a:spAutoFit/>
          </a:bodyPr>
          <a:lstStyle/>
          <a:p>
            <a:pPr defTabSz="530568">
              <a:buClr>
                <a:srgbClr val="000000"/>
              </a:buClr>
              <a:buSzPts val="2800"/>
            </a:pPr>
            <a:r>
              <a:rPr lang="en-US" sz="1624" b="1" kern="0">
                <a:solidFill>
                  <a:srgbClr val="A4C9A6"/>
                </a:solidFill>
                <a:latin typeface="Montserrat"/>
                <a:ea typeface="Montserrat"/>
                <a:cs typeface="Montserrat"/>
                <a:sym typeface="Montserrat"/>
              </a:rPr>
              <a:t>Ongoing</a:t>
            </a:r>
            <a:endParaRPr lang="en-US" sz="1624" kern="0">
              <a:solidFill>
                <a:srgbClr val="000000"/>
              </a:solidFill>
              <a:latin typeface="Calibri"/>
              <a:ea typeface="Calibri"/>
              <a:cs typeface="Calibri"/>
              <a:sym typeface="Calibri"/>
            </a:endParaRPr>
          </a:p>
        </p:txBody>
      </p:sp>
      <p:pic>
        <p:nvPicPr>
          <p:cNvPr id="308" name="Google Shape;308;p10" descr="Ampulheta 60% com preenchimento sólido">
            <a:extLst>
              <a:ext uri="{FF2B5EF4-FFF2-40B4-BE49-F238E27FC236}">
                <a16:creationId xmlns:a16="http://schemas.microsoft.com/office/drawing/2014/main" id="{F1032FAF-C9E8-571F-4B9F-5EB60A9D2B12}"/>
              </a:ext>
            </a:extLst>
          </p:cNvPr>
          <p:cNvPicPr preferRelativeResize="0"/>
          <p:nvPr/>
        </p:nvPicPr>
        <p:blipFill rotWithShape="1">
          <a:blip r:embed="rId3">
            <a:alphaModFix/>
          </a:blip>
          <a:srcRect/>
          <a:stretch/>
        </p:blipFill>
        <p:spPr>
          <a:xfrm>
            <a:off x="633930" y="1815596"/>
            <a:ext cx="303601" cy="303601"/>
          </a:xfrm>
          <a:prstGeom prst="rect">
            <a:avLst/>
          </a:prstGeom>
          <a:noFill/>
          <a:ln>
            <a:noFill/>
          </a:ln>
        </p:spPr>
      </p:pic>
      <p:sp>
        <p:nvSpPr>
          <p:cNvPr id="3" name="Freeform 2">
            <a:extLst>
              <a:ext uri="{FF2B5EF4-FFF2-40B4-BE49-F238E27FC236}">
                <a16:creationId xmlns:a16="http://schemas.microsoft.com/office/drawing/2014/main" id="{F0F46FC9-BD3B-921F-0DFC-F1EB8BBFA266}"/>
              </a:ext>
            </a:extLst>
          </p:cNvPr>
          <p:cNvSpPr/>
          <p:nvPr/>
        </p:nvSpPr>
        <p:spPr>
          <a:xfrm rot="8700000">
            <a:off x="6772190" y="927559"/>
            <a:ext cx="9947166"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4"/>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Tree>
    <p:extLst>
      <p:ext uri="{BB962C8B-B14F-4D97-AF65-F5344CB8AC3E}">
        <p14:creationId xmlns:p14="http://schemas.microsoft.com/office/powerpoint/2010/main" val="396680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73D2A"/>
        </a:solidFill>
        <a:effectLst/>
      </p:bgPr>
    </p:bg>
    <p:spTree>
      <p:nvGrpSpPr>
        <p:cNvPr id="1" name="">
          <a:extLst>
            <a:ext uri="{FF2B5EF4-FFF2-40B4-BE49-F238E27FC236}">
              <a16:creationId xmlns:a16="http://schemas.microsoft.com/office/drawing/2014/main" id="{AD3FE359-DAD8-C5B7-BE05-E8479FFCE4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AB9172-C600-4C64-B5FF-D6E584F7BC10}"/>
              </a:ext>
            </a:extLst>
          </p:cNvPr>
          <p:cNvSpPr/>
          <p:nvPr/>
        </p:nvSpPr>
        <p:spPr>
          <a:xfrm rot="-1790791">
            <a:off x="-7075358" y="-336571"/>
            <a:ext cx="9947165"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2"/>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
        <p:nvSpPr>
          <p:cNvPr id="3" name="Freeform 3">
            <a:extLst>
              <a:ext uri="{FF2B5EF4-FFF2-40B4-BE49-F238E27FC236}">
                <a16:creationId xmlns:a16="http://schemas.microsoft.com/office/drawing/2014/main" id="{8E14CBB8-6FBA-2D98-79E1-8B4B534D2EE6}"/>
              </a:ext>
            </a:extLst>
          </p:cNvPr>
          <p:cNvSpPr/>
          <p:nvPr/>
        </p:nvSpPr>
        <p:spPr>
          <a:xfrm rot="-2551620">
            <a:off x="-1529495" y="3732653"/>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2"/>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sp>
        <p:nvSpPr>
          <p:cNvPr id="4" name="Freeform 4">
            <a:extLst>
              <a:ext uri="{FF2B5EF4-FFF2-40B4-BE49-F238E27FC236}">
                <a16:creationId xmlns:a16="http://schemas.microsoft.com/office/drawing/2014/main" id="{8E78A634-D63E-1922-30E6-823EB2475FEF}"/>
              </a:ext>
            </a:extLst>
          </p:cNvPr>
          <p:cNvSpPr/>
          <p:nvPr/>
        </p:nvSpPr>
        <p:spPr>
          <a:xfrm rot="-3613593">
            <a:off x="6882253" y="-4685431"/>
            <a:ext cx="12765138" cy="9643934"/>
          </a:xfrm>
          <a:custGeom>
            <a:avLst/>
            <a:gdLst/>
            <a:ahLst/>
            <a:cxnLst/>
            <a:rect l="l" t="t" r="r" b="b"/>
            <a:pathLst>
              <a:path w="21999494" h="16620397">
                <a:moveTo>
                  <a:pt x="0" y="0"/>
                </a:moveTo>
                <a:lnTo>
                  <a:pt x="21999493" y="0"/>
                </a:lnTo>
                <a:lnTo>
                  <a:pt x="21999493" y="16620397"/>
                </a:lnTo>
                <a:lnTo>
                  <a:pt x="0" y="16620397"/>
                </a:lnTo>
                <a:lnTo>
                  <a:pt x="0" y="0"/>
                </a:lnTo>
                <a:close/>
              </a:path>
            </a:pathLst>
          </a:custGeom>
          <a:blipFill>
            <a:blip r:embed="rId2"/>
            <a:stretch>
              <a:fillRect l="-810" r="-36554" b="-2274"/>
            </a:stretch>
          </a:blipFill>
        </p:spPr>
        <p:txBody>
          <a:bodyPr/>
          <a:lstStyle/>
          <a:p>
            <a:pPr defTabSz="530568">
              <a:defRPr/>
            </a:pPr>
            <a:endParaRPr lang="pt-PT" sz="1044">
              <a:solidFill>
                <a:prstClr val="black"/>
              </a:solidFill>
              <a:latin typeface="Calibri"/>
              <a:cs typeface="Arial"/>
              <a:sym typeface="Arial"/>
            </a:endParaRPr>
          </a:p>
        </p:txBody>
      </p:sp>
      <p:sp>
        <p:nvSpPr>
          <p:cNvPr id="14" name="Google Shape;301;p10">
            <a:extLst>
              <a:ext uri="{FF2B5EF4-FFF2-40B4-BE49-F238E27FC236}">
                <a16:creationId xmlns:a16="http://schemas.microsoft.com/office/drawing/2014/main" id="{C3506881-5D49-C494-8AF5-1215D5AD5104}"/>
              </a:ext>
            </a:extLst>
          </p:cNvPr>
          <p:cNvSpPr txBox="1"/>
          <p:nvPr/>
        </p:nvSpPr>
        <p:spPr>
          <a:xfrm>
            <a:off x="1785010" y="2776113"/>
            <a:ext cx="4102646" cy="749757"/>
          </a:xfrm>
          <a:prstGeom prst="rect">
            <a:avLst/>
          </a:prstGeom>
          <a:noFill/>
          <a:ln>
            <a:noFill/>
          </a:ln>
        </p:spPr>
        <p:txBody>
          <a:bodyPr spcFirstLastPara="1" wrap="square" lIns="0" tIns="0" rIns="0" bIns="0" anchor="t" anchorCtr="0">
            <a:spAutoFit/>
          </a:bodyPr>
          <a:lstStyle/>
          <a:p>
            <a:pPr defTabSz="530568">
              <a:lnSpc>
                <a:spcPct val="140008"/>
              </a:lnSpc>
              <a:buClr>
                <a:srgbClr val="000000"/>
              </a:buClr>
            </a:pPr>
            <a:r>
              <a:rPr lang="en-US" sz="3480" b="1" kern="0">
                <a:solidFill>
                  <a:srgbClr val="A5D496"/>
                </a:solidFill>
                <a:latin typeface="Montserrat"/>
                <a:cs typeface="Arial"/>
                <a:sym typeface="Montserrat"/>
              </a:rPr>
              <a:t>SOME EXAMPLES</a:t>
            </a:r>
            <a:endParaRPr lang="pt-PT" sz="3480" kern="0">
              <a:solidFill>
                <a:srgbClr val="A5D496"/>
              </a:solidFill>
              <a:latin typeface="Montserrat"/>
              <a:cs typeface="Arial"/>
              <a:sym typeface="Arial"/>
            </a:endParaRPr>
          </a:p>
        </p:txBody>
      </p:sp>
    </p:spTree>
    <p:extLst>
      <p:ext uri="{BB962C8B-B14F-4D97-AF65-F5344CB8AC3E}">
        <p14:creationId xmlns:p14="http://schemas.microsoft.com/office/powerpoint/2010/main" val="30931499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58ED1C5B-42D4-4787-D862-A998A38C3A45}"/>
            </a:ext>
          </a:extLst>
        </p:cNvPr>
        <p:cNvGrpSpPr/>
        <p:nvPr/>
      </p:nvGrpSpPr>
      <p:grpSpPr>
        <a:xfrm>
          <a:off x="0" y="0"/>
          <a:ext cx="0" cy="0"/>
          <a:chOff x="0" y="0"/>
          <a:chExt cx="0" cy="0"/>
        </a:xfrm>
      </p:grpSpPr>
      <p:sp>
        <p:nvSpPr>
          <p:cNvPr id="5" name="TextBox 8">
            <a:extLst>
              <a:ext uri="{FF2B5EF4-FFF2-40B4-BE49-F238E27FC236}">
                <a16:creationId xmlns:a16="http://schemas.microsoft.com/office/drawing/2014/main" id="{1BD22834-D328-8823-ED3E-C70A25249B14}"/>
              </a:ext>
            </a:extLst>
          </p:cNvPr>
          <p:cNvSpPr txBox="1"/>
          <p:nvPr/>
        </p:nvSpPr>
        <p:spPr>
          <a:xfrm>
            <a:off x="581738" y="490948"/>
            <a:ext cx="9055591" cy="506357"/>
          </a:xfrm>
          <a:prstGeom prst="rect">
            <a:avLst/>
          </a:prstGeom>
        </p:spPr>
        <p:txBody>
          <a:bodyPr wrap="square" lIns="0" tIns="0" rIns="0" bIns="0" rtlCol="0" anchor="t">
            <a:spAutoFit/>
          </a:bodyPr>
          <a:lstStyle/>
          <a:p>
            <a:pPr defTabSz="530568">
              <a:lnSpc>
                <a:spcPts val="4549"/>
              </a:lnSpc>
              <a:spcBef>
                <a:spcPct val="0"/>
              </a:spcBef>
              <a:buClr>
                <a:srgbClr val="000000"/>
              </a:buClr>
            </a:pPr>
            <a:r>
              <a:rPr lang="en-US" sz="2321" b="1" kern="0">
                <a:solidFill>
                  <a:srgbClr val="50B490"/>
                </a:solidFill>
                <a:latin typeface="Montserrat"/>
                <a:ea typeface="Montserrat 4 Bold"/>
                <a:cs typeface="Montserrat 4 Bold"/>
                <a:sym typeface="Montserrat 4 Bold"/>
              </a:rPr>
              <a:t>ASSISTED TRANSFER IN HORECA FOR GLASS</a:t>
            </a:r>
            <a:endParaRPr lang="en-US" sz="2321" b="1" kern="0">
              <a:solidFill>
                <a:srgbClr val="50B490"/>
              </a:solidFill>
              <a:latin typeface="Montserrat"/>
              <a:ea typeface="Montserrat 4 Bold"/>
              <a:cs typeface="Montserrat 4 Bold"/>
              <a:sym typeface="Arial"/>
            </a:endParaRPr>
          </a:p>
        </p:txBody>
      </p:sp>
      <p:sp>
        <p:nvSpPr>
          <p:cNvPr id="14" name="CaixaDeTexto 13">
            <a:extLst>
              <a:ext uri="{FF2B5EF4-FFF2-40B4-BE49-F238E27FC236}">
                <a16:creationId xmlns:a16="http://schemas.microsoft.com/office/drawing/2014/main" id="{26696AC5-7162-4C12-4497-9E449B7508C0}"/>
              </a:ext>
            </a:extLst>
          </p:cNvPr>
          <p:cNvSpPr txBox="1"/>
          <p:nvPr/>
        </p:nvSpPr>
        <p:spPr>
          <a:xfrm>
            <a:off x="1014471" y="1895671"/>
            <a:ext cx="3901899" cy="306559"/>
          </a:xfrm>
          <a:prstGeom prst="rect">
            <a:avLst/>
          </a:prstGeom>
          <a:noFill/>
        </p:spPr>
        <p:txBody>
          <a:bodyPr wrap="square" rtlCol="0">
            <a:spAutoFit/>
          </a:bodyPr>
          <a:lstStyle/>
          <a:p>
            <a:pPr defTabSz="530568">
              <a:buClr>
                <a:srgbClr val="000000"/>
              </a:buClr>
            </a:pPr>
            <a:r>
              <a:rPr lang="pt-PT" sz="1392" b="1" kern="0" err="1">
                <a:solidFill>
                  <a:srgbClr val="083D2A"/>
                </a:solidFill>
                <a:latin typeface="Montserrat" panose="00000500000000000000" pitchFamily="2" charset="0"/>
                <a:cs typeface="Arial"/>
                <a:sym typeface="Arial"/>
              </a:rPr>
              <a:t>Implementation</a:t>
            </a:r>
            <a:r>
              <a:rPr lang="pt-PT" sz="1392" b="1" kern="0">
                <a:solidFill>
                  <a:srgbClr val="083D2A"/>
                </a:solidFill>
                <a:latin typeface="Montserrat" panose="00000500000000000000" pitchFamily="2" charset="0"/>
                <a:cs typeface="Arial"/>
                <a:sym typeface="Arial"/>
              </a:rPr>
              <a:t>: </a:t>
            </a:r>
            <a:r>
              <a:rPr lang="pt-PT" sz="1392" kern="0" err="1">
                <a:solidFill>
                  <a:srgbClr val="083D2A"/>
                </a:solidFill>
                <a:latin typeface="Montserrat" panose="00000500000000000000" pitchFamily="2" charset="0"/>
                <a:cs typeface="Arial"/>
                <a:sym typeface="Arial"/>
              </a:rPr>
              <a:t>July</a:t>
            </a:r>
            <a:r>
              <a:rPr lang="pt-PT" sz="1392" kern="0">
                <a:solidFill>
                  <a:srgbClr val="083D2A"/>
                </a:solidFill>
                <a:latin typeface="Montserrat" panose="00000500000000000000" pitchFamily="2" charset="0"/>
                <a:cs typeface="Arial"/>
                <a:sym typeface="Arial"/>
              </a:rPr>
              <a:t> 2024 – </a:t>
            </a:r>
            <a:r>
              <a:rPr lang="pt-PT" sz="1392" kern="0" err="1">
                <a:solidFill>
                  <a:srgbClr val="083D2A"/>
                </a:solidFill>
                <a:latin typeface="Montserrat" panose="00000500000000000000" pitchFamily="2" charset="0"/>
                <a:cs typeface="Arial"/>
                <a:sym typeface="Arial"/>
              </a:rPr>
              <a:t>July</a:t>
            </a:r>
            <a:r>
              <a:rPr lang="pt-PT" sz="1392" kern="0">
                <a:solidFill>
                  <a:srgbClr val="083D2A"/>
                </a:solidFill>
                <a:latin typeface="Montserrat" panose="00000500000000000000" pitchFamily="2" charset="0"/>
                <a:cs typeface="Arial"/>
                <a:sym typeface="Arial"/>
              </a:rPr>
              <a:t> 2025</a:t>
            </a:r>
          </a:p>
        </p:txBody>
      </p:sp>
      <p:sp>
        <p:nvSpPr>
          <p:cNvPr id="24" name="Google Shape;254;g30b1578c18a_0_1">
            <a:extLst>
              <a:ext uri="{FF2B5EF4-FFF2-40B4-BE49-F238E27FC236}">
                <a16:creationId xmlns:a16="http://schemas.microsoft.com/office/drawing/2014/main" id="{2745F86E-FBEA-25E1-8A32-B486FBA950E5}"/>
              </a:ext>
            </a:extLst>
          </p:cNvPr>
          <p:cNvSpPr txBox="1"/>
          <p:nvPr/>
        </p:nvSpPr>
        <p:spPr>
          <a:xfrm>
            <a:off x="1014470" y="1430485"/>
            <a:ext cx="2822447" cy="349904"/>
          </a:xfrm>
          <a:prstGeom prst="rect">
            <a:avLst/>
          </a:prstGeom>
          <a:noFill/>
          <a:ln>
            <a:noFill/>
          </a:ln>
        </p:spPr>
        <p:txBody>
          <a:bodyPr spcFirstLastPara="1" wrap="square" lIns="0" tIns="0" rIns="0" bIns="0" anchor="t" anchorCtr="0">
            <a:spAutoFit/>
          </a:bodyPr>
          <a:lstStyle/>
          <a:p>
            <a:pPr defTabSz="530568">
              <a:lnSpc>
                <a:spcPct val="140000"/>
              </a:lnSpc>
              <a:buClr>
                <a:srgbClr val="000000"/>
              </a:buClr>
              <a:buSzPts val="4400"/>
            </a:pPr>
            <a:r>
              <a:rPr lang="en-US" sz="1624" b="1" kern="0">
                <a:solidFill>
                  <a:srgbClr val="4CA886"/>
                </a:solidFill>
                <a:latin typeface="Montserrat"/>
                <a:ea typeface="Arial"/>
                <a:cs typeface="Arial"/>
                <a:sym typeface="Montserrat"/>
              </a:rPr>
              <a:t>Marinha+ Vidro</a:t>
            </a:r>
            <a:endParaRPr sz="580" kern="0">
              <a:solidFill>
                <a:srgbClr val="000000"/>
              </a:solidFill>
              <a:latin typeface="Arial"/>
              <a:ea typeface="Arial"/>
              <a:cs typeface="Arial"/>
              <a:sym typeface="Arial"/>
            </a:endParaRPr>
          </a:p>
        </p:txBody>
      </p:sp>
      <p:sp>
        <p:nvSpPr>
          <p:cNvPr id="26" name="CaixaDeTexto 25">
            <a:extLst>
              <a:ext uri="{FF2B5EF4-FFF2-40B4-BE49-F238E27FC236}">
                <a16:creationId xmlns:a16="http://schemas.microsoft.com/office/drawing/2014/main" id="{0B9F98E3-ECB0-65E1-29C5-279E3501E9FD}"/>
              </a:ext>
            </a:extLst>
          </p:cNvPr>
          <p:cNvSpPr txBox="1"/>
          <p:nvPr/>
        </p:nvSpPr>
        <p:spPr>
          <a:xfrm>
            <a:off x="1014470" y="2273237"/>
            <a:ext cx="3569199" cy="520784"/>
          </a:xfrm>
          <a:prstGeom prst="rect">
            <a:avLst/>
          </a:prstGeom>
          <a:noFill/>
        </p:spPr>
        <p:txBody>
          <a:bodyPr wrap="square" rtlCol="0">
            <a:spAutoFit/>
          </a:bodyPr>
          <a:lstStyle/>
          <a:p>
            <a:pPr defTabSz="530568">
              <a:buClr>
                <a:srgbClr val="000000"/>
              </a:buClr>
            </a:pPr>
            <a:r>
              <a:rPr lang="pt-PT" sz="1392" b="1" kern="0">
                <a:solidFill>
                  <a:srgbClr val="083D2A"/>
                </a:solidFill>
                <a:latin typeface="Montserrat" panose="00000500000000000000" pitchFamily="2" charset="0"/>
                <a:cs typeface="Arial"/>
                <a:sym typeface="Arial"/>
              </a:rPr>
              <a:t>Local: </a:t>
            </a:r>
            <a:r>
              <a:rPr lang="pt-PT" sz="1392" kern="0">
                <a:solidFill>
                  <a:srgbClr val="083D2A"/>
                </a:solidFill>
                <a:latin typeface="Montserrat" panose="00000500000000000000" pitchFamily="2" charset="0"/>
                <a:cs typeface="Arial"/>
                <a:sym typeface="Arial"/>
              </a:rPr>
              <a:t>1 </a:t>
            </a:r>
            <a:r>
              <a:rPr lang="pt-PT" sz="1392" kern="0" err="1">
                <a:solidFill>
                  <a:srgbClr val="083D2A"/>
                </a:solidFill>
                <a:latin typeface="Montserrat" panose="00000500000000000000" pitchFamily="2" charset="0"/>
                <a:cs typeface="Arial"/>
                <a:sym typeface="Arial"/>
              </a:rPr>
              <a:t>municipality</a:t>
            </a:r>
            <a:r>
              <a:rPr lang="pt-PT" sz="1392" kern="0">
                <a:solidFill>
                  <a:srgbClr val="083D2A"/>
                </a:solidFill>
                <a:latin typeface="Montserrat" panose="00000500000000000000" pitchFamily="2" charset="0"/>
                <a:cs typeface="Arial"/>
                <a:sym typeface="Arial"/>
              </a:rPr>
              <a:t> (Marinha Grande)</a:t>
            </a:r>
          </a:p>
        </p:txBody>
      </p:sp>
      <p:sp>
        <p:nvSpPr>
          <p:cNvPr id="28" name="CaixaDeTexto 27">
            <a:extLst>
              <a:ext uri="{FF2B5EF4-FFF2-40B4-BE49-F238E27FC236}">
                <a16:creationId xmlns:a16="http://schemas.microsoft.com/office/drawing/2014/main" id="{72E8D8C8-D2F0-2B85-675F-2EE8EF982BFD}"/>
              </a:ext>
            </a:extLst>
          </p:cNvPr>
          <p:cNvSpPr txBox="1"/>
          <p:nvPr/>
        </p:nvSpPr>
        <p:spPr>
          <a:xfrm>
            <a:off x="1014466" y="3546080"/>
            <a:ext cx="3901897" cy="306559"/>
          </a:xfrm>
          <a:prstGeom prst="rect">
            <a:avLst/>
          </a:prstGeom>
          <a:noFill/>
        </p:spPr>
        <p:txBody>
          <a:bodyPr wrap="square" rtlCol="0">
            <a:spAutoFit/>
          </a:bodyPr>
          <a:lstStyle/>
          <a:p>
            <a:pPr defTabSz="530568">
              <a:buClr>
                <a:srgbClr val="000000"/>
              </a:buClr>
            </a:pPr>
            <a:r>
              <a:rPr lang="pt-PT" sz="1392" b="1" kern="0" err="1">
                <a:solidFill>
                  <a:srgbClr val="083D2A"/>
                </a:solidFill>
                <a:latin typeface="Montserrat" panose="00000500000000000000" pitchFamily="2" charset="0"/>
                <a:cs typeface="Arial"/>
                <a:sym typeface="Arial"/>
              </a:rPr>
              <a:t>Implementation</a:t>
            </a:r>
            <a:r>
              <a:rPr lang="pt-PT" sz="1392" b="1" kern="0">
                <a:solidFill>
                  <a:srgbClr val="083D2A"/>
                </a:solidFill>
                <a:latin typeface="Montserrat" panose="00000500000000000000" pitchFamily="2" charset="0"/>
                <a:cs typeface="Arial"/>
                <a:sym typeface="Arial"/>
              </a:rPr>
              <a:t>: </a:t>
            </a:r>
            <a:r>
              <a:rPr lang="pt-PT" sz="1392" kern="0">
                <a:solidFill>
                  <a:srgbClr val="083D2A"/>
                </a:solidFill>
                <a:latin typeface="Montserrat" panose="00000500000000000000" pitchFamily="2" charset="0"/>
                <a:cs typeface="Arial"/>
                <a:sym typeface="Arial"/>
              </a:rPr>
              <a:t>Jan 2025 – </a:t>
            </a:r>
            <a:r>
              <a:rPr lang="pt-PT" sz="1392" kern="0" err="1">
                <a:solidFill>
                  <a:srgbClr val="083D2A"/>
                </a:solidFill>
                <a:latin typeface="Montserrat" panose="00000500000000000000" pitchFamily="2" charset="0"/>
                <a:cs typeface="Arial"/>
                <a:sym typeface="Arial"/>
              </a:rPr>
              <a:t>Jun</a:t>
            </a:r>
            <a:r>
              <a:rPr lang="pt-PT" sz="1392" kern="0">
                <a:solidFill>
                  <a:srgbClr val="083D2A"/>
                </a:solidFill>
                <a:latin typeface="Montserrat" panose="00000500000000000000" pitchFamily="2" charset="0"/>
                <a:cs typeface="Arial"/>
                <a:sym typeface="Arial"/>
              </a:rPr>
              <a:t> 2026</a:t>
            </a:r>
          </a:p>
        </p:txBody>
      </p:sp>
      <p:sp>
        <p:nvSpPr>
          <p:cNvPr id="30" name="Google Shape;254;g30b1578c18a_0_1">
            <a:extLst>
              <a:ext uri="{FF2B5EF4-FFF2-40B4-BE49-F238E27FC236}">
                <a16:creationId xmlns:a16="http://schemas.microsoft.com/office/drawing/2014/main" id="{04D1A24A-A16B-4C70-EE6C-F568E0C4B28F}"/>
              </a:ext>
            </a:extLst>
          </p:cNvPr>
          <p:cNvSpPr txBox="1"/>
          <p:nvPr/>
        </p:nvSpPr>
        <p:spPr>
          <a:xfrm>
            <a:off x="1014470" y="3086361"/>
            <a:ext cx="2822447" cy="349904"/>
          </a:xfrm>
          <a:prstGeom prst="rect">
            <a:avLst/>
          </a:prstGeom>
          <a:noFill/>
          <a:ln>
            <a:noFill/>
          </a:ln>
        </p:spPr>
        <p:txBody>
          <a:bodyPr spcFirstLastPara="1" wrap="square" lIns="0" tIns="0" rIns="0" bIns="0" anchor="t" anchorCtr="0">
            <a:spAutoFit/>
          </a:bodyPr>
          <a:lstStyle/>
          <a:p>
            <a:pPr defTabSz="530568">
              <a:lnSpc>
                <a:spcPct val="140000"/>
              </a:lnSpc>
              <a:buClr>
                <a:srgbClr val="000000"/>
              </a:buClr>
              <a:buSzPts val="4400"/>
            </a:pPr>
            <a:r>
              <a:rPr lang="en-US" sz="1624" b="1" kern="0">
                <a:solidFill>
                  <a:srgbClr val="4CA886"/>
                </a:solidFill>
                <a:latin typeface="Montserrat"/>
                <a:ea typeface="Arial"/>
                <a:cs typeface="Arial"/>
                <a:sym typeface="Montserrat"/>
              </a:rPr>
              <a:t>Com o Vidro no </a:t>
            </a:r>
            <a:r>
              <a:rPr lang="en-US" sz="1624" b="1" kern="0" err="1">
                <a:solidFill>
                  <a:srgbClr val="4CA886"/>
                </a:solidFill>
                <a:latin typeface="Montserrat"/>
                <a:ea typeface="Arial"/>
                <a:cs typeface="Arial"/>
                <a:sym typeface="Montserrat"/>
              </a:rPr>
              <a:t>Coração</a:t>
            </a:r>
            <a:endParaRPr sz="580" kern="0">
              <a:solidFill>
                <a:srgbClr val="000000"/>
              </a:solidFill>
              <a:latin typeface="Arial"/>
              <a:ea typeface="Arial"/>
              <a:cs typeface="Arial"/>
              <a:sym typeface="Arial"/>
            </a:endParaRPr>
          </a:p>
        </p:txBody>
      </p:sp>
      <p:sp>
        <p:nvSpPr>
          <p:cNvPr id="32" name="CaixaDeTexto 31">
            <a:extLst>
              <a:ext uri="{FF2B5EF4-FFF2-40B4-BE49-F238E27FC236}">
                <a16:creationId xmlns:a16="http://schemas.microsoft.com/office/drawing/2014/main" id="{D777A3FE-F014-D506-520C-A1B074D3D9D8}"/>
              </a:ext>
            </a:extLst>
          </p:cNvPr>
          <p:cNvSpPr txBox="1"/>
          <p:nvPr/>
        </p:nvSpPr>
        <p:spPr>
          <a:xfrm>
            <a:off x="1014465" y="3923647"/>
            <a:ext cx="2984500" cy="306559"/>
          </a:xfrm>
          <a:prstGeom prst="rect">
            <a:avLst/>
          </a:prstGeom>
          <a:noFill/>
        </p:spPr>
        <p:txBody>
          <a:bodyPr wrap="square" rtlCol="0">
            <a:spAutoFit/>
          </a:bodyPr>
          <a:lstStyle/>
          <a:p>
            <a:pPr defTabSz="530568">
              <a:buClr>
                <a:srgbClr val="000000"/>
              </a:buClr>
            </a:pPr>
            <a:r>
              <a:rPr lang="pt-PT" sz="1392" b="1" kern="0">
                <a:solidFill>
                  <a:srgbClr val="083D2A"/>
                </a:solidFill>
                <a:latin typeface="Montserrat" panose="00000500000000000000" pitchFamily="2" charset="0"/>
                <a:cs typeface="Arial"/>
                <a:sym typeface="Arial"/>
              </a:rPr>
              <a:t>Local: </a:t>
            </a:r>
            <a:r>
              <a:rPr lang="pt-PT" sz="1392" kern="0">
                <a:solidFill>
                  <a:srgbClr val="083D2A"/>
                </a:solidFill>
                <a:latin typeface="Montserrat" panose="00000500000000000000" pitchFamily="2" charset="0"/>
                <a:cs typeface="Arial"/>
                <a:sym typeface="Arial"/>
              </a:rPr>
              <a:t>5 </a:t>
            </a:r>
            <a:r>
              <a:rPr lang="pt-PT" sz="1392" kern="0" err="1">
                <a:solidFill>
                  <a:srgbClr val="083D2A"/>
                </a:solidFill>
                <a:latin typeface="Montserrat" panose="00000500000000000000" pitchFamily="2" charset="0"/>
                <a:cs typeface="Arial"/>
                <a:sym typeface="Arial"/>
              </a:rPr>
              <a:t>municipalities</a:t>
            </a:r>
            <a:endParaRPr lang="pt-PT" sz="1392" kern="0">
              <a:solidFill>
                <a:srgbClr val="083D2A"/>
              </a:solidFill>
              <a:latin typeface="Montserrat" panose="00000500000000000000" pitchFamily="2" charset="0"/>
              <a:cs typeface="Arial"/>
              <a:sym typeface="Arial"/>
            </a:endParaRPr>
          </a:p>
        </p:txBody>
      </p:sp>
      <p:pic>
        <p:nvPicPr>
          <p:cNvPr id="36" name="Imagem 35" descr="Uma imagem com ar livre, texto, contentor de lixo, edifício&#10;&#10;Os conteúdos gerados por IA poderão estar incorretos.">
            <a:extLst>
              <a:ext uri="{FF2B5EF4-FFF2-40B4-BE49-F238E27FC236}">
                <a16:creationId xmlns:a16="http://schemas.microsoft.com/office/drawing/2014/main" id="{A3A6537A-BCD6-D0CC-071C-6A5DC46477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8603" y="1541586"/>
            <a:ext cx="4951889" cy="2475945"/>
          </a:xfrm>
          <a:prstGeom prst="roundRect">
            <a:avLst/>
          </a:prstGeom>
        </p:spPr>
      </p:pic>
      <p:sp>
        <p:nvSpPr>
          <p:cNvPr id="6" name="Freeform 3">
            <a:extLst>
              <a:ext uri="{FF2B5EF4-FFF2-40B4-BE49-F238E27FC236}">
                <a16:creationId xmlns:a16="http://schemas.microsoft.com/office/drawing/2014/main" id="{3FBE1A64-9570-9DC8-5C79-A04D1732A0D9}"/>
              </a:ext>
            </a:extLst>
          </p:cNvPr>
          <p:cNvSpPr/>
          <p:nvPr/>
        </p:nvSpPr>
        <p:spPr>
          <a:xfrm rot="12900000">
            <a:off x="7265991" y="3176261"/>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4"/>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sp>
        <p:nvSpPr>
          <p:cNvPr id="9" name="Freeform 24">
            <a:extLst>
              <a:ext uri="{FF2B5EF4-FFF2-40B4-BE49-F238E27FC236}">
                <a16:creationId xmlns:a16="http://schemas.microsoft.com/office/drawing/2014/main" id="{0EE5D06D-7D10-4498-D154-4F67FC41D7AC}"/>
              </a:ext>
            </a:extLst>
          </p:cNvPr>
          <p:cNvSpPr/>
          <p:nvPr/>
        </p:nvSpPr>
        <p:spPr>
          <a:xfrm>
            <a:off x="562598" y="1483314"/>
            <a:ext cx="299242" cy="299242"/>
          </a:xfrm>
          <a:custGeom>
            <a:avLst/>
            <a:gdLst/>
            <a:ahLst/>
            <a:cxnLst/>
            <a:rect l="l" t="t" r="r" b="b"/>
            <a:pathLst>
              <a:path w="515715" h="515715">
                <a:moveTo>
                  <a:pt x="0" y="0"/>
                </a:moveTo>
                <a:lnTo>
                  <a:pt x="515714" y="0"/>
                </a:lnTo>
                <a:lnTo>
                  <a:pt x="515714" y="515715"/>
                </a:lnTo>
                <a:lnTo>
                  <a:pt x="0" y="5157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1" name="Freeform 24">
            <a:extLst>
              <a:ext uri="{FF2B5EF4-FFF2-40B4-BE49-F238E27FC236}">
                <a16:creationId xmlns:a16="http://schemas.microsoft.com/office/drawing/2014/main" id="{039A4857-031D-F421-6B4E-A20E83B6EF45}"/>
              </a:ext>
            </a:extLst>
          </p:cNvPr>
          <p:cNvSpPr/>
          <p:nvPr/>
        </p:nvSpPr>
        <p:spPr>
          <a:xfrm>
            <a:off x="562596" y="3139143"/>
            <a:ext cx="299242" cy="299242"/>
          </a:xfrm>
          <a:custGeom>
            <a:avLst/>
            <a:gdLst/>
            <a:ahLst/>
            <a:cxnLst/>
            <a:rect l="l" t="t" r="r" b="b"/>
            <a:pathLst>
              <a:path w="515715" h="515715">
                <a:moveTo>
                  <a:pt x="0" y="0"/>
                </a:moveTo>
                <a:lnTo>
                  <a:pt x="515714" y="0"/>
                </a:lnTo>
                <a:lnTo>
                  <a:pt x="515714" y="515715"/>
                </a:lnTo>
                <a:lnTo>
                  <a:pt x="0" y="5157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pic>
        <p:nvPicPr>
          <p:cNvPr id="4" name="Imagem 3" descr="Uma imagem com texto, refrigerante, garrafa, clipart&#10;&#10;Os conteúdos gerados por IA poderão estar incorretos.">
            <a:extLst>
              <a:ext uri="{FF2B5EF4-FFF2-40B4-BE49-F238E27FC236}">
                <a16:creationId xmlns:a16="http://schemas.microsoft.com/office/drawing/2014/main" id="{59E79C0E-6F90-F8FB-44E2-B13136B3086C}"/>
              </a:ext>
            </a:extLst>
          </p:cNvPr>
          <p:cNvPicPr>
            <a:picLocks noChangeAspect="1"/>
          </p:cNvPicPr>
          <p:nvPr/>
        </p:nvPicPr>
        <p:blipFill>
          <a:blip r:embed="rId6"/>
          <a:stretch>
            <a:fillRect/>
          </a:stretch>
        </p:blipFill>
        <p:spPr>
          <a:xfrm>
            <a:off x="513377" y="5134779"/>
            <a:ext cx="990717" cy="495359"/>
          </a:xfrm>
          <a:prstGeom prst="rect">
            <a:avLst/>
          </a:prstGeom>
        </p:spPr>
      </p:pic>
      <p:pic>
        <p:nvPicPr>
          <p:cNvPr id="12" name="Imagem 11" descr="Uma imagem com texto, Tipo de letra, logótipo, Gráficos&#10;&#10;Os conteúdos gerados por IA poderão estar incorretos.">
            <a:extLst>
              <a:ext uri="{FF2B5EF4-FFF2-40B4-BE49-F238E27FC236}">
                <a16:creationId xmlns:a16="http://schemas.microsoft.com/office/drawing/2014/main" id="{03A632DA-B380-186E-9BA3-C415F7A92D87}"/>
              </a:ext>
            </a:extLst>
          </p:cNvPr>
          <p:cNvPicPr>
            <a:picLocks noChangeAspect="1"/>
          </p:cNvPicPr>
          <p:nvPr/>
        </p:nvPicPr>
        <p:blipFill>
          <a:blip r:embed="rId7"/>
          <a:stretch>
            <a:fillRect/>
          </a:stretch>
        </p:blipFill>
        <p:spPr>
          <a:xfrm>
            <a:off x="1613210" y="5186136"/>
            <a:ext cx="1207576" cy="429586"/>
          </a:xfrm>
          <a:prstGeom prst="rect">
            <a:avLst/>
          </a:prstGeom>
        </p:spPr>
      </p:pic>
      <p:pic>
        <p:nvPicPr>
          <p:cNvPr id="15" name="Imagem 14" descr="Uma imagem com Gráficos, texto, design gráfico, captura de ecrã&#10;&#10;Os conteúdos gerados por IA poderão estar incorretos.">
            <a:extLst>
              <a:ext uri="{FF2B5EF4-FFF2-40B4-BE49-F238E27FC236}">
                <a16:creationId xmlns:a16="http://schemas.microsoft.com/office/drawing/2014/main" id="{D9917C23-68DB-FD1D-8889-0C997A7C9566}"/>
              </a:ext>
            </a:extLst>
          </p:cNvPr>
          <p:cNvPicPr>
            <a:picLocks noChangeAspect="1"/>
          </p:cNvPicPr>
          <p:nvPr/>
        </p:nvPicPr>
        <p:blipFill>
          <a:blip r:embed="rId8"/>
          <a:stretch>
            <a:fillRect/>
          </a:stretch>
        </p:blipFill>
        <p:spPr>
          <a:xfrm>
            <a:off x="2833472" y="5124917"/>
            <a:ext cx="1205497" cy="545231"/>
          </a:xfrm>
          <a:prstGeom prst="rect">
            <a:avLst/>
          </a:prstGeom>
        </p:spPr>
      </p:pic>
    </p:spTree>
    <p:extLst>
      <p:ext uri="{BB962C8B-B14F-4D97-AF65-F5344CB8AC3E}">
        <p14:creationId xmlns:p14="http://schemas.microsoft.com/office/powerpoint/2010/main" val="35620258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8EB08C57-84F1-FE06-CF1A-B2D855F52935}"/>
            </a:ext>
          </a:extLst>
        </p:cNvPr>
        <p:cNvGrpSpPr/>
        <p:nvPr/>
      </p:nvGrpSpPr>
      <p:grpSpPr>
        <a:xfrm>
          <a:off x="0" y="0"/>
          <a:ext cx="0" cy="0"/>
          <a:chOff x="0" y="0"/>
          <a:chExt cx="0" cy="0"/>
        </a:xfrm>
      </p:grpSpPr>
      <p:sp>
        <p:nvSpPr>
          <p:cNvPr id="5" name="TextBox 8">
            <a:extLst>
              <a:ext uri="{FF2B5EF4-FFF2-40B4-BE49-F238E27FC236}">
                <a16:creationId xmlns:a16="http://schemas.microsoft.com/office/drawing/2014/main" id="{4864F4D8-10E0-CB62-2AFA-CD1B08030814}"/>
              </a:ext>
            </a:extLst>
          </p:cNvPr>
          <p:cNvSpPr txBox="1"/>
          <p:nvPr/>
        </p:nvSpPr>
        <p:spPr>
          <a:xfrm>
            <a:off x="548096" y="490948"/>
            <a:ext cx="9559845" cy="506357"/>
          </a:xfrm>
          <a:prstGeom prst="rect">
            <a:avLst/>
          </a:prstGeom>
        </p:spPr>
        <p:txBody>
          <a:bodyPr wrap="square" lIns="0" tIns="0" rIns="0" bIns="0" rtlCol="0" anchor="t">
            <a:spAutoFit/>
          </a:bodyPr>
          <a:lstStyle/>
          <a:p>
            <a:pPr defTabSz="530568">
              <a:lnSpc>
                <a:spcPts val="4549"/>
              </a:lnSpc>
              <a:spcBef>
                <a:spcPct val="0"/>
              </a:spcBef>
              <a:buClr>
                <a:srgbClr val="000000"/>
              </a:buClr>
            </a:pPr>
            <a:r>
              <a:rPr lang="en-US" sz="2321" b="1" kern="0">
                <a:solidFill>
                  <a:srgbClr val="50B490"/>
                </a:solidFill>
                <a:latin typeface="Montserrat"/>
                <a:ea typeface="Montserrat 4 Bold"/>
                <a:cs typeface="Montserrat 4 Bold"/>
                <a:sym typeface="Montserrat 4 Bold"/>
              </a:rPr>
              <a:t>ASSISTED TRANSFER IN HORECA FOR GLASS</a:t>
            </a:r>
            <a:endParaRPr lang="en-US" sz="2321" b="1" kern="0">
              <a:solidFill>
                <a:srgbClr val="50B490"/>
              </a:solidFill>
              <a:latin typeface="Montserrat"/>
              <a:ea typeface="Montserrat 4 Bold"/>
              <a:cs typeface="Montserrat 4 Bold"/>
              <a:sym typeface="Arial"/>
            </a:endParaRPr>
          </a:p>
        </p:txBody>
      </p:sp>
      <p:sp>
        <p:nvSpPr>
          <p:cNvPr id="24" name="Google Shape;254;g30b1578c18a_0_1">
            <a:extLst>
              <a:ext uri="{FF2B5EF4-FFF2-40B4-BE49-F238E27FC236}">
                <a16:creationId xmlns:a16="http://schemas.microsoft.com/office/drawing/2014/main" id="{0FD9BA83-511C-E5B1-A19D-384E13477D25}"/>
              </a:ext>
            </a:extLst>
          </p:cNvPr>
          <p:cNvSpPr txBox="1"/>
          <p:nvPr/>
        </p:nvSpPr>
        <p:spPr>
          <a:xfrm>
            <a:off x="546534" y="1195145"/>
            <a:ext cx="6362786" cy="400110"/>
          </a:xfrm>
          <a:prstGeom prst="rect">
            <a:avLst/>
          </a:prstGeom>
          <a:noFill/>
          <a:ln>
            <a:noFill/>
          </a:ln>
        </p:spPr>
        <p:txBody>
          <a:bodyPr spcFirstLastPara="1" wrap="square" lIns="0" tIns="0" rIns="0" bIns="0" anchor="t" anchorCtr="0">
            <a:spAutoFit/>
          </a:bodyPr>
          <a:lstStyle/>
          <a:p>
            <a:pPr defTabSz="530568">
              <a:lnSpc>
                <a:spcPct val="140000"/>
              </a:lnSpc>
              <a:buClr>
                <a:srgbClr val="000000"/>
              </a:buClr>
              <a:buSzPts val="4400"/>
            </a:pPr>
            <a:r>
              <a:rPr lang="en-US" sz="1857" b="1" kern="0">
                <a:solidFill>
                  <a:srgbClr val="365444"/>
                </a:solidFill>
                <a:latin typeface="Montserrat"/>
                <a:cs typeface="Arial"/>
                <a:sym typeface="Arial"/>
              </a:rPr>
              <a:t>Installed 34 containers with assisted transfer</a:t>
            </a:r>
            <a:endParaRPr lang="en-US" sz="609" b="1" kern="0">
              <a:solidFill>
                <a:srgbClr val="365444"/>
              </a:solidFill>
              <a:latin typeface="Arial"/>
              <a:ea typeface="Arial"/>
              <a:cs typeface="Arial"/>
              <a:sym typeface="Arial"/>
            </a:endParaRPr>
          </a:p>
        </p:txBody>
      </p:sp>
      <p:sp>
        <p:nvSpPr>
          <p:cNvPr id="3" name="Google Shape;254;g30b1578c18a_0_1">
            <a:extLst>
              <a:ext uri="{FF2B5EF4-FFF2-40B4-BE49-F238E27FC236}">
                <a16:creationId xmlns:a16="http://schemas.microsoft.com/office/drawing/2014/main" id="{256E7D19-AE91-0471-99A0-B192E5B9AB89}"/>
              </a:ext>
            </a:extLst>
          </p:cNvPr>
          <p:cNvSpPr txBox="1"/>
          <p:nvPr/>
        </p:nvSpPr>
        <p:spPr>
          <a:xfrm>
            <a:off x="1361400" y="2127684"/>
            <a:ext cx="2822447" cy="349904"/>
          </a:xfrm>
          <a:prstGeom prst="rect">
            <a:avLst/>
          </a:prstGeom>
          <a:noFill/>
          <a:ln>
            <a:noFill/>
          </a:ln>
        </p:spPr>
        <p:txBody>
          <a:bodyPr spcFirstLastPara="1" wrap="square" lIns="0" tIns="0" rIns="0" bIns="0" anchor="t" anchorCtr="0">
            <a:spAutoFit/>
          </a:bodyPr>
          <a:lstStyle/>
          <a:p>
            <a:pPr defTabSz="530568">
              <a:lnSpc>
                <a:spcPct val="140000"/>
              </a:lnSpc>
              <a:buClr>
                <a:srgbClr val="000000"/>
              </a:buClr>
              <a:buSzPts val="4400"/>
            </a:pPr>
            <a:r>
              <a:rPr lang="en-US" sz="1624" b="1" kern="0">
                <a:solidFill>
                  <a:srgbClr val="4CA886"/>
                </a:solidFill>
                <a:latin typeface="Montserrat"/>
                <a:ea typeface="Arial"/>
                <a:cs typeface="Arial"/>
                <a:sym typeface="Montserrat"/>
              </a:rPr>
              <a:t>Marinha+ Vidro</a:t>
            </a:r>
            <a:endParaRPr sz="580" kern="0">
              <a:solidFill>
                <a:srgbClr val="000000"/>
              </a:solidFill>
              <a:latin typeface="Arial"/>
              <a:ea typeface="Arial"/>
              <a:cs typeface="Arial"/>
              <a:sym typeface="Arial"/>
            </a:endParaRPr>
          </a:p>
        </p:txBody>
      </p:sp>
      <p:sp>
        <p:nvSpPr>
          <p:cNvPr id="6" name="CaixaDeTexto 5">
            <a:extLst>
              <a:ext uri="{FF2B5EF4-FFF2-40B4-BE49-F238E27FC236}">
                <a16:creationId xmlns:a16="http://schemas.microsoft.com/office/drawing/2014/main" id="{A208D392-E961-77B3-8F88-97FAC5103B11}"/>
              </a:ext>
            </a:extLst>
          </p:cNvPr>
          <p:cNvSpPr txBox="1"/>
          <p:nvPr/>
        </p:nvSpPr>
        <p:spPr>
          <a:xfrm>
            <a:off x="1350157" y="2609031"/>
            <a:ext cx="2984500" cy="306559"/>
          </a:xfrm>
          <a:prstGeom prst="rect">
            <a:avLst/>
          </a:prstGeom>
          <a:noFill/>
        </p:spPr>
        <p:txBody>
          <a:bodyPr wrap="square" rtlCol="0">
            <a:spAutoFit/>
          </a:bodyPr>
          <a:lstStyle/>
          <a:p>
            <a:pPr defTabSz="530568">
              <a:buClr>
                <a:srgbClr val="000000"/>
              </a:buClr>
            </a:pPr>
            <a:r>
              <a:rPr lang="pt-PT" sz="1392" b="1" kern="0">
                <a:solidFill>
                  <a:srgbClr val="093D29"/>
                </a:solidFill>
                <a:latin typeface="Montserrat" panose="00000500000000000000" pitchFamily="2" charset="0"/>
                <a:cs typeface="Arial"/>
                <a:sym typeface="Arial"/>
              </a:rPr>
              <a:t>11 containers </a:t>
            </a:r>
            <a:r>
              <a:rPr lang="pt-PT" sz="1392" b="1" kern="0" err="1">
                <a:solidFill>
                  <a:srgbClr val="093D29"/>
                </a:solidFill>
                <a:latin typeface="Montserrat" panose="00000500000000000000" pitchFamily="2" charset="0"/>
                <a:cs typeface="Arial"/>
                <a:sym typeface="Arial"/>
              </a:rPr>
              <a:t>installed</a:t>
            </a:r>
            <a:endParaRPr lang="pt-PT" sz="1392" kern="0">
              <a:solidFill>
                <a:srgbClr val="093D29"/>
              </a:solidFill>
              <a:latin typeface="Montserrat" panose="00000500000000000000" pitchFamily="2" charset="0"/>
              <a:cs typeface="Arial"/>
              <a:sym typeface="Arial"/>
            </a:endParaRPr>
          </a:p>
        </p:txBody>
      </p:sp>
      <p:sp>
        <p:nvSpPr>
          <p:cNvPr id="13" name="Google Shape;254;g30b1578c18a_0_1">
            <a:extLst>
              <a:ext uri="{FF2B5EF4-FFF2-40B4-BE49-F238E27FC236}">
                <a16:creationId xmlns:a16="http://schemas.microsoft.com/office/drawing/2014/main" id="{09D1AA55-E214-B562-E657-B1D31E71FF48}"/>
              </a:ext>
            </a:extLst>
          </p:cNvPr>
          <p:cNvSpPr txBox="1"/>
          <p:nvPr/>
        </p:nvSpPr>
        <p:spPr>
          <a:xfrm>
            <a:off x="1361400" y="3747184"/>
            <a:ext cx="2822447" cy="349904"/>
          </a:xfrm>
          <a:prstGeom prst="rect">
            <a:avLst/>
          </a:prstGeom>
          <a:noFill/>
          <a:ln>
            <a:noFill/>
          </a:ln>
        </p:spPr>
        <p:txBody>
          <a:bodyPr spcFirstLastPara="1" wrap="square" lIns="0" tIns="0" rIns="0" bIns="0" anchor="t" anchorCtr="0">
            <a:spAutoFit/>
          </a:bodyPr>
          <a:lstStyle/>
          <a:p>
            <a:pPr defTabSz="530568">
              <a:lnSpc>
                <a:spcPct val="140000"/>
              </a:lnSpc>
              <a:buClr>
                <a:srgbClr val="000000"/>
              </a:buClr>
              <a:buSzPts val="4400"/>
            </a:pPr>
            <a:r>
              <a:rPr lang="en-US" sz="1624" b="1" kern="0">
                <a:solidFill>
                  <a:srgbClr val="4CA886"/>
                </a:solidFill>
                <a:latin typeface="Montserrat"/>
                <a:cs typeface="Arial"/>
                <a:sym typeface="Montserrat"/>
              </a:rPr>
              <a:t>Com o Vidro no </a:t>
            </a:r>
            <a:r>
              <a:rPr lang="en-US" sz="1624" b="1" kern="0" err="1">
                <a:solidFill>
                  <a:srgbClr val="4CA886"/>
                </a:solidFill>
                <a:latin typeface="Montserrat"/>
                <a:cs typeface="Arial"/>
                <a:sym typeface="Montserrat"/>
              </a:rPr>
              <a:t>Coração</a:t>
            </a:r>
            <a:endParaRPr sz="580" kern="0">
              <a:solidFill>
                <a:srgbClr val="000000"/>
              </a:solidFill>
              <a:latin typeface="Arial"/>
              <a:ea typeface="Arial"/>
              <a:cs typeface="Arial"/>
              <a:sym typeface="Arial"/>
            </a:endParaRPr>
          </a:p>
        </p:txBody>
      </p:sp>
      <p:sp>
        <p:nvSpPr>
          <p:cNvPr id="16" name="CaixaDeTexto 15">
            <a:extLst>
              <a:ext uri="{FF2B5EF4-FFF2-40B4-BE49-F238E27FC236}">
                <a16:creationId xmlns:a16="http://schemas.microsoft.com/office/drawing/2014/main" id="{8C1E7D28-6F74-50EB-25A1-42E4FAC39B53}"/>
              </a:ext>
            </a:extLst>
          </p:cNvPr>
          <p:cNvSpPr txBox="1"/>
          <p:nvPr/>
        </p:nvSpPr>
        <p:spPr>
          <a:xfrm>
            <a:off x="1350157" y="4201683"/>
            <a:ext cx="2984500" cy="306559"/>
          </a:xfrm>
          <a:prstGeom prst="rect">
            <a:avLst/>
          </a:prstGeom>
          <a:noFill/>
        </p:spPr>
        <p:txBody>
          <a:bodyPr wrap="square" rtlCol="0">
            <a:spAutoFit/>
          </a:bodyPr>
          <a:lstStyle/>
          <a:p>
            <a:pPr defTabSz="530568">
              <a:buClr>
                <a:srgbClr val="000000"/>
              </a:buClr>
            </a:pPr>
            <a:r>
              <a:rPr lang="pt-PT" sz="1392" b="1" kern="0">
                <a:solidFill>
                  <a:srgbClr val="093D29"/>
                </a:solidFill>
                <a:latin typeface="Montserrat" panose="00000500000000000000" pitchFamily="2" charset="0"/>
                <a:cs typeface="Arial"/>
                <a:sym typeface="Arial"/>
              </a:rPr>
              <a:t>23 containers </a:t>
            </a:r>
            <a:r>
              <a:rPr lang="pt-PT" sz="1392" b="1" kern="0" err="1">
                <a:solidFill>
                  <a:srgbClr val="093D29"/>
                </a:solidFill>
                <a:latin typeface="Montserrat" panose="00000500000000000000" pitchFamily="2" charset="0"/>
                <a:cs typeface="Arial"/>
                <a:sym typeface="Arial"/>
              </a:rPr>
              <a:t>installed</a:t>
            </a:r>
            <a:endParaRPr lang="pt-PT" sz="1392" kern="0">
              <a:solidFill>
                <a:srgbClr val="093D29"/>
              </a:solidFill>
              <a:latin typeface="Montserrat" panose="00000500000000000000" pitchFamily="2" charset="0"/>
              <a:cs typeface="Arial"/>
              <a:sym typeface="Arial"/>
            </a:endParaRPr>
          </a:p>
        </p:txBody>
      </p:sp>
      <p:sp>
        <p:nvSpPr>
          <p:cNvPr id="23" name="Freeform 2">
            <a:extLst>
              <a:ext uri="{FF2B5EF4-FFF2-40B4-BE49-F238E27FC236}">
                <a16:creationId xmlns:a16="http://schemas.microsoft.com/office/drawing/2014/main" id="{515480B3-CBB4-CBD9-E159-5C6446BB09A3}"/>
              </a:ext>
            </a:extLst>
          </p:cNvPr>
          <p:cNvSpPr/>
          <p:nvPr/>
        </p:nvSpPr>
        <p:spPr>
          <a:xfrm>
            <a:off x="4690579" y="3747185"/>
            <a:ext cx="608088" cy="881726"/>
          </a:xfrm>
          <a:custGeom>
            <a:avLst/>
            <a:gdLst/>
            <a:ahLst/>
            <a:cxnLst/>
            <a:rect l="l" t="t" r="r" b="b"/>
            <a:pathLst>
              <a:path w="1047981" h="1519572">
                <a:moveTo>
                  <a:pt x="0" y="0"/>
                </a:moveTo>
                <a:lnTo>
                  <a:pt x="1047981" y="0"/>
                </a:lnTo>
                <a:lnTo>
                  <a:pt x="1047981" y="1519572"/>
                </a:lnTo>
                <a:lnTo>
                  <a:pt x="0" y="15195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530568">
              <a:buClr>
                <a:srgbClr val="000000"/>
              </a:buClr>
            </a:pPr>
            <a:endParaRPr lang="pt-PT" sz="812" kern="0">
              <a:solidFill>
                <a:srgbClr val="000000"/>
              </a:solidFill>
              <a:latin typeface="Montserrat"/>
              <a:cs typeface="Arial"/>
              <a:sym typeface="Arial"/>
            </a:endParaRPr>
          </a:p>
        </p:txBody>
      </p:sp>
      <p:sp>
        <p:nvSpPr>
          <p:cNvPr id="27" name="Freeform 2">
            <a:extLst>
              <a:ext uri="{FF2B5EF4-FFF2-40B4-BE49-F238E27FC236}">
                <a16:creationId xmlns:a16="http://schemas.microsoft.com/office/drawing/2014/main" id="{64E9E759-388E-0614-DC31-18ECE9367ED3}"/>
              </a:ext>
            </a:extLst>
          </p:cNvPr>
          <p:cNvSpPr/>
          <p:nvPr/>
        </p:nvSpPr>
        <p:spPr>
          <a:xfrm>
            <a:off x="4690580" y="2210080"/>
            <a:ext cx="608088" cy="881726"/>
          </a:xfrm>
          <a:custGeom>
            <a:avLst/>
            <a:gdLst/>
            <a:ahLst/>
            <a:cxnLst/>
            <a:rect l="l" t="t" r="r" b="b"/>
            <a:pathLst>
              <a:path w="1047981" h="1519572">
                <a:moveTo>
                  <a:pt x="0" y="0"/>
                </a:moveTo>
                <a:lnTo>
                  <a:pt x="1047981" y="0"/>
                </a:lnTo>
                <a:lnTo>
                  <a:pt x="1047981" y="1519572"/>
                </a:lnTo>
                <a:lnTo>
                  <a:pt x="0" y="15195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530568">
              <a:buClr>
                <a:srgbClr val="000000"/>
              </a:buClr>
            </a:pPr>
            <a:endParaRPr lang="pt-PT" sz="812" kern="0">
              <a:solidFill>
                <a:srgbClr val="000000"/>
              </a:solidFill>
              <a:latin typeface="Montserrat"/>
              <a:cs typeface="Arial"/>
              <a:sym typeface="Arial"/>
            </a:endParaRPr>
          </a:p>
        </p:txBody>
      </p:sp>
      <p:sp>
        <p:nvSpPr>
          <p:cNvPr id="31" name="CaixaDeTexto 30">
            <a:extLst>
              <a:ext uri="{FF2B5EF4-FFF2-40B4-BE49-F238E27FC236}">
                <a16:creationId xmlns:a16="http://schemas.microsoft.com/office/drawing/2014/main" id="{C7DB36DA-BF5B-0F2B-5FE7-81060498CACE}"/>
              </a:ext>
            </a:extLst>
          </p:cNvPr>
          <p:cNvSpPr txBox="1"/>
          <p:nvPr/>
        </p:nvSpPr>
        <p:spPr>
          <a:xfrm>
            <a:off x="5768993" y="2302703"/>
            <a:ext cx="4009759" cy="735009"/>
          </a:xfrm>
          <a:prstGeom prst="rect">
            <a:avLst/>
          </a:prstGeom>
          <a:noFill/>
        </p:spPr>
        <p:txBody>
          <a:bodyPr wrap="square" rtlCol="0">
            <a:spAutoFit/>
          </a:bodyPr>
          <a:lstStyle/>
          <a:p>
            <a:pPr defTabSz="530568">
              <a:buClr>
                <a:srgbClr val="000000"/>
              </a:buClr>
            </a:pPr>
            <a:r>
              <a:rPr lang="pt-PT" sz="1392" b="1" kern="0">
                <a:solidFill>
                  <a:srgbClr val="093D29"/>
                </a:solidFill>
                <a:latin typeface="Montserrat" panose="00000500000000000000" pitchFamily="2" charset="0"/>
                <a:cs typeface="Arial"/>
                <a:sym typeface="Arial"/>
              </a:rPr>
              <a:t>+4% </a:t>
            </a:r>
            <a:r>
              <a:rPr lang="pt-PT" sz="1392" b="1" kern="0" err="1">
                <a:solidFill>
                  <a:srgbClr val="093D29"/>
                </a:solidFill>
                <a:latin typeface="Montserrat" panose="00000500000000000000" pitchFamily="2" charset="0"/>
                <a:cs typeface="Arial"/>
                <a:sym typeface="Arial"/>
              </a:rPr>
              <a:t>Municipality</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Recovery</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YoY</a:t>
            </a:r>
            <a:r>
              <a:rPr lang="pt-PT" sz="1392" b="1" kern="0">
                <a:solidFill>
                  <a:srgbClr val="093D29"/>
                </a:solidFill>
                <a:latin typeface="Montserrat" panose="00000500000000000000" pitchFamily="2" charset="0"/>
                <a:cs typeface="Arial"/>
                <a:sym typeface="Arial"/>
              </a:rPr>
              <a:t>)</a:t>
            </a:r>
          </a:p>
          <a:p>
            <a:pPr defTabSz="530568">
              <a:buClr>
                <a:srgbClr val="000000"/>
              </a:buClr>
            </a:pPr>
            <a:endParaRPr lang="pt-PT" sz="1392" b="1" kern="0">
              <a:solidFill>
                <a:srgbClr val="093D29"/>
              </a:solidFill>
              <a:latin typeface="Montserrat" panose="00000500000000000000" pitchFamily="2" charset="0"/>
              <a:cs typeface="Arial"/>
              <a:sym typeface="Arial"/>
            </a:endParaRPr>
          </a:p>
          <a:p>
            <a:pPr defTabSz="530568">
              <a:buClr>
                <a:srgbClr val="000000"/>
              </a:buClr>
            </a:pPr>
            <a:r>
              <a:rPr lang="pt-PT" sz="1392" b="1" kern="0">
                <a:solidFill>
                  <a:srgbClr val="093D29"/>
                </a:solidFill>
                <a:latin typeface="Montserrat" panose="00000500000000000000" pitchFamily="2" charset="0"/>
                <a:cs typeface="Arial"/>
                <a:sym typeface="Arial"/>
              </a:rPr>
              <a:t>+71% Local </a:t>
            </a:r>
            <a:r>
              <a:rPr lang="pt-PT" sz="1392" b="1" kern="0" err="1">
                <a:solidFill>
                  <a:srgbClr val="093D29"/>
                </a:solidFill>
                <a:latin typeface="Montserrat" panose="00000500000000000000" pitchFamily="2" charset="0"/>
                <a:cs typeface="Arial"/>
                <a:sym typeface="Arial"/>
              </a:rPr>
              <a:t>Recovery</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YoY</a:t>
            </a:r>
            <a:r>
              <a:rPr lang="pt-PT" sz="1392" b="1" kern="0">
                <a:solidFill>
                  <a:srgbClr val="093D29"/>
                </a:solidFill>
                <a:latin typeface="Montserrat" panose="00000500000000000000" pitchFamily="2" charset="0"/>
                <a:cs typeface="Arial"/>
                <a:sym typeface="Arial"/>
              </a:rPr>
              <a:t>)</a:t>
            </a:r>
            <a:endParaRPr lang="pt-PT" sz="1392" kern="0">
              <a:solidFill>
                <a:srgbClr val="093D29"/>
              </a:solidFill>
              <a:latin typeface="Montserrat" panose="00000500000000000000" pitchFamily="2" charset="0"/>
              <a:cs typeface="Arial"/>
              <a:sym typeface="Arial"/>
            </a:endParaRPr>
          </a:p>
        </p:txBody>
      </p:sp>
      <p:sp>
        <p:nvSpPr>
          <p:cNvPr id="35" name="CaixaDeTexto 34">
            <a:extLst>
              <a:ext uri="{FF2B5EF4-FFF2-40B4-BE49-F238E27FC236}">
                <a16:creationId xmlns:a16="http://schemas.microsoft.com/office/drawing/2014/main" id="{DBE49792-42C3-F164-15A0-D1D21399A4C0}"/>
              </a:ext>
            </a:extLst>
          </p:cNvPr>
          <p:cNvSpPr txBox="1"/>
          <p:nvPr/>
        </p:nvSpPr>
        <p:spPr>
          <a:xfrm>
            <a:off x="5805403" y="3853445"/>
            <a:ext cx="4009759" cy="735009"/>
          </a:xfrm>
          <a:prstGeom prst="rect">
            <a:avLst/>
          </a:prstGeom>
          <a:noFill/>
        </p:spPr>
        <p:txBody>
          <a:bodyPr wrap="square" rtlCol="0">
            <a:spAutoFit/>
          </a:bodyPr>
          <a:lstStyle/>
          <a:p>
            <a:pPr defTabSz="530568">
              <a:buClr>
                <a:srgbClr val="000000"/>
              </a:buClr>
            </a:pPr>
            <a:r>
              <a:rPr lang="pt-PT" sz="1392" b="1" kern="0">
                <a:solidFill>
                  <a:srgbClr val="093D29"/>
                </a:solidFill>
                <a:latin typeface="Montserrat" panose="00000500000000000000" pitchFamily="2" charset="0"/>
                <a:cs typeface="Arial"/>
                <a:sym typeface="Arial"/>
              </a:rPr>
              <a:t>+5% </a:t>
            </a:r>
            <a:r>
              <a:rPr lang="pt-PT" sz="1392" b="1" kern="0" err="1">
                <a:solidFill>
                  <a:srgbClr val="093D29"/>
                </a:solidFill>
                <a:latin typeface="Montserrat" panose="00000500000000000000" pitchFamily="2" charset="0"/>
                <a:cs typeface="Arial"/>
                <a:sym typeface="Arial"/>
              </a:rPr>
              <a:t>Municipality</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Recovery</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YoY</a:t>
            </a:r>
            <a:r>
              <a:rPr lang="pt-PT" sz="1392" b="1" kern="0">
                <a:solidFill>
                  <a:srgbClr val="093D29"/>
                </a:solidFill>
                <a:latin typeface="Montserrat" panose="00000500000000000000" pitchFamily="2" charset="0"/>
                <a:cs typeface="Arial"/>
                <a:sym typeface="Arial"/>
              </a:rPr>
              <a:t>)</a:t>
            </a:r>
          </a:p>
          <a:p>
            <a:pPr defTabSz="530568">
              <a:buClr>
                <a:srgbClr val="000000"/>
              </a:buClr>
            </a:pPr>
            <a:endParaRPr lang="pt-PT" sz="1392" b="1" kern="0">
              <a:solidFill>
                <a:srgbClr val="093D29"/>
              </a:solidFill>
              <a:latin typeface="Montserrat" panose="00000500000000000000" pitchFamily="2" charset="0"/>
              <a:cs typeface="Arial"/>
              <a:sym typeface="Arial"/>
            </a:endParaRPr>
          </a:p>
          <a:p>
            <a:pPr defTabSz="530568">
              <a:buClr>
                <a:srgbClr val="000000"/>
              </a:buClr>
            </a:pPr>
            <a:r>
              <a:rPr lang="pt-PT" sz="1392" b="1" kern="0">
                <a:solidFill>
                  <a:srgbClr val="093D29"/>
                </a:solidFill>
                <a:latin typeface="Montserrat" panose="00000500000000000000" pitchFamily="2" charset="0"/>
                <a:cs typeface="Arial"/>
                <a:sym typeface="Arial"/>
              </a:rPr>
              <a:t>+52% Local </a:t>
            </a:r>
            <a:r>
              <a:rPr lang="pt-PT" sz="1392" b="1" kern="0" err="1">
                <a:solidFill>
                  <a:srgbClr val="093D29"/>
                </a:solidFill>
                <a:latin typeface="Montserrat" panose="00000500000000000000" pitchFamily="2" charset="0"/>
                <a:cs typeface="Arial"/>
                <a:sym typeface="Arial"/>
              </a:rPr>
              <a:t>Recovery</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YoY</a:t>
            </a:r>
            <a:r>
              <a:rPr lang="pt-PT" sz="1392" b="1" kern="0">
                <a:solidFill>
                  <a:srgbClr val="093D29"/>
                </a:solidFill>
                <a:latin typeface="Montserrat" panose="00000500000000000000" pitchFamily="2" charset="0"/>
                <a:cs typeface="Arial"/>
                <a:sym typeface="Arial"/>
              </a:rPr>
              <a:t>)</a:t>
            </a:r>
            <a:endParaRPr lang="pt-PT" sz="1392" kern="0">
              <a:solidFill>
                <a:srgbClr val="093D29"/>
              </a:solidFill>
              <a:latin typeface="Montserrat" panose="00000500000000000000" pitchFamily="2" charset="0"/>
              <a:cs typeface="Arial"/>
              <a:sym typeface="Arial"/>
            </a:endParaRPr>
          </a:p>
        </p:txBody>
      </p:sp>
      <p:sp>
        <p:nvSpPr>
          <p:cNvPr id="17" name="Freeform 3">
            <a:extLst>
              <a:ext uri="{FF2B5EF4-FFF2-40B4-BE49-F238E27FC236}">
                <a16:creationId xmlns:a16="http://schemas.microsoft.com/office/drawing/2014/main" id="{E89571B0-F806-3B32-1AAF-F5E6A03F401F}"/>
              </a:ext>
            </a:extLst>
          </p:cNvPr>
          <p:cNvSpPr/>
          <p:nvPr/>
        </p:nvSpPr>
        <p:spPr>
          <a:xfrm rot="7680000">
            <a:off x="7712363" y="-549456"/>
            <a:ext cx="4479110" cy="4222759"/>
          </a:xfrm>
          <a:custGeom>
            <a:avLst/>
            <a:gdLst/>
            <a:ahLst/>
            <a:cxnLst/>
            <a:rect l="l" t="t" r="r" b="b"/>
            <a:pathLst>
              <a:path w="7719317" h="7277521">
                <a:moveTo>
                  <a:pt x="0" y="0"/>
                </a:moveTo>
                <a:lnTo>
                  <a:pt x="7719317" y="0"/>
                </a:lnTo>
                <a:lnTo>
                  <a:pt x="7719317" y="7277521"/>
                </a:lnTo>
                <a:lnTo>
                  <a:pt x="0" y="7277521"/>
                </a:lnTo>
                <a:lnTo>
                  <a:pt x="0" y="0"/>
                </a:lnTo>
                <a:close/>
              </a:path>
            </a:pathLst>
          </a:custGeom>
          <a:blipFill>
            <a:blip r:embed="rId4"/>
            <a:stretch>
              <a:fillRect l="-22818" t="-50122" r="-128791"/>
            </a:stretch>
          </a:blipFill>
        </p:spPr>
        <p:txBody>
          <a:bodyPr/>
          <a:lstStyle/>
          <a:p>
            <a:pPr defTabSz="530568">
              <a:defRPr/>
            </a:pPr>
            <a:endParaRPr lang="pt-PT" sz="1044">
              <a:solidFill>
                <a:prstClr val="black"/>
              </a:solidFill>
              <a:latin typeface="Calibri"/>
              <a:cs typeface="Arial"/>
              <a:sym typeface="Arial"/>
            </a:endParaRPr>
          </a:p>
        </p:txBody>
      </p:sp>
      <p:sp>
        <p:nvSpPr>
          <p:cNvPr id="19" name="Freeform 24">
            <a:extLst>
              <a:ext uri="{FF2B5EF4-FFF2-40B4-BE49-F238E27FC236}">
                <a16:creationId xmlns:a16="http://schemas.microsoft.com/office/drawing/2014/main" id="{2185DFCA-DDF2-DEC0-2719-3C37AD620BD2}"/>
              </a:ext>
            </a:extLst>
          </p:cNvPr>
          <p:cNvSpPr/>
          <p:nvPr/>
        </p:nvSpPr>
        <p:spPr>
          <a:xfrm>
            <a:off x="807412" y="2180209"/>
            <a:ext cx="299242" cy="299242"/>
          </a:xfrm>
          <a:custGeom>
            <a:avLst/>
            <a:gdLst/>
            <a:ahLst/>
            <a:cxnLst/>
            <a:rect l="l" t="t" r="r" b="b"/>
            <a:pathLst>
              <a:path w="515715" h="515715">
                <a:moveTo>
                  <a:pt x="0" y="0"/>
                </a:moveTo>
                <a:lnTo>
                  <a:pt x="515714" y="0"/>
                </a:lnTo>
                <a:lnTo>
                  <a:pt x="515714" y="515715"/>
                </a:lnTo>
                <a:lnTo>
                  <a:pt x="0" y="5157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1" name="Freeform 24">
            <a:extLst>
              <a:ext uri="{FF2B5EF4-FFF2-40B4-BE49-F238E27FC236}">
                <a16:creationId xmlns:a16="http://schemas.microsoft.com/office/drawing/2014/main" id="{157F9A14-909D-25EE-5035-A77578D28AC5}"/>
              </a:ext>
            </a:extLst>
          </p:cNvPr>
          <p:cNvSpPr/>
          <p:nvPr/>
        </p:nvSpPr>
        <p:spPr>
          <a:xfrm>
            <a:off x="807412" y="3799817"/>
            <a:ext cx="299242" cy="299242"/>
          </a:xfrm>
          <a:custGeom>
            <a:avLst/>
            <a:gdLst/>
            <a:ahLst/>
            <a:cxnLst/>
            <a:rect l="l" t="t" r="r" b="b"/>
            <a:pathLst>
              <a:path w="515715" h="515715">
                <a:moveTo>
                  <a:pt x="0" y="0"/>
                </a:moveTo>
                <a:lnTo>
                  <a:pt x="515714" y="0"/>
                </a:lnTo>
                <a:lnTo>
                  <a:pt x="515714" y="515715"/>
                </a:lnTo>
                <a:lnTo>
                  <a:pt x="0" y="5157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pic>
        <p:nvPicPr>
          <p:cNvPr id="4" name="Imagem 3" descr="Uma imagem com texto, refrigerante, garrafa, clipart&#10;&#10;Os conteúdos gerados por IA poderão estar incorretos.">
            <a:extLst>
              <a:ext uri="{FF2B5EF4-FFF2-40B4-BE49-F238E27FC236}">
                <a16:creationId xmlns:a16="http://schemas.microsoft.com/office/drawing/2014/main" id="{5A528E04-A23A-6AAC-30C7-914B3A5A70B4}"/>
              </a:ext>
            </a:extLst>
          </p:cNvPr>
          <p:cNvPicPr>
            <a:picLocks noChangeAspect="1"/>
          </p:cNvPicPr>
          <p:nvPr/>
        </p:nvPicPr>
        <p:blipFill>
          <a:blip r:embed="rId6"/>
          <a:stretch>
            <a:fillRect/>
          </a:stretch>
        </p:blipFill>
        <p:spPr>
          <a:xfrm>
            <a:off x="513377" y="5134779"/>
            <a:ext cx="990717" cy="495359"/>
          </a:xfrm>
          <a:prstGeom prst="rect">
            <a:avLst/>
          </a:prstGeom>
        </p:spPr>
      </p:pic>
      <p:pic>
        <p:nvPicPr>
          <p:cNvPr id="9" name="Imagem 8" descr="Uma imagem com texto, Tipo de letra, logótipo, Gráficos&#10;&#10;Os conteúdos gerados por IA poderão estar incorretos.">
            <a:extLst>
              <a:ext uri="{FF2B5EF4-FFF2-40B4-BE49-F238E27FC236}">
                <a16:creationId xmlns:a16="http://schemas.microsoft.com/office/drawing/2014/main" id="{E26A2946-E31C-F232-A36A-480B8CBAB55A}"/>
              </a:ext>
            </a:extLst>
          </p:cNvPr>
          <p:cNvPicPr>
            <a:picLocks noChangeAspect="1"/>
          </p:cNvPicPr>
          <p:nvPr/>
        </p:nvPicPr>
        <p:blipFill>
          <a:blip r:embed="rId7"/>
          <a:stretch>
            <a:fillRect/>
          </a:stretch>
        </p:blipFill>
        <p:spPr>
          <a:xfrm>
            <a:off x="1613210" y="5186136"/>
            <a:ext cx="1207576" cy="429586"/>
          </a:xfrm>
          <a:prstGeom prst="rect">
            <a:avLst/>
          </a:prstGeom>
        </p:spPr>
      </p:pic>
      <p:pic>
        <p:nvPicPr>
          <p:cNvPr id="12" name="Imagem 11" descr="Uma imagem com Gráficos, texto, design gráfico, captura de ecrã&#10;&#10;Os conteúdos gerados por IA poderão estar incorretos.">
            <a:extLst>
              <a:ext uri="{FF2B5EF4-FFF2-40B4-BE49-F238E27FC236}">
                <a16:creationId xmlns:a16="http://schemas.microsoft.com/office/drawing/2014/main" id="{E9F21CEE-D3FD-81AF-99C4-97588EAF5847}"/>
              </a:ext>
            </a:extLst>
          </p:cNvPr>
          <p:cNvPicPr>
            <a:picLocks noChangeAspect="1"/>
          </p:cNvPicPr>
          <p:nvPr/>
        </p:nvPicPr>
        <p:blipFill>
          <a:blip r:embed="rId8"/>
          <a:stretch>
            <a:fillRect/>
          </a:stretch>
        </p:blipFill>
        <p:spPr>
          <a:xfrm>
            <a:off x="2833472" y="5124917"/>
            <a:ext cx="1205497" cy="545231"/>
          </a:xfrm>
          <a:prstGeom prst="rect">
            <a:avLst/>
          </a:prstGeom>
        </p:spPr>
      </p:pic>
    </p:spTree>
    <p:extLst>
      <p:ext uri="{BB962C8B-B14F-4D97-AF65-F5344CB8AC3E}">
        <p14:creationId xmlns:p14="http://schemas.microsoft.com/office/powerpoint/2010/main" val="3596330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EA957068-9536-87BF-78DB-58AD4AB29943}"/>
            </a:ext>
          </a:extLst>
        </p:cNvPr>
        <p:cNvGrpSpPr/>
        <p:nvPr/>
      </p:nvGrpSpPr>
      <p:grpSpPr>
        <a:xfrm>
          <a:off x="0" y="0"/>
          <a:ext cx="0" cy="0"/>
          <a:chOff x="0" y="0"/>
          <a:chExt cx="0" cy="0"/>
        </a:xfrm>
      </p:grpSpPr>
      <p:sp>
        <p:nvSpPr>
          <p:cNvPr id="5" name="TextBox 8">
            <a:extLst>
              <a:ext uri="{FF2B5EF4-FFF2-40B4-BE49-F238E27FC236}">
                <a16:creationId xmlns:a16="http://schemas.microsoft.com/office/drawing/2014/main" id="{59A0C960-DC66-CE05-5A94-7042C9AA595E}"/>
              </a:ext>
            </a:extLst>
          </p:cNvPr>
          <p:cNvSpPr txBox="1"/>
          <p:nvPr/>
        </p:nvSpPr>
        <p:spPr>
          <a:xfrm>
            <a:off x="581733" y="490949"/>
            <a:ext cx="5873991" cy="506357"/>
          </a:xfrm>
          <a:prstGeom prst="rect">
            <a:avLst/>
          </a:prstGeom>
        </p:spPr>
        <p:txBody>
          <a:bodyPr wrap="square" lIns="0" tIns="0" rIns="0" bIns="0" rtlCol="0" anchor="t">
            <a:spAutoFit/>
          </a:bodyPr>
          <a:lstStyle/>
          <a:p>
            <a:pPr defTabSz="530568">
              <a:lnSpc>
                <a:spcPts val="4549"/>
              </a:lnSpc>
              <a:spcBef>
                <a:spcPct val="0"/>
              </a:spcBef>
              <a:buClr>
                <a:srgbClr val="000000"/>
              </a:buClr>
            </a:pPr>
            <a:r>
              <a:rPr lang="en-US" sz="2321" b="1" kern="0">
                <a:solidFill>
                  <a:srgbClr val="50B490"/>
                </a:solidFill>
                <a:latin typeface="Montserrat"/>
                <a:ea typeface="Montserrat 4 Bold"/>
                <a:cs typeface="Montserrat 4 Bold"/>
                <a:sym typeface="Montserrat 4 Bold"/>
              </a:rPr>
              <a:t>MAIS VIDRO, MAIS PORTO</a:t>
            </a:r>
            <a:endParaRPr lang="en-US" sz="2321" b="1" kern="0">
              <a:solidFill>
                <a:srgbClr val="50B490"/>
              </a:solidFill>
              <a:latin typeface="Montserrat"/>
              <a:ea typeface="Montserrat 4 Bold"/>
              <a:cs typeface="Montserrat 4 Bold"/>
              <a:sym typeface="Arial"/>
            </a:endParaRPr>
          </a:p>
        </p:txBody>
      </p:sp>
      <p:pic>
        <p:nvPicPr>
          <p:cNvPr id="18" name="Imagem 17">
            <a:extLst>
              <a:ext uri="{FF2B5EF4-FFF2-40B4-BE49-F238E27FC236}">
                <a16:creationId xmlns:a16="http://schemas.microsoft.com/office/drawing/2014/main" id="{F34CD098-93CE-6873-A8D2-A7CA04F935B9}"/>
              </a:ext>
            </a:extLst>
          </p:cNvPr>
          <p:cNvPicPr>
            <a:picLocks noChangeAspect="1"/>
          </p:cNvPicPr>
          <p:nvPr/>
        </p:nvPicPr>
        <p:blipFill>
          <a:blip r:embed="rId3"/>
          <a:stretch>
            <a:fillRect/>
          </a:stretch>
        </p:blipFill>
        <p:spPr>
          <a:xfrm>
            <a:off x="1196452" y="2739440"/>
            <a:ext cx="2416615" cy="1812462"/>
          </a:xfrm>
          <a:prstGeom prst="roundRect">
            <a:avLst/>
          </a:prstGeom>
        </p:spPr>
      </p:pic>
      <p:sp>
        <p:nvSpPr>
          <p:cNvPr id="56" name="TextBox 7">
            <a:extLst>
              <a:ext uri="{FF2B5EF4-FFF2-40B4-BE49-F238E27FC236}">
                <a16:creationId xmlns:a16="http://schemas.microsoft.com/office/drawing/2014/main" id="{EC6CCEA7-CBEB-4CBD-C66A-5E079C1F212D}"/>
              </a:ext>
            </a:extLst>
          </p:cNvPr>
          <p:cNvSpPr txBox="1"/>
          <p:nvPr/>
        </p:nvSpPr>
        <p:spPr>
          <a:xfrm>
            <a:off x="581740" y="1269896"/>
            <a:ext cx="894617" cy="380425"/>
          </a:xfrm>
          <a:prstGeom prst="rect">
            <a:avLst/>
          </a:prstGeom>
        </p:spPr>
        <p:txBody>
          <a:bodyPr wrap="square" lIns="0" tIns="0" rIns="0" bIns="0" rtlCol="0" anchor="t">
            <a:spAutoFit/>
          </a:bodyPr>
          <a:lstStyle/>
          <a:p>
            <a:pPr defTabSz="530568">
              <a:lnSpc>
                <a:spcPts val="3249"/>
              </a:lnSpc>
              <a:spcBef>
                <a:spcPct val="0"/>
              </a:spcBef>
              <a:buClr>
                <a:srgbClr val="000000"/>
              </a:buClr>
            </a:pPr>
            <a:r>
              <a:rPr lang="en-US" sz="2292" b="1" kern="0">
                <a:solidFill>
                  <a:srgbClr val="A5D496"/>
                </a:solidFill>
                <a:latin typeface="Montserrat"/>
                <a:ea typeface="Montserrat 4 Semi-Bold"/>
                <a:cs typeface="Montserrat 4 Semi-Bold"/>
                <a:sym typeface="Montserrat 4 Semi-Bold"/>
              </a:rPr>
              <a:t>Goals</a:t>
            </a:r>
            <a:endParaRPr lang="en-US" sz="2292" b="1" kern="0">
              <a:solidFill>
                <a:srgbClr val="A5D496"/>
              </a:solidFill>
              <a:latin typeface="Montserrat"/>
              <a:ea typeface="Montserrat 4 Semi-Bold"/>
              <a:cs typeface="Montserrat 4 Semi-Bold"/>
              <a:sym typeface="Arial"/>
            </a:endParaRPr>
          </a:p>
        </p:txBody>
      </p:sp>
      <p:sp>
        <p:nvSpPr>
          <p:cNvPr id="58" name="TextBox 2">
            <a:extLst>
              <a:ext uri="{FF2B5EF4-FFF2-40B4-BE49-F238E27FC236}">
                <a16:creationId xmlns:a16="http://schemas.microsoft.com/office/drawing/2014/main" id="{1C95FA82-A6C5-D74C-353D-2FB938C13FBA}"/>
              </a:ext>
            </a:extLst>
          </p:cNvPr>
          <p:cNvSpPr txBox="1"/>
          <p:nvPr/>
        </p:nvSpPr>
        <p:spPr>
          <a:xfrm>
            <a:off x="1729267" y="1269896"/>
            <a:ext cx="4344580" cy="1041695"/>
          </a:xfrm>
          <a:prstGeom prst="rect">
            <a:avLst/>
          </a:prstGeom>
        </p:spPr>
        <p:txBody>
          <a:bodyPr wrap="square" lIns="0" tIns="0" rIns="0" bIns="0" rtlCol="0" anchor="t">
            <a:spAutoFit/>
          </a:bodyPr>
          <a:lstStyle/>
          <a:p>
            <a:pPr marL="300287" lvl="1" indent="-149960" defTabSz="530568">
              <a:lnSpc>
                <a:spcPct val="150000"/>
              </a:lnSpc>
              <a:buClr>
                <a:srgbClr val="000000"/>
              </a:buClr>
              <a:buFont typeface="Arial"/>
              <a:buChar char="•"/>
            </a:pPr>
            <a:r>
              <a:rPr lang="en-US" sz="1161" kern="0">
                <a:solidFill>
                  <a:srgbClr val="083D2A"/>
                </a:solidFill>
                <a:latin typeface="Montserrat"/>
                <a:ea typeface="Montserrat 4"/>
                <a:cs typeface="Montserrat 4"/>
                <a:sym typeface="Montserrat 4"/>
              </a:rPr>
              <a:t>Implement a digital solution across </a:t>
            </a:r>
            <a:r>
              <a:rPr lang="en-US" sz="1161" b="1" kern="0">
                <a:solidFill>
                  <a:srgbClr val="083D2A"/>
                </a:solidFill>
                <a:latin typeface="Montserrat"/>
                <a:ea typeface="Montserrat 4"/>
                <a:cs typeface="Montserrat 4"/>
                <a:sym typeface="Montserrat 4"/>
              </a:rPr>
              <a:t>20 glass </a:t>
            </a:r>
            <a:br>
              <a:rPr lang="en-US" sz="1161" b="1" kern="0">
                <a:solidFill>
                  <a:srgbClr val="083D2A"/>
                </a:solidFill>
                <a:latin typeface="Montserrat"/>
                <a:ea typeface="Montserrat 4"/>
                <a:cs typeface="Montserrat 4"/>
                <a:sym typeface="Montserrat 4"/>
              </a:rPr>
            </a:br>
            <a:r>
              <a:rPr lang="en-US" sz="1161" b="1" kern="0">
                <a:solidFill>
                  <a:srgbClr val="083D2A"/>
                </a:solidFill>
                <a:latin typeface="Montserrat"/>
                <a:ea typeface="Montserrat 4"/>
                <a:cs typeface="Montserrat 4"/>
                <a:sym typeface="Montserrat 4"/>
              </a:rPr>
              <a:t>recycling bins </a:t>
            </a:r>
            <a:r>
              <a:rPr lang="en-US" sz="1161" kern="0">
                <a:solidFill>
                  <a:srgbClr val="083D2A"/>
                </a:solidFill>
                <a:latin typeface="Montserrat"/>
                <a:ea typeface="Montserrat 4"/>
                <a:cs typeface="Montserrat 4"/>
                <a:sym typeface="Montserrat 4"/>
              </a:rPr>
              <a:t>in the </a:t>
            </a:r>
            <a:r>
              <a:rPr lang="en-US" sz="1161" kern="0" err="1">
                <a:solidFill>
                  <a:srgbClr val="083D2A"/>
                </a:solidFill>
                <a:latin typeface="Montserrat"/>
                <a:ea typeface="Montserrat 4"/>
                <a:cs typeface="Montserrat 4"/>
                <a:sym typeface="Montserrat 4"/>
              </a:rPr>
              <a:t>Boavista</a:t>
            </a:r>
            <a:r>
              <a:rPr lang="en-US" sz="1161" kern="0">
                <a:solidFill>
                  <a:srgbClr val="083D2A"/>
                </a:solidFill>
                <a:latin typeface="Montserrat"/>
                <a:ea typeface="Montserrat 4"/>
                <a:cs typeface="Montserrat 4"/>
                <a:sym typeface="Montserrat 4"/>
              </a:rPr>
              <a:t> area</a:t>
            </a:r>
          </a:p>
          <a:p>
            <a:pPr marL="300287" lvl="1" indent="-149960" defTabSz="530568">
              <a:lnSpc>
                <a:spcPct val="150000"/>
              </a:lnSpc>
              <a:buClr>
                <a:srgbClr val="000000"/>
              </a:buClr>
              <a:buFont typeface="Arial"/>
              <a:buChar char="•"/>
            </a:pPr>
            <a:r>
              <a:rPr lang="en-US" sz="1161" kern="0">
                <a:solidFill>
                  <a:srgbClr val="083D2A"/>
                </a:solidFill>
                <a:latin typeface="Montserrat"/>
                <a:ea typeface="Montserrat 4"/>
                <a:cs typeface="Montserrat 4"/>
                <a:sym typeface="Montserrat 4"/>
              </a:rPr>
              <a:t>Increase the </a:t>
            </a:r>
            <a:r>
              <a:rPr lang="en-US" sz="1161" b="1" kern="0">
                <a:solidFill>
                  <a:srgbClr val="083D2A"/>
                </a:solidFill>
                <a:latin typeface="Montserrat"/>
                <a:ea typeface="Montserrat 4"/>
                <a:cs typeface="Montserrat 4"/>
                <a:sym typeface="Montserrat 4"/>
              </a:rPr>
              <a:t>collection rate for glass packaging </a:t>
            </a:r>
            <a:br>
              <a:rPr lang="en-US" sz="1161" b="1" kern="0">
                <a:solidFill>
                  <a:srgbClr val="083D2A"/>
                </a:solidFill>
                <a:latin typeface="Montserrat"/>
                <a:ea typeface="Montserrat 4"/>
                <a:cs typeface="Montserrat 4"/>
                <a:sym typeface="Montserrat 4"/>
              </a:rPr>
            </a:br>
            <a:r>
              <a:rPr lang="en-US" sz="1161" b="1" kern="0">
                <a:solidFill>
                  <a:srgbClr val="083D2A"/>
                </a:solidFill>
                <a:latin typeface="Montserrat"/>
                <a:ea typeface="Montserrat 4"/>
                <a:cs typeface="Montserrat 4"/>
                <a:sym typeface="Montserrat 4"/>
              </a:rPr>
              <a:t>to 75% </a:t>
            </a:r>
            <a:r>
              <a:rPr lang="en-US" sz="1161" kern="0">
                <a:solidFill>
                  <a:srgbClr val="083D2A"/>
                </a:solidFill>
                <a:latin typeface="Montserrat"/>
                <a:ea typeface="Montserrat 4"/>
                <a:cs typeface="Montserrat 4"/>
                <a:sym typeface="Montserrat 4"/>
              </a:rPr>
              <a:t>in the area under study</a:t>
            </a:r>
            <a:endParaRPr lang="en-US" sz="1161" kern="0">
              <a:solidFill>
                <a:srgbClr val="083D2A"/>
              </a:solidFill>
              <a:latin typeface="Montserrat"/>
              <a:ea typeface="Montserrat 4"/>
              <a:cs typeface="Montserrat 4"/>
              <a:sym typeface="Arial"/>
            </a:endParaRPr>
          </a:p>
        </p:txBody>
      </p:sp>
      <p:sp>
        <p:nvSpPr>
          <p:cNvPr id="60" name="CaixaDeTexto 59">
            <a:extLst>
              <a:ext uri="{FF2B5EF4-FFF2-40B4-BE49-F238E27FC236}">
                <a16:creationId xmlns:a16="http://schemas.microsoft.com/office/drawing/2014/main" id="{B6FFB83A-BFA0-2F54-AF99-C17CB4984F14}"/>
              </a:ext>
            </a:extLst>
          </p:cNvPr>
          <p:cNvSpPr txBox="1"/>
          <p:nvPr/>
        </p:nvSpPr>
        <p:spPr>
          <a:xfrm>
            <a:off x="1196452" y="4627369"/>
            <a:ext cx="2416615" cy="374946"/>
          </a:xfrm>
          <a:prstGeom prst="rect">
            <a:avLst/>
          </a:prstGeom>
          <a:noFill/>
        </p:spPr>
        <p:txBody>
          <a:bodyPr wrap="square" lIns="53059" tIns="26529" rIns="53059" bIns="26529" anchor="t">
            <a:spAutoFit/>
          </a:bodyPr>
          <a:lstStyle/>
          <a:p>
            <a:pPr algn="ctr" defTabSz="530568">
              <a:buClr>
                <a:srgbClr val="000000"/>
              </a:buClr>
            </a:pPr>
            <a:r>
              <a:rPr lang="pt-PT" sz="1044" b="1" kern="0" dirty="0" err="1">
                <a:solidFill>
                  <a:srgbClr val="083D2A"/>
                </a:solidFill>
                <a:latin typeface="Montserrat"/>
                <a:cs typeface="Arial"/>
                <a:sym typeface="Arial"/>
              </a:rPr>
              <a:t>Launch</a:t>
            </a:r>
            <a:endParaRPr lang="pt-PT" sz="812" b="1" kern="0" dirty="0">
              <a:solidFill>
                <a:srgbClr val="083D2A"/>
              </a:solidFill>
              <a:latin typeface="Arial"/>
              <a:cs typeface="Arial"/>
              <a:sym typeface="Arial"/>
            </a:endParaRPr>
          </a:p>
          <a:p>
            <a:pPr algn="ctr" defTabSz="530568">
              <a:buClr>
                <a:srgbClr val="000000"/>
              </a:buClr>
            </a:pPr>
            <a:r>
              <a:rPr lang="pt-PT" sz="1044" kern="0" dirty="0" err="1">
                <a:solidFill>
                  <a:srgbClr val="083D2A"/>
                </a:solidFill>
                <a:latin typeface="Montserrat"/>
                <a:cs typeface="Arial"/>
                <a:sym typeface="Arial"/>
              </a:rPr>
              <a:t>Nov</a:t>
            </a:r>
            <a:r>
              <a:rPr lang="pt-PT" sz="1044" kern="0" dirty="0">
                <a:solidFill>
                  <a:srgbClr val="083D2A"/>
                </a:solidFill>
                <a:latin typeface="Montserrat"/>
                <a:cs typeface="Arial"/>
                <a:sym typeface="Arial"/>
              </a:rPr>
              <a:t> 2025</a:t>
            </a:r>
            <a:endParaRPr lang="pt-PT" sz="812" kern="0" dirty="0">
              <a:solidFill>
                <a:srgbClr val="083D2A"/>
              </a:solidFill>
              <a:latin typeface="Arial"/>
              <a:cs typeface="Arial"/>
              <a:sym typeface="Arial"/>
            </a:endParaRPr>
          </a:p>
        </p:txBody>
      </p:sp>
      <p:pic>
        <p:nvPicPr>
          <p:cNvPr id="62" name="Imagem 61">
            <a:extLst>
              <a:ext uri="{FF2B5EF4-FFF2-40B4-BE49-F238E27FC236}">
                <a16:creationId xmlns:a16="http://schemas.microsoft.com/office/drawing/2014/main" id="{7A6FB9FD-8183-F347-A142-6DA2BBCBEFC7}"/>
              </a:ext>
            </a:extLst>
          </p:cNvPr>
          <p:cNvPicPr>
            <a:picLocks noChangeAspect="1"/>
          </p:cNvPicPr>
          <p:nvPr/>
        </p:nvPicPr>
        <p:blipFill>
          <a:blip r:embed="rId4"/>
          <a:stretch>
            <a:fillRect/>
          </a:stretch>
        </p:blipFill>
        <p:spPr>
          <a:xfrm>
            <a:off x="4097121" y="2739440"/>
            <a:ext cx="2416616" cy="1812462"/>
          </a:xfrm>
          <a:prstGeom prst="roundRect">
            <a:avLst/>
          </a:prstGeom>
        </p:spPr>
      </p:pic>
      <p:sp>
        <p:nvSpPr>
          <p:cNvPr id="64" name="CaixaDeTexto 63">
            <a:extLst>
              <a:ext uri="{FF2B5EF4-FFF2-40B4-BE49-F238E27FC236}">
                <a16:creationId xmlns:a16="http://schemas.microsoft.com/office/drawing/2014/main" id="{F8C74F32-26FB-322C-730D-6A4E87C9DF4F}"/>
              </a:ext>
            </a:extLst>
          </p:cNvPr>
          <p:cNvSpPr txBox="1"/>
          <p:nvPr/>
        </p:nvSpPr>
        <p:spPr>
          <a:xfrm>
            <a:off x="4042174" y="4654156"/>
            <a:ext cx="2416615" cy="374946"/>
          </a:xfrm>
          <a:prstGeom prst="rect">
            <a:avLst/>
          </a:prstGeom>
          <a:noFill/>
        </p:spPr>
        <p:txBody>
          <a:bodyPr wrap="square" lIns="53059" tIns="26529" rIns="53059" bIns="26529" anchor="t">
            <a:spAutoFit/>
          </a:bodyPr>
          <a:lstStyle/>
          <a:p>
            <a:pPr algn="ctr" defTabSz="530568">
              <a:buClr>
                <a:srgbClr val="000000"/>
              </a:buClr>
            </a:pPr>
            <a:r>
              <a:rPr lang="pt-PT" sz="1044" b="1" kern="0" err="1">
                <a:solidFill>
                  <a:srgbClr val="083D2A"/>
                </a:solidFill>
                <a:latin typeface="Montserrat"/>
                <a:cs typeface="Arial"/>
                <a:sym typeface="Arial"/>
              </a:rPr>
              <a:t>Door</a:t>
            </a:r>
            <a:r>
              <a:rPr lang="pt-PT" sz="1044" b="1" kern="0">
                <a:solidFill>
                  <a:srgbClr val="083D2A"/>
                </a:solidFill>
                <a:latin typeface="Montserrat"/>
                <a:cs typeface="Arial"/>
                <a:sym typeface="Arial"/>
              </a:rPr>
              <a:t>-</a:t>
            </a:r>
            <a:r>
              <a:rPr lang="pt-PT" sz="1044" b="1" kern="0" err="1">
                <a:solidFill>
                  <a:srgbClr val="083D2A"/>
                </a:solidFill>
                <a:latin typeface="Montserrat"/>
                <a:cs typeface="Arial"/>
                <a:sym typeface="Arial"/>
              </a:rPr>
              <a:t>to-door</a:t>
            </a:r>
            <a:r>
              <a:rPr lang="pt-PT" sz="1044" b="1" kern="0">
                <a:solidFill>
                  <a:srgbClr val="083D2A"/>
                </a:solidFill>
                <a:latin typeface="Montserrat"/>
                <a:cs typeface="Arial"/>
                <a:sym typeface="Arial"/>
              </a:rPr>
              <a:t> </a:t>
            </a:r>
            <a:r>
              <a:rPr lang="pt-PT" sz="1044" b="1" kern="0" err="1">
                <a:solidFill>
                  <a:srgbClr val="083D2A"/>
                </a:solidFill>
                <a:latin typeface="Montserrat"/>
                <a:cs typeface="Arial"/>
                <a:sym typeface="Arial"/>
              </a:rPr>
              <a:t>Campaign</a:t>
            </a:r>
            <a:endParaRPr lang="pt-PT" sz="1044" b="1" kern="0">
              <a:solidFill>
                <a:srgbClr val="083D2A"/>
              </a:solidFill>
              <a:latin typeface="Montserrat"/>
              <a:cs typeface="Arial"/>
              <a:sym typeface="Arial"/>
            </a:endParaRPr>
          </a:p>
          <a:p>
            <a:pPr algn="ctr" defTabSz="530568">
              <a:buClr>
                <a:srgbClr val="000000"/>
              </a:buClr>
            </a:pPr>
            <a:r>
              <a:rPr lang="pt-PT" sz="1044" kern="0" err="1">
                <a:solidFill>
                  <a:srgbClr val="083D2A"/>
                </a:solidFill>
                <a:latin typeface="Montserrat"/>
                <a:cs typeface="Arial"/>
                <a:sym typeface="Arial"/>
              </a:rPr>
              <a:t>Nov</a:t>
            </a:r>
            <a:r>
              <a:rPr lang="pt-PT" sz="1044" kern="0">
                <a:solidFill>
                  <a:srgbClr val="083D2A"/>
                </a:solidFill>
                <a:latin typeface="Montserrat"/>
                <a:cs typeface="Arial"/>
                <a:sym typeface="Arial"/>
              </a:rPr>
              <a:t> – Mar 2027</a:t>
            </a:r>
          </a:p>
        </p:txBody>
      </p:sp>
      <p:sp>
        <p:nvSpPr>
          <p:cNvPr id="68" name="CaixaDeTexto 67">
            <a:extLst>
              <a:ext uri="{FF2B5EF4-FFF2-40B4-BE49-F238E27FC236}">
                <a16:creationId xmlns:a16="http://schemas.microsoft.com/office/drawing/2014/main" id="{732BE784-560A-42BA-C2B0-E04D6A306114}"/>
              </a:ext>
            </a:extLst>
          </p:cNvPr>
          <p:cNvSpPr txBox="1"/>
          <p:nvPr/>
        </p:nvSpPr>
        <p:spPr>
          <a:xfrm>
            <a:off x="6997785" y="4627368"/>
            <a:ext cx="2844995" cy="374946"/>
          </a:xfrm>
          <a:prstGeom prst="rect">
            <a:avLst/>
          </a:prstGeom>
          <a:noFill/>
        </p:spPr>
        <p:txBody>
          <a:bodyPr wrap="square" lIns="53059" tIns="26529" rIns="53059" bIns="26529" anchor="t">
            <a:spAutoFit/>
          </a:bodyPr>
          <a:lstStyle/>
          <a:p>
            <a:pPr algn="ctr" defTabSz="530568">
              <a:buClr>
                <a:srgbClr val="000000"/>
              </a:buClr>
            </a:pPr>
            <a:r>
              <a:rPr lang="pt-PT" sz="1044" b="1" kern="0" err="1">
                <a:solidFill>
                  <a:srgbClr val="083D2A"/>
                </a:solidFill>
                <a:latin typeface="Montserrat"/>
                <a:cs typeface="Arial"/>
                <a:sym typeface="Arial"/>
              </a:rPr>
              <a:t>Awareness</a:t>
            </a:r>
            <a:r>
              <a:rPr lang="pt-PT" sz="1044" b="1" kern="0">
                <a:solidFill>
                  <a:srgbClr val="083D2A"/>
                </a:solidFill>
                <a:latin typeface="Montserrat"/>
                <a:cs typeface="Arial"/>
                <a:sym typeface="Arial"/>
              </a:rPr>
              <a:t> </a:t>
            </a:r>
            <a:r>
              <a:rPr lang="pt-PT" sz="1044" b="1" kern="0" err="1">
                <a:solidFill>
                  <a:srgbClr val="083D2A"/>
                </a:solidFill>
                <a:latin typeface="Montserrat"/>
                <a:cs typeface="Arial"/>
                <a:sym typeface="Arial"/>
              </a:rPr>
              <a:t>raising</a:t>
            </a:r>
            <a:r>
              <a:rPr lang="pt-PT" sz="1044" b="1" kern="0">
                <a:solidFill>
                  <a:srgbClr val="083D2A"/>
                </a:solidFill>
                <a:latin typeface="Montserrat"/>
                <a:cs typeface="Arial"/>
                <a:sym typeface="Arial"/>
              </a:rPr>
              <a:t> </a:t>
            </a:r>
            <a:r>
              <a:rPr lang="pt-PT" sz="1044" b="1" kern="0" err="1">
                <a:solidFill>
                  <a:srgbClr val="083D2A"/>
                </a:solidFill>
                <a:latin typeface="Montserrat"/>
                <a:cs typeface="Arial"/>
                <a:sym typeface="Arial"/>
              </a:rPr>
              <a:t>campaign</a:t>
            </a:r>
            <a:endParaRPr lang="pt-PT" sz="1044" b="1" kern="0">
              <a:solidFill>
                <a:srgbClr val="083D2A"/>
              </a:solidFill>
              <a:latin typeface="Montserrat"/>
              <a:cs typeface="Arial"/>
              <a:sym typeface="Arial"/>
            </a:endParaRPr>
          </a:p>
          <a:p>
            <a:pPr algn="ctr" defTabSz="530568">
              <a:buClr>
                <a:srgbClr val="000000"/>
              </a:buClr>
            </a:pPr>
            <a:r>
              <a:rPr lang="pt-PT" sz="1044" kern="0" err="1">
                <a:solidFill>
                  <a:srgbClr val="083D2A"/>
                </a:solidFill>
                <a:latin typeface="Montserrat"/>
                <a:cs typeface="Arial"/>
                <a:sym typeface="Arial"/>
              </a:rPr>
              <a:t>Jun</a:t>
            </a:r>
            <a:r>
              <a:rPr lang="pt-PT" sz="1044" kern="0">
                <a:solidFill>
                  <a:srgbClr val="083D2A"/>
                </a:solidFill>
                <a:latin typeface="Montserrat"/>
                <a:cs typeface="Arial"/>
                <a:sym typeface="Arial"/>
              </a:rPr>
              <a:t> 2027</a:t>
            </a:r>
          </a:p>
        </p:txBody>
      </p:sp>
      <p:pic>
        <p:nvPicPr>
          <p:cNvPr id="70" name="Imagem 69">
            <a:extLst>
              <a:ext uri="{FF2B5EF4-FFF2-40B4-BE49-F238E27FC236}">
                <a16:creationId xmlns:a16="http://schemas.microsoft.com/office/drawing/2014/main" id="{74C7EB61-E61A-A936-439F-3693D0B6A236}"/>
              </a:ext>
            </a:extLst>
          </p:cNvPr>
          <p:cNvPicPr>
            <a:picLocks noChangeAspect="1"/>
          </p:cNvPicPr>
          <p:nvPr/>
        </p:nvPicPr>
        <p:blipFill>
          <a:blip r:embed="rId5"/>
          <a:srcRect l="19465" r="2807"/>
          <a:stretch>
            <a:fillRect/>
          </a:stretch>
        </p:blipFill>
        <p:spPr>
          <a:xfrm rot="5400000">
            <a:off x="6946045" y="1655164"/>
            <a:ext cx="2948475" cy="2844995"/>
          </a:xfrm>
          <a:prstGeom prst="roundRect">
            <a:avLst/>
          </a:prstGeom>
        </p:spPr>
      </p:pic>
      <p:sp>
        <p:nvSpPr>
          <p:cNvPr id="4" name="Freeform 2">
            <a:extLst>
              <a:ext uri="{FF2B5EF4-FFF2-40B4-BE49-F238E27FC236}">
                <a16:creationId xmlns:a16="http://schemas.microsoft.com/office/drawing/2014/main" id="{9A8BF1EC-EDF0-D0E0-AF12-9A880D087D6F}"/>
              </a:ext>
            </a:extLst>
          </p:cNvPr>
          <p:cNvSpPr/>
          <p:nvPr/>
        </p:nvSpPr>
        <p:spPr>
          <a:xfrm rot="7740000">
            <a:off x="5744046" y="3740194"/>
            <a:ext cx="7432261" cy="3275048"/>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6"/>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
        <p:nvSpPr>
          <p:cNvPr id="7" name="Freeform 5">
            <a:extLst>
              <a:ext uri="{FF2B5EF4-FFF2-40B4-BE49-F238E27FC236}">
                <a16:creationId xmlns:a16="http://schemas.microsoft.com/office/drawing/2014/main" id="{32E48947-85FA-8C85-DCF8-8F2E94AD84D2}"/>
              </a:ext>
            </a:extLst>
          </p:cNvPr>
          <p:cNvSpPr/>
          <p:nvPr/>
        </p:nvSpPr>
        <p:spPr>
          <a:xfrm>
            <a:off x="679912" y="5304723"/>
            <a:ext cx="1002276" cy="378522"/>
          </a:xfrm>
          <a:custGeom>
            <a:avLst/>
            <a:gdLst/>
            <a:ahLst/>
            <a:cxnLst/>
            <a:rect l="l" t="t" r="r" b="b"/>
            <a:pathLst>
              <a:path w="2248963" h="851795">
                <a:moveTo>
                  <a:pt x="0" y="0"/>
                </a:moveTo>
                <a:lnTo>
                  <a:pt x="2248963" y="0"/>
                </a:lnTo>
                <a:lnTo>
                  <a:pt x="2248963" y="851794"/>
                </a:lnTo>
                <a:lnTo>
                  <a:pt x="0" y="851794"/>
                </a:lnTo>
                <a:lnTo>
                  <a:pt x="0" y="0"/>
                </a:lnTo>
                <a:close/>
              </a:path>
            </a:pathLst>
          </a:custGeom>
          <a:blipFill>
            <a:blip r:embed="rId7"/>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0" name="Freeform 11">
            <a:extLst>
              <a:ext uri="{FF2B5EF4-FFF2-40B4-BE49-F238E27FC236}">
                <a16:creationId xmlns:a16="http://schemas.microsoft.com/office/drawing/2014/main" id="{6644874B-A7F4-112F-57A3-94DE56342100}"/>
              </a:ext>
            </a:extLst>
          </p:cNvPr>
          <p:cNvSpPr>
            <a:spLocks noChangeAspect="1"/>
          </p:cNvSpPr>
          <p:nvPr/>
        </p:nvSpPr>
        <p:spPr>
          <a:xfrm>
            <a:off x="2111284" y="5306434"/>
            <a:ext cx="741836" cy="394618"/>
          </a:xfrm>
          <a:custGeom>
            <a:avLst/>
            <a:gdLst/>
            <a:ahLst/>
            <a:cxnLst/>
            <a:rect l="l" t="t" r="r" b="b"/>
            <a:pathLst>
              <a:path w="1156581" h="612053">
                <a:moveTo>
                  <a:pt x="0" y="0"/>
                </a:moveTo>
                <a:lnTo>
                  <a:pt x="1156580" y="0"/>
                </a:lnTo>
                <a:lnTo>
                  <a:pt x="1156580" y="612053"/>
                </a:lnTo>
                <a:lnTo>
                  <a:pt x="0" y="612053"/>
                </a:lnTo>
                <a:lnTo>
                  <a:pt x="0" y="0"/>
                </a:lnTo>
                <a:close/>
              </a:path>
            </a:pathLst>
          </a:custGeom>
          <a:blipFill>
            <a:blip r:embed="rId8"/>
            <a:stretch>
              <a:fillRect l="-421891" t="-30639" r="-461655" b="-34309"/>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2" name="Freeform 10">
            <a:extLst>
              <a:ext uri="{FF2B5EF4-FFF2-40B4-BE49-F238E27FC236}">
                <a16:creationId xmlns:a16="http://schemas.microsoft.com/office/drawing/2014/main" id="{5E01C0BC-E576-4A9C-FF67-6186B9EEFF00}"/>
              </a:ext>
            </a:extLst>
          </p:cNvPr>
          <p:cNvSpPr/>
          <p:nvPr/>
        </p:nvSpPr>
        <p:spPr>
          <a:xfrm>
            <a:off x="3234047" y="5265921"/>
            <a:ext cx="701795" cy="417326"/>
          </a:xfrm>
          <a:custGeom>
            <a:avLst/>
            <a:gdLst/>
            <a:ahLst/>
            <a:cxnLst/>
            <a:rect l="l" t="t" r="r" b="b"/>
            <a:pathLst>
              <a:path w="1570019" h="941683">
                <a:moveTo>
                  <a:pt x="0" y="0"/>
                </a:moveTo>
                <a:lnTo>
                  <a:pt x="1570019" y="0"/>
                </a:lnTo>
                <a:lnTo>
                  <a:pt x="1570019" y="941684"/>
                </a:lnTo>
                <a:lnTo>
                  <a:pt x="0" y="941684"/>
                </a:lnTo>
                <a:lnTo>
                  <a:pt x="0" y="0"/>
                </a:lnTo>
                <a:close/>
              </a:path>
            </a:pathLst>
          </a:custGeom>
          <a:blipFill>
            <a:blip r:embed="rId8"/>
            <a:stretch>
              <a:fillRect r="-575820"/>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5" name="Freeform 12">
            <a:extLst>
              <a:ext uri="{FF2B5EF4-FFF2-40B4-BE49-F238E27FC236}">
                <a16:creationId xmlns:a16="http://schemas.microsoft.com/office/drawing/2014/main" id="{82CE266D-206A-9227-58E2-B7048F1CC732}"/>
              </a:ext>
            </a:extLst>
          </p:cNvPr>
          <p:cNvSpPr/>
          <p:nvPr/>
        </p:nvSpPr>
        <p:spPr>
          <a:xfrm>
            <a:off x="4220451" y="5297078"/>
            <a:ext cx="653884" cy="417326"/>
          </a:xfrm>
          <a:custGeom>
            <a:avLst/>
            <a:gdLst/>
            <a:ahLst/>
            <a:cxnLst/>
            <a:rect l="l" t="t" r="r" b="b"/>
            <a:pathLst>
              <a:path w="1472108" h="941683">
                <a:moveTo>
                  <a:pt x="0" y="0"/>
                </a:moveTo>
                <a:lnTo>
                  <a:pt x="1472108" y="0"/>
                </a:lnTo>
                <a:lnTo>
                  <a:pt x="1472108" y="941684"/>
                </a:lnTo>
                <a:lnTo>
                  <a:pt x="0" y="941684"/>
                </a:lnTo>
                <a:lnTo>
                  <a:pt x="0" y="0"/>
                </a:lnTo>
                <a:close/>
              </a:path>
            </a:pathLst>
          </a:custGeom>
          <a:blipFill>
            <a:blip r:embed="rId8"/>
            <a:stretch>
              <a:fillRect l="-445903" r="-174867"/>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9" name="Freeform 13">
            <a:extLst>
              <a:ext uri="{FF2B5EF4-FFF2-40B4-BE49-F238E27FC236}">
                <a16:creationId xmlns:a16="http://schemas.microsoft.com/office/drawing/2014/main" id="{997FDFD8-F98C-5A5A-CD6F-DE0CE46011E2}"/>
              </a:ext>
            </a:extLst>
          </p:cNvPr>
          <p:cNvSpPr/>
          <p:nvPr/>
        </p:nvSpPr>
        <p:spPr>
          <a:xfrm>
            <a:off x="5243843" y="5310432"/>
            <a:ext cx="694205" cy="417326"/>
          </a:xfrm>
          <a:custGeom>
            <a:avLst/>
            <a:gdLst/>
            <a:ahLst/>
            <a:cxnLst/>
            <a:rect l="l" t="t" r="r" b="b"/>
            <a:pathLst>
              <a:path w="1556939" h="941683">
                <a:moveTo>
                  <a:pt x="0" y="0"/>
                </a:moveTo>
                <a:lnTo>
                  <a:pt x="1556939" y="0"/>
                </a:lnTo>
                <a:lnTo>
                  <a:pt x="1556939" y="941684"/>
                </a:lnTo>
                <a:lnTo>
                  <a:pt x="0" y="941684"/>
                </a:lnTo>
                <a:lnTo>
                  <a:pt x="0" y="0"/>
                </a:lnTo>
                <a:close/>
              </a:path>
            </a:pathLst>
          </a:custGeom>
          <a:blipFill>
            <a:blip r:embed="rId8"/>
            <a:stretch>
              <a:fillRect l="-614229" t="-2401" b="-2401"/>
            </a:stretch>
          </a:blipFill>
        </p:spPr>
        <p:txBody>
          <a:bodyPr/>
          <a:lstStyle/>
          <a:p>
            <a:pPr defTabSz="530568">
              <a:buClr>
                <a:srgbClr val="000000"/>
              </a:buClr>
            </a:pPr>
            <a:endParaRPr lang="pt-PT" sz="812" kern="0">
              <a:solidFill>
                <a:srgbClr val="000000"/>
              </a:solidFill>
              <a:latin typeface="Arial"/>
              <a:cs typeface="Arial"/>
              <a:sym typeface="Arial"/>
            </a:endParaRPr>
          </a:p>
        </p:txBody>
      </p:sp>
    </p:spTree>
    <p:extLst>
      <p:ext uri="{BB962C8B-B14F-4D97-AF65-F5344CB8AC3E}">
        <p14:creationId xmlns:p14="http://schemas.microsoft.com/office/powerpoint/2010/main" val="1668726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9462D647-ABD1-2874-7925-556D4941ADBB}"/>
            </a:ext>
          </a:extLst>
        </p:cNvPr>
        <p:cNvGrpSpPr/>
        <p:nvPr/>
      </p:nvGrpSpPr>
      <p:grpSpPr>
        <a:xfrm>
          <a:off x="0" y="0"/>
          <a:ext cx="0" cy="0"/>
          <a:chOff x="0" y="0"/>
          <a:chExt cx="0" cy="0"/>
        </a:xfrm>
      </p:grpSpPr>
      <p:sp>
        <p:nvSpPr>
          <p:cNvPr id="5" name="TextBox 8">
            <a:extLst>
              <a:ext uri="{FF2B5EF4-FFF2-40B4-BE49-F238E27FC236}">
                <a16:creationId xmlns:a16="http://schemas.microsoft.com/office/drawing/2014/main" id="{9BDB3123-1935-5A95-D840-A8462E95025B}"/>
              </a:ext>
            </a:extLst>
          </p:cNvPr>
          <p:cNvSpPr txBox="1"/>
          <p:nvPr/>
        </p:nvSpPr>
        <p:spPr>
          <a:xfrm>
            <a:off x="550578" y="490949"/>
            <a:ext cx="5989719" cy="506357"/>
          </a:xfrm>
          <a:prstGeom prst="rect">
            <a:avLst/>
          </a:prstGeom>
        </p:spPr>
        <p:txBody>
          <a:bodyPr wrap="square" lIns="0" tIns="0" rIns="0" bIns="0" rtlCol="0" anchor="t">
            <a:spAutoFit/>
          </a:bodyPr>
          <a:lstStyle/>
          <a:p>
            <a:pPr defTabSz="530568">
              <a:lnSpc>
                <a:spcPts val="4549"/>
              </a:lnSpc>
              <a:spcBef>
                <a:spcPct val="0"/>
              </a:spcBef>
              <a:buClr>
                <a:srgbClr val="000000"/>
              </a:buClr>
            </a:pPr>
            <a:r>
              <a:rPr lang="en-US" sz="2321" b="1" kern="0">
                <a:solidFill>
                  <a:srgbClr val="50B490"/>
                </a:solidFill>
                <a:latin typeface="Montserrat"/>
                <a:ea typeface="Montserrat 4 Bold"/>
                <a:cs typeface="Montserrat 4 Bold"/>
                <a:sym typeface="Montserrat 4 Bold"/>
              </a:rPr>
              <a:t>MAIS VIDRO, MAIS PORTO</a:t>
            </a:r>
            <a:endParaRPr lang="en-US" sz="2321" b="1" kern="0">
              <a:solidFill>
                <a:srgbClr val="50B490"/>
              </a:solidFill>
              <a:latin typeface="Montserrat"/>
              <a:ea typeface="Montserrat 4 Bold"/>
              <a:cs typeface="Montserrat 4 Bold"/>
              <a:sym typeface="Arial"/>
            </a:endParaRPr>
          </a:p>
        </p:txBody>
      </p:sp>
      <p:sp>
        <p:nvSpPr>
          <p:cNvPr id="56" name="TextBox 7">
            <a:extLst>
              <a:ext uri="{FF2B5EF4-FFF2-40B4-BE49-F238E27FC236}">
                <a16:creationId xmlns:a16="http://schemas.microsoft.com/office/drawing/2014/main" id="{6CE81835-BF2C-D20C-47EE-D60635AAEE48}"/>
              </a:ext>
            </a:extLst>
          </p:cNvPr>
          <p:cNvSpPr txBox="1"/>
          <p:nvPr/>
        </p:nvSpPr>
        <p:spPr>
          <a:xfrm>
            <a:off x="1106974" y="1487999"/>
            <a:ext cx="2181000" cy="381323"/>
          </a:xfrm>
          <a:prstGeom prst="rect">
            <a:avLst/>
          </a:prstGeom>
        </p:spPr>
        <p:txBody>
          <a:bodyPr wrap="square" lIns="0" tIns="0" rIns="0" bIns="0" rtlCol="0" anchor="t">
            <a:spAutoFit/>
          </a:bodyPr>
          <a:lstStyle/>
          <a:p>
            <a:pPr defTabSz="530568">
              <a:lnSpc>
                <a:spcPts val="3249"/>
              </a:lnSpc>
              <a:spcBef>
                <a:spcPct val="0"/>
              </a:spcBef>
              <a:buClr>
                <a:srgbClr val="000000"/>
              </a:buClr>
            </a:pPr>
            <a:r>
              <a:rPr lang="en-US" sz="2320" b="1" kern="0">
                <a:solidFill>
                  <a:srgbClr val="50B490"/>
                </a:solidFill>
                <a:latin typeface="Montserrat"/>
                <a:ea typeface="Montserrat 4 Semi-Bold"/>
                <a:cs typeface="Montserrat 4 Semi-Bold"/>
                <a:sym typeface="Montserrat 4 Semi-Bold"/>
              </a:rPr>
              <a:t>Results</a:t>
            </a:r>
          </a:p>
        </p:txBody>
      </p:sp>
      <p:sp>
        <p:nvSpPr>
          <p:cNvPr id="58" name="TextBox 2">
            <a:extLst>
              <a:ext uri="{FF2B5EF4-FFF2-40B4-BE49-F238E27FC236}">
                <a16:creationId xmlns:a16="http://schemas.microsoft.com/office/drawing/2014/main" id="{D6A55B1D-2A11-7DFC-6045-61E2B50B46A6}"/>
              </a:ext>
            </a:extLst>
          </p:cNvPr>
          <p:cNvSpPr txBox="1"/>
          <p:nvPr/>
        </p:nvSpPr>
        <p:spPr>
          <a:xfrm>
            <a:off x="949698" y="3626895"/>
            <a:ext cx="4191454" cy="1249253"/>
          </a:xfrm>
          <a:prstGeom prst="rect">
            <a:avLst/>
          </a:prstGeom>
        </p:spPr>
        <p:txBody>
          <a:bodyPr wrap="square" lIns="0" tIns="0" rIns="0" bIns="0" rtlCol="0" anchor="t">
            <a:spAutoFit/>
          </a:bodyPr>
          <a:lstStyle/>
          <a:p>
            <a:pPr marL="150326" lvl="1" defTabSz="530568">
              <a:lnSpc>
                <a:spcPct val="150000"/>
              </a:lnSpc>
              <a:buClr>
                <a:srgbClr val="000000"/>
              </a:buClr>
            </a:pPr>
            <a:r>
              <a:rPr lang="en-US" sz="1392" b="1" kern="0" dirty="0">
                <a:solidFill>
                  <a:srgbClr val="093D29"/>
                </a:solidFill>
                <a:latin typeface="Montserrat" pitchFamily="2" charset="0"/>
                <a:ea typeface="Montserrat 4"/>
                <a:cs typeface="Montserrat 4"/>
                <a:sym typeface="Montserrat 4"/>
              </a:rPr>
              <a:t>190 </a:t>
            </a:r>
            <a:r>
              <a:rPr lang="en-US" sz="1392" kern="0" dirty="0">
                <a:solidFill>
                  <a:srgbClr val="093D29"/>
                </a:solidFill>
                <a:latin typeface="Montserrat" pitchFamily="2" charset="0"/>
                <a:ea typeface="Montserrat 4"/>
                <a:cs typeface="Montserrat 4"/>
                <a:sym typeface="Montserrat 4"/>
              </a:rPr>
              <a:t>users</a:t>
            </a:r>
          </a:p>
          <a:p>
            <a:pPr marL="150326" lvl="1" defTabSz="530568">
              <a:lnSpc>
                <a:spcPct val="150000"/>
              </a:lnSpc>
              <a:buClr>
                <a:srgbClr val="000000"/>
              </a:buClr>
            </a:pPr>
            <a:r>
              <a:rPr lang="en-US" sz="1392" b="1" kern="0" dirty="0">
                <a:solidFill>
                  <a:srgbClr val="093D29"/>
                </a:solidFill>
                <a:latin typeface="Montserrat" pitchFamily="2" charset="0"/>
                <a:ea typeface="Montserrat 4"/>
                <a:cs typeface="Montserrat 4"/>
                <a:sym typeface="Montserrat 4"/>
              </a:rPr>
              <a:t>4 960 </a:t>
            </a:r>
            <a:r>
              <a:rPr lang="en-US" sz="1392" kern="0" dirty="0">
                <a:solidFill>
                  <a:srgbClr val="093D29"/>
                </a:solidFill>
                <a:latin typeface="Montserrat" pitchFamily="2" charset="0"/>
                <a:ea typeface="Montserrat 4"/>
                <a:cs typeface="Montserrat 4"/>
                <a:sym typeface="Montserrat 4"/>
              </a:rPr>
              <a:t>glass containers collected</a:t>
            </a:r>
          </a:p>
          <a:p>
            <a:pPr marL="150326" lvl="1" defTabSz="530568">
              <a:lnSpc>
                <a:spcPct val="150000"/>
              </a:lnSpc>
              <a:buClr>
                <a:srgbClr val="000000"/>
              </a:buClr>
            </a:pPr>
            <a:r>
              <a:rPr lang="en-US" sz="1392" b="1" kern="0">
                <a:solidFill>
                  <a:srgbClr val="093D29"/>
                </a:solidFill>
                <a:latin typeface="Montserrat"/>
                <a:ea typeface="Montserrat 4"/>
                <a:cs typeface="Montserrat 4"/>
                <a:sym typeface="Montserrat 4"/>
              </a:rPr>
              <a:t>+6,4t </a:t>
            </a:r>
            <a:r>
              <a:rPr lang="en-US" sz="1392" kern="0">
                <a:solidFill>
                  <a:srgbClr val="093D29"/>
                </a:solidFill>
                <a:latin typeface="Montserrat"/>
                <a:ea typeface="Montserrat 4"/>
                <a:cs typeface="Montserrat 4"/>
                <a:sym typeface="Montserrat 4"/>
              </a:rPr>
              <a:t>glass containers collected in the circuit (YOY)</a:t>
            </a:r>
            <a:endParaRPr lang="en-US" sz="1392" kern="0">
              <a:solidFill>
                <a:srgbClr val="093D29"/>
              </a:solidFill>
              <a:latin typeface="Montserrat"/>
              <a:ea typeface="Montserrat 4"/>
              <a:cs typeface="Montserrat 4"/>
              <a:sym typeface="Arial"/>
            </a:endParaRPr>
          </a:p>
        </p:txBody>
      </p:sp>
      <p:sp>
        <p:nvSpPr>
          <p:cNvPr id="8" name="TextBox 7">
            <a:extLst>
              <a:ext uri="{FF2B5EF4-FFF2-40B4-BE49-F238E27FC236}">
                <a16:creationId xmlns:a16="http://schemas.microsoft.com/office/drawing/2014/main" id="{87DFBEE6-365A-3F3D-B346-F5534D6FA743}"/>
              </a:ext>
            </a:extLst>
          </p:cNvPr>
          <p:cNvSpPr txBox="1"/>
          <p:nvPr/>
        </p:nvSpPr>
        <p:spPr>
          <a:xfrm>
            <a:off x="6538911" y="1534495"/>
            <a:ext cx="2181000" cy="381323"/>
          </a:xfrm>
          <a:prstGeom prst="rect">
            <a:avLst/>
          </a:prstGeom>
        </p:spPr>
        <p:txBody>
          <a:bodyPr wrap="square" lIns="0" tIns="0" rIns="0" bIns="0" rtlCol="0" anchor="t">
            <a:spAutoFit/>
          </a:bodyPr>
          <a:lstStyle/>
          <a:p>
            <a:pPr defTabSz="530568">
              <a:lnSpc>
                <a:spcPts val="3249"/>
              </a:lnSpc>
              <a:spcBef>
                <a:spcPct val="0"/>
              </a:spcBef>
              <a:buClr>
                <a:srgbClr val="000000"/>
              </a:buClr>
            </a:pPr>
            <a:r>
              <a:rPr lang="en-US" sz="2320" b="1" kern="0">
                <a:solidFill>
                  <a:srgbClr val="50B490"/>
                </a:solidFill>
                <a:latin typeface="Montserrat"/>
                <a:ea typeface="Montserrat 4 Semi-Bold"/>
                <a:cs typeface="Montserrat 4 Semi-Bold"/>
                <a:sym typeface="Montserrat 4 Semi-Bold"/>
              </a:rPr>
              <a:t>Next Steps</a:t>
            </a:r>
          </a:p>
        </p:txBody>
      </p:sp>
      <p:pic>
        <p:nvPicPr>
          <p:cNvPr id="17" name="Imagem 16">
            <a:extLst>
              <a:ext uri="{FF2B5EF4-FFF2-40B4-BE49-F238E27FC236}">
                <a16:creationId xmlns:a16="http://schemas.microsoft.com/office/drawing/2014/main" id="{6F46A848-D56E-88FB-AD48-0C1F986C61C7}"/>
              </a:ext>
            </a:extLst>
          </p:cNvPr>
          <p:cNvPicPr>
            <a:picLocks noChangeAspect="1"/>
          </p:cNvPicPr>
          <p:nvPr/>
        </p:nvPicPr>
        <p:blipFill>
          <a:blip r:embed="rId3"/>
          <a:srcRect l="1601" t="1245" r="-1601" b="68576"/>
          <a:stretch>
            <a:fillRect/>
          </a:stretch>
        </p:blipFill>
        <p:spPr>
          <a:xfrm>
            <a:off x="6538908" y="2186221"/>
            <a:ext cx="1900178" cy="1240204"/>
          </a:xfrm>
          <a:prstGeom prst="roundRect">
            <a:avLst/>
          </a:prstGeom>
        </p:spPr>
      </p:pic>
      <p:sp>
        <p:nvSpPr>
          <p:cNvPr id="20" name="CaixaDeTexto 19">
            <a:extLst>
              <a:ext uri="{FF2B5EF4-FFF2-40B4-BE49-F238E27FC236}">
                <a16:creationId xmlns:a16="http://schemas.microsoft.com/office/drawing/2014/main" id="{4F3591D8-6FEE-7002-0C49-F9B130046349}"/>
              </a:ext>
            </a:extLst>
          </p:cNvPr>
          <p:cNvSpPr txBox="1"/>
          <p:nvPr/>
        </p:nvSpPr>
        <p:spPr>
          <a:xfrm>
            <a:off x="6455508" y="3625974"/>
            <a:ext cx="2540978" cy="698846"/>
          </a:xfrm>
          <a:prstGeom prst="rect">
            <a:avLst/>
          </a:prstGeom>
          <a:noFill/>
        </p:spPr>
        <p:txBody>
          <a:bodyPr wrap="square">
            <a:spAutoFit/>
          </a:bodyPr>
          <a:lstStyle/>
          <a:p>
            <a:pPr defTabSz="530568">
              <a:lnSpc>
                <a:spcPct val="150000"/>
              </a:lnSpc>
              <a:buClr>
                <a:srgbClr val="000000"/>
              </a:buClr>
            </a:pPr>
            <a:r>
              <a:rPr lang="pt-PT" sz="1392" b="1" kern="0" err="1">
                <a:solidFill>
                  <a:srgbClr val="093D29"/>
                </a:solidFill>
                <a:latin typeface="Montserrat" panose="00000500000000000000" pitchFamily="2" charset="0"/>
                <a:cs typeface="Arial"/>
                <a:sym typeface="Arial"/>
              </a:rPr>
              <a:t>Inter-school</a:t>
            </a:r>
            <a:r>
              <a:rPr lang="pt-PT" sz="1392" b="1" kern="0">
                <a:solidFill>
                  <a:srgbClr val="093D29"/>
                </a:solidFill>
                <a:latin typeface="Montserrat" panose="00000500000000000000" pitchFamily="2" charset="0"/>
                <a:cs typeface="Arial"/>
                <a:sym typeface="Arial"/>
              </a:rPr>
              <a:t> </a:t>
            </a:r>
            <a:r>
              <a:rPr lang="pt-PT" sz="1392" b="1" kern="0" err="1">
                <a:solidFill>
                  <a:srgbClr val="093D29"/>
                </a:solidFill>
                <a:latin typeface="Montserrat" panose="00000500000000000000" pitchFamily="2" charset="0"/>
                <a:cs typeface="Arial"/>
                <a:sym typeface="Arial"/>
              </a:rPr>
              <a:t>competition</a:t>
            </a:r>
            <a:r>
              <a:rPr lang="pt-PT" sz="1392" b="1" kern="0">
                <a:solidFill>
                  <a:srgbClr val="093D29"/>
                </a:solidFill>
                <a:latin typeface="Montserrat" panose="00000500000000000000" pitchFamily="2" charset="0"/>
                <a:cs typeface="Arial"/>
                <a:sym typeface="Arial"/>
              </a:rPr>
              <a:t> </a:t>
            </a:r>
          </a:p>
          <a:p>
            <a:pPr defTabSz="530568">
              <a:lnSpc>
                <a:spcPct val="150000"/>
              </a:lnSpc>
              <a:buClr>
                <a:srgbClr val="000000"/>
              </a:buClr>
            </a:pPr>
            <a:r>
              <a:rPr lang="pt-PT" sz="1392" kern="0" err="1">
                <a:solidFill>
                  <a:srgbClr val="093D29"/>
                </a:solidFill>
                <a:latin typeface="Montserrat" panose="00000500000000000000" pitchFamily="2" charset="0"/>
                <a:cs typeface="Arial"/>
                <a:sym typeface="Arial"/>
              </a:rPr>
              <a:t>Oct</a:t>
            </a:r>
            <a:r>
              <a:rPr lang="pt-PT" sz="1392" kern="0">
                <a:solidFill>
                  <a:srgbClr val="093D29"/>
                </a:solidFill>
                <a:latin typeface="Montserrat" panose="00000500000000000000" pitchFamily="2" charset="0"/>
                <a:cs typeface="Arial"/>
                <a:sym typeface="Arial"/>
              </a:rPr>
              <a:t> – Jan 2027</a:t>
            </a:r>
          </a:p>
        </p:txBody>
      </p:sp>
      <p:sp>
        <p:nvSpPr>
          <p:cNvPr id="28" name="Freeform 2">
            <a:extLst>
              <a:ext uri="{FF2B5EF4-FFF2-40B4-BE49-F238E27FC236}">
                <a16:creationId xmlns:a16="http://schemas.microsoft.com/office/drawing/2014/main" id="{C6BDC2E8-402B-308F-122C-E54F54B0B7F4}"/>
              </a:ext>
            </a:extLst>
          </p:cNvPr>
          <p:cNvSpPr>
            <a:spLocks noChangeAspect="1"/>
          </p:cNvSpPr>
          <p:nvPr/>
        </p:nvSpPr>
        <p:spPr>
          <a:xfrm>
            <a:off x="1106974" y="2135052"/>
            <a:ext cx="2018437" cy="1344784"/>
          </a:xfrm>
          <a:prstGeom prst="roundRect">
            <a:avLst/>
          </a:prstGeom>
          <a:blipFill>
            <a:blip r:embed="rId4"/>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4" name="Freeform 5">
            <a:extLst>
              <a:ext uri="{FF2B5EF4-FFF2-40B4-BE49-F238E27FC236}">
                <a16:creationId xmlns:a16="http://schemas.microsoft.com/office/drawing/2014/main" id="{23B58374-21F9-7168-E9D5-2110984A74A9}"/>
              </a:ext>
            </a:extLst>
          </p:cNvPr>
          <p:cNvSpPr/>
          <p:nvPr/>
        </p:nvSpPr>
        <p:spPr>
          <a:xfrm>
            <a:off x="679912" y="5304723"/>
            <a:ext cx="1002276" cy="378522"/>
          </a:xfrm>
          <a:custGeom>
            <a:avLst/>
            <a:gdLst/>
            <a:ahLst/>
            <a:cxnLst/>
            <a:rect l="l" t="t" r="r" b="b"/>
            <a:pathLst>
              <a:path w="2248963" h="851795">
                <a:moveTo>
                  <a:pt x="0" y="0"/>
                </a:moveTo>
                <a:lnTo>
                  <a:pt x="2248963" y="0"/>
                </a:lnTo>
                <a:lnTo>
                  <a:pt x="2248963" y="851794"/>
                </a:lnTo>
                <a:lnTo>
                  <a:pt x="0" y="851794"/>
                </a:lnTo>
                <a:lnTo>
                  <a:pt x="0" y="0"/>
                </a:lnTo>
                <a:close/>
              </a:path>
            </a:pathLst>
          </a:custGeom>
          <a:blipFill>
            <a:blip r:embed="rId5"/>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0" name="Freeform 11">
            <a:extLst>
              <a:ext uri="{FF2B5EF4-FFF2-40B4-BE49-F238E27FC236}">
                <a16:creationId xmlns:a16="http://schemas.microsoft.com/office/drawing/2014/main" id="{15176AB7-4240-4139-7E4F-3C7DA47971B2}"/>
              </a:ext>
            </a:extLst>
          </p:cNvPr>
          <p:cNvSpPr>
            <a:spLocks noChangeAspect="1"/>
          </p:cNvSpPr>
          <p:nvPr/>
        </p:nvSpPr>
        <p:spPr>
          <a:xfrm>
            <a:off x="2111284" y="5306434"/>
            <a:ext cx="741836" cy="394618"/>
          </a:xfrm>
          <a:custGeom>
            <a:avLst/>
            <a:gdLst/>
            <a:ahLst/>
            <a:cxnLst/>
            <a:rect l="l" t="t" r="r" b="b"/>
            <a:pathLst>
              <a:path w="1156581" h="612053">
                <a:moveTo>
                  <a:pt x="0" y="0"/>
                </a:moveTo>
                <a:lnTo>
                  <a:pt x="1156580" y="0"/>
                </a:lnTo>
                <a:lnTo>
                  <a:pt x="1156580" y="612053"/>
                </a:lnTo>
                <a:lnTo>
                  <a:pt x="0" y="612053"/>
                </a:lnTo>
                <a:lnTo>
                  <a:pt x="0" y="0"/>
                </a:lnTo>
                <a:close/>
              </a:path>
            </a:pathLst>
          </a:custGeom>
          <a:blipFill>
            <a:blip r:embed="rId6"/>
            <a:stretch>
              <a:fillRect l="-421891" t="-30639" r="-461655" b="-34309"/>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2" name="Freeform 10">
            <a:extLst>
              <a:ext uri="{FF2B5EF4-FFF2-40B4-BE49-F238E27FC236}">
                <a16:creationId xmlns:a16="http://schemas.microsoft.com/office/drawing/2014/main" id="{A5577149-30E3-0165-18D3-42EAF05B5EAB}"/>
              </a:ext>
            </a:extLst>
          </p:cNvPr>
          <p:cNvSpPr/>
          <p:nvPr/>
        </p:nvSpPr>
        <p:spPr>
          <a:xfrm>
            <a:off x="3234047" y="5265921"/>
            <a:ext cx="701795" cy="417326"/>
          </a:xfrm>
          <a:custGeom>
            <a:avLst/>
            <a:gdLst/>
            <a:ahLst/>
            <a:cxnLst/>
            <a:rect l="l" t="t" r="r" b="b"/>
            <a:pathLst>
              <a:path w="1570019" h="941683">
                <a:moveTo>
                  <a:pt x="0" y="0"/>
                </a:moveTo>
                <a:lnTo>
                  <a:pt x="1570019" y="0"/>
                </a:lnTo>
                <a:lnTo>
                  <a:pt x="1570019" y="941684"/>
                </a:lnTo>
                <a:lnTo>
                  <a:pt x="0" y="941684"/>
                </a:lnTo>
                <a:lnTo>
                  <a:pt x="0" y="0"/>
                </a:lnTo>
                <a:close/>
              </a:path>
            </a:pathLst>
          </a:custGeom>
          <a:blipFill>
            <a:blip r:embed="rId6"/>
            <a:stretch>
              <a:fillRect r="-575820"/>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5" name="Freeform 12">
            <a:extLst>
              <a:ext uri="{FF2B5EF4-FFF2-40B4-BE49-F238E27FC236}">
                <a16:creationId xmlns:a16="http://schemas.microsoft.com/office/drawing/2014/main" id="{CDB72D78-5D3D-C2D3-31DF-E77D8DC45B8D}"/>
              </a:ext>
            </a:extLst>
          </p:cNvPr>
          <p:cNvSpPr/>
          <p:nvPr/>
        </p:nvSpPr>
        <p:spPr>
          <a:xfrm>
            <a:off x="4220451" y="5297078"/>
            <a:ext cx="653884" cy="417326"/>
          </a:xfrm>
          <a:custGeom>
            <a:avLst/>
            <a:gdLst/>
            <a:ahLst/>
            <a:cxnLst/>
            <a:rect l="l" t="t" r="r" b="b"/>
            <a:pathLst>
              <a:path w="1472108" h="941683">
                <a:moveTo>
                  <a:pt x="0" y="0"/>
                </a:moveTo>
                <a:lnTo>
                  <a:pt x="1472108" y="0"/>
                </a:lnTo>
                <a:lnTo>
                  <a:pt x="1472108" y="941684"/>
                </a:lnTo>
                <a:lnTo>
                  <a:pt x="0" y="941684"/>
                </a:lnTo>
                <a:lnTo>
                  <a:pt x="0" y="0"/>
                </a:lnTo>
                <a:close/>
              </a:path>
            </a:pathLst>
          </a:custGeom>
          <a:blipFill>
            <a:blip r:embed="rId6"/>
            <a:stretch>
              <a:fillRect l="-445903" r="-174867"/>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9" name="Freeform 13">
            <a:extLst>
              <a:ext uri="{FF2B5EF4-FFF2-40B4-BE49-F238E27FC236}">
                <a16:creationId xmlns:a16="http://schemas.microsoft.com/office/drawing/2014/main" id="{756DD2D1-1CC9-F58D-F6EB-5904E4FF4383}"/>
              </a:ext>
            </a:extLst>
          </p:cNvPr>
          <p:cNvSpPr/>
          <p:nvPr/>
        </p:nvSpPr>
        <p:spPr>
          <a:xfrm>
            <a:off x="5243843" y="5310432"/>
            <a:ext cx="694205" cy="417326"/>
          </a:xfrm>
          <a:custGeom>
            <a:avLst/>
            <a:gdLst/>
            <a:ahLst/>
            <a:cxnLst/>
            <a:rect l="l" t="t" r="r" b="b"/>
            <a:pathLst>
              <a:path w="1556939" h="941683">
                <a:moveTo>
                  <a:pt x="0" y="0"/>
                </a:moveTo>
                <a:lnTo>
                  <a:pt x="1556939" y="0"/>
                </a:lnTo>
                <a:lnTo>
                  <a:pt x="1556939" y="941684"/>
                </a:lnTo>
                <a:lnTo>
                  <a:pt x="0" y="941684"/>
                </a:lnTo>
                <a:lnTo>
                  <a:pt x="0" y="0"/>
                </a:lnTo>
                <a:close/>
              </a:path>
            </a:pathLst>
          </a:custGeom>
          <a:blipFill>
            <a:blip r:embed="rId6"/>
            <a:stretch>
              <a:fillRect l="-614229" t="-2401" b="-2401"/>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2" name="Freeform 24">
            <a:extLst>
              <a:ext uri="{FF2B5EF4-FFF2-40B4-BE49-F238E27FC236}">
                <a16:creationId xmlns:a16="http://schemas.microsoft.com/office/drawing/2014/main" id="{80C39E21-F23F-6A02-056A-0D7C0B4CDD0D}"/>
              </a:ext>
            </a:extLst>
          </p:cNvPr>
          <p:cNvSpPr/>
          <p:nvPr/>
        </p:nvSpPr>
        <p:spPr>
          <a:xfrm>
            <a:off x="549245" y="1536727"/>
            <a:ext cx="299242" cy="299242"/>
          </a:xfrm>
          <a:custGeom>
            <a:avLst/>
            <a:gdLst/>
            <a:ahLst/>
            <a:cxnLst/>
            <a:rect l="l" t="t" r="r" b="b"/>
            <a:pathLst>
              <a:path w="515715" h="515715">
                <a:moveTo>
                  <a:pt x="0" y="0"/>
                </a:moveTo>
                <a:lnTo>
                  <a:pt x="515714" y="0"/>
                </a:lnTo>
                <a:lnTo>
                  <a:pt x="515714" y="515715"/>
                </a:lnTo>
                <a:lnTo>
                  <a:pt x="0" y="5157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23" name="Freeform 24">
            <a:extLst>
              <a:ext uri="{FF2B5EF4-FFF2-40B4-BE49-F238E27FC236}">
                <a16:creationId xmlns:a16="http://schemas.microsoft.com/office/drawing/2014/main" id="{1DBB5570-19F4-DF31-F293-6FA6A2C72A4E}"/>
              </a:ext>
            </a:extLst>
          </p:cNvPr>
          <p:cNvSpPr/>
          <p:nvPr/>
        </p:nvSpPr>
        <p:spPr>
          <a:xfrm>
            <a:off x="5948496" y="1545628"/>
            <a:ext cx="299242" cy="299242"/>
          </a:xfrm>
          <a:custGeom>
            <a:avLst/>
            <a:gdLst/>
            <a:ahLst/>
            <a:cxnLst/>
            <a:rect l="l" t="t" r="r" b="b"/>
            <a:pathLst>
              <a:path w="515715" h="515715">
                <a:moveTo>
                  <a:pt x="0" y="0"/>
                </a:moveTo>
                <a:lnTo>
                  <a:pt x="515714" y="0"/>
                </a:lnTo>
                <a:lnTo>
                  <a:pt x="515714" y="515715"/>
                </a:lnTo>
                <a:lnTo>
                  <a:pt x="0" y="5157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3" name="Freeform 2">
            <a:extLst>
              <a:ext uri="{FF2B5EF4-FFF2-40B4-BE49-F238E27FC236}">
                <a16:creationId xmlns:a16="http://schemas.microsoft.com/office/drawing/2014/main" id="{094878BD-C6AB-4217-FF3E-753C357FB061}"/>
              </a:ext>
            </a:extLst>
          </p:cNvPr>
          <p:cNvSpPr/>
          <p:nvPr/>
        </p:nvSpPr>
        <p:spPr>
          <a:xfrm rot="7740000">
            <a:off x="5672827" y="3281725"/>
            <a:ext cx="7432261" cy="3275048"/>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8"/>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Tree>
    <p:extLst>
      <p:ext uri="{BB962C8B-B14F-4D97-AF65-F5344CB8AC3E}">
        <p14:creationId xmlns:p14="http://schemas.microsoft.com/office/powerpoint/2010/main" val="33901136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B3A04832-5D2D-0589-CB71-2B7644B9B2C6}"/>
            </a:ext>
          </a:extLst>
        </p:cNvPr>
        <p:cNvGrpSpPr/>
        <p:nvPr/>
      </p:nvGrpSpPr>
      <p:grpSpPr>
        <a:xfrm>
          <a:off x="0" y="0"/>
          <a:ext cx="0" cy="0"/>
          <a:chOff x="0" y="0"/>
          <a:chExt cx="0" cy="0"/>
        </a:xfrm>
      </p:grpSpPr>
      <p:sp>
        <p:nvSpPr>
          <p:cNvPr id="5" name="TextBox 8">
            <a:extLst>
              <a:ext uri="{FF2B5EF4-FFF2-40B4-BE49-F238E27FC236}">
                <a16:creationId xmlns:a16="http://schemas.microsoft.com/office/drawing/2014/main" id="{904F8F22-D7EE-2E15-A319-D4447F47ACA8}"/>
              </a:ext>
            </a:extLst>
          </p:cNvPr>
          <p:cNvSpPr txBox="1"/>
          <p:nvPr/>
        </p:nvSpPr>
        <p:spPr>
          <a:xfrm>
            <a:off x="499898" y="465100"/>
            <a:ext cx="9149646" cy="506357"/>
          </a:xfrm>
          <a:prstGeom prst="rect">
            <a:avLst/>
          </a:prstGeom>
        </p:spPr>
        <p:txBody>
          <a:bodyPr wrap="square" lIns="0" tIns="0" rIns="0" bIns="0" rtlCol="0" anchor="t">
            <a:spAutoFit/>
          </a:bodyPr>
          <a:lstStyle/>
          <a:p>
            <a:pPr defTabSz="530568">
              <a:lnSpc>
                <a:spcPts val="4549"/>
              </a:lnSpc>
              <a:spcBef>
                <a:spcPct val="0"/>
              </a:spcBef>
              <a:buClr>
                <a:srgbClr val="000000"/>
              </a:buClr>
            </a:pPr>
            <a:r>
              <a:rPr lang="en-US" sz="2321" b="1" kern="0">
                <a:solidFill>
                  <a:srgbClr val="50B490"/>
                </a:solidFill>
                <a:latin typeface="Montserrat"/>
                <a:ea typeface="Montserrat 4 Bold"/>
                <a:cs typeface="Montserrat 4 Bold"/>
                <a:sym typeface="Montserrat 4 Bold"/>
              </a:rPr>
              <a:t>VIDRO A VIDRO </a:t>
            </a:r>
            <a:r>
              <a:rPr lang="en-US" sz="2321" b="1" kern="0" err="1">
                <a:solidFill>
                  <a:srgbClr val="50B490"/>
                </a:solidFill>
                <a:latin typeface="Montserrat"/>
                <a:ea typeface="Montserrat 4 Bold"/>
                <a:cs typeface="Montserrat 4 Bold"/>
                <a:sym typeface="Montserrat 4 Bold"/>
              </a:rPr>
              <a:t>FAZEMOS</a:t>
            </a:r>
            <a:r>
              <a:rPr lang="en-US" sz="2321" b="1" kern="0">
                <a:solidFill>
                  <a:srgbClr val="50B490"/>
                </a:solidFill>
                <a:latin typeface="Montserrat"/>
                <a:ea typeface="Montserrat 4 Bold"/>
                <a:cs typeface="Montserrat 4 Bold"/>
                <a:sym typeface="Montserrat 4 Bold"/>
              </a:rPr>
              <a:t> O </a:t>
            </a:r>
            <a:r>
              <a:rPr lang="en-US" sz="2321" b="1" kern="0" err="1">
                <a:solidFill>
                  <a:srgbClr val="50B490"/>
                </a:solidFill>
                <a:latin typeface="Montserrat"/>
                <a:ea typeface="Montserrat 4 Bold"/>
                <a:cs typeface="Montserrat 4 Bold"/>
                <a:sym typeface="Montserrat 4 Bold"/>
              </a:rPr>
              <a:t>IMPOSSÍVEL</a:t>
            </a:r>
            <a:endParaRPr lang="en-US" sz="2321" b="1" kern="0">
              <a:solidFill>
                <a:srgbClr val="50B490"/>
              </a:solidFill>
              <a:latin typeface="Montserrat"/>
              <a:ea typeface="Montserrat 4 Bold"/>
              <a:cs typeface="Montserrat 4 Bold"/>
              <a:sym typeface="Arial"/>
            </a:endParaRPr>
          </a:p>
        </p:txBody>
      </p:sp>
      <p:sp>
        <p:nvSpPr>
          <p:cNvPr id="7" name="Freeform 5">
            <a:extLst>
              <a:ext uri="{FF2B5EF4-FFF2-40B4-BE49-F238E27FC236}">
                <a16:creationId xmlns:a16="http://schemas.microsoft.com/office/drawing/2014/main" id="{2627B3FF-FD12-B44C-67EE-2DF116BF4DF9}"/>
              </a:ext>
            </a:extLst>
          </p:cNvPr>
          <p:cNvSpPr/>
          <p:nvPr/>
        </p:nvSpPr>
        <p:spPr>
          <a:xfrm>
            <a:off x="1965262" y="5245322"/>
            <a:ext cx="1184773" cy="454190"/>
          </a:xfrm>
          <a:custGeom>
            <a:avLst/>
            <a:gdLst/>
            <a:ahLst/>
            <a:cxnLst/>
            <a:rect l="l" t="t" r="r" b="b"/>
            <a:pathLst>
              <a:path w="2248963" h="851795">
                <a:moveTo>
                  <a:pt x="0" y="0"/>
                </a:moveTo>
                <a:lnTo>
                  <a:pt x="2248963" y="0"/>
                </a:lnTo>
                <a:lnTo>
                  <a:pt x="2248963" y="851794"/>
                </a:lnTo>
                <a:lnTo>
                  <a:pt x="0" y="851794"/>
                </a:lnTo>
                <a:lnTo>
                  <a:pt x="0" y="0"/>
                </a:lnTo>
                <a:close/>
              </a:path>
            </a:pathLst>
          </a:custGeom>
          <a:blipFill>
            <a:blip r:embed="rId3"/>
            <a:stretch>
              <a:fillRect/>
            </a:stretch>
          </a:blipFill>
        </p:spPr>
        <p:txBody>
          <a:bodyPr/>
          <a:lstStyle/>
          <a:p>
            <a:pPr defTabSz="530568">
              <a:buClr>
                <a:srgbClr val="000000"/>
              </a:buClr>
            </a:pPr>
            <a:endParaRPr lang="pt-PT" sz="812" kern="0">
              <a:solidFill>
                <a:srgbClr val="000000"/>
              </a:solidFill>
              <a:latin typeface="Arial"/>
              <a:cs typeface="Arial"/>
              <a:sym typeface="Arial"/>
            </a:endParaRPr>
          </a:p>
        </p:txBody>
      </p:sp>
      <p:sp>
        <p:nvSpPr>
          <p:cNvPr id="14" name="CaixaDeTexto 13">
            <a:extLst>
              <a:ext uri="{FF2B5EF4-FFF2-40B4-BE49-F238E27FC236}">
                <a16:creationId xmlns:a16="http://schemas.microsoft.com/office/drawing/2014/main" id="{8795F55C-5FAE-1239-62A6-244B694E74CA}"/>
              </a:ext>
            </a:extLst>
          </p:cNvPr>
          <p:cNvSpPr txBox="1"/>
          <p:nvPr/>
        </p:nvSpPr>
        <p:spPr>
          <a:xfrm>
            <a:off x="436758" y="2887521"/>
            <a:ext cx="4829887" cy="1440174"/>
          </a:xfrm>
          <a:prstGeom prst="rect">
            <a:avLst/>
          </a:prstGeom>
          <a:noFill/>
        </p:spPr>
        <p:txBody>
          <a:bodyPr wrap="square" lIns="53059" tIns="26529" rIns="53059" bIns="26529" anchor="t">
            <a:spAutoFit/>
          </a:bodyPr>
          <a:lstStyle/>
          <a:p>
            <a:pPr marL="198963" indent="-198963" defTabSz="530568">
              <a:lnSpc>
                <a:spcPct val="150000"/>
              </a:lnSpc>
              <a:spcAft>
                <a:spcPts val="348"/>
              </a:spcAft>
              <a:buClr>
                <a:srgbClr val="000000"/>
              </a:buClr>
              <a:buFont typeface="Wingdings" panose="05000000000000000000" pitchFamily="2" charset="2"/>
              <a:buChar char="ü"/>
            </a:pPr>
            <a:r>
              <a:rPr lang="pt-PT" sz="1161" kern="0" err="1">
                <a:solidFill>
                  <a:srgbClr val="000000"/>
                </a:solidFill>
                <a:latin typeface="Montserrat"/>
                <a:cs typeface="Arial"/>
                <a:sym typeface="Arial"/>
              </a:rPr>
              <a:t>Recruit</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new</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participants</a:t>
            </a:r>
            <a:r>
              <a:rPr lang="pt-PT" sz="1161" kern="0">
                <a:solidFill>
                  <a:srgbClr val="000000"/>
                </a:solidFill>
                <a:latin typeface="Montserrat"/>
                <a:cs typeface="Arial"/>
                <a:sym typeface="Arial"/>
              </a:rPr>
              <a:t> to </a:t>
            </a:r>
            <a:r>
              <a:rPr lang="pt-PT" sz="1161" kern="0" err="1">
                <a:solidFill>
                  <a:srgbClr val="000000"/>
                </a:solidFill>
                <a:latin typeface="Montserrat"/>
                <a:cs typeface="Arial"/>
                <a:sym typeface="Arial"/>
              </a:rPr>
              <a:t>ALGAR’s</a:t>
            </a:r>
            <a:r>
              <a:rPr lang="pt-PT" sz="1161" kern="0">
                <a:solidFill>
                  <a:srgbClr val="000000"/>
                </a:solidFill>
                <a:latin typeface="Montserrat"/>
                <a:cs typeface="Arial"/>
                <a:sym typeface="Arial"/>
              </a:rPr>
              <a:t> </a:t>
            </a:r>
            <a:r>
              <a:rPr lang="pt-PT" sz="1161" b="1" kern="0" err="1">
                <a:solidFill>
                  <a:srgbClr val="000000"/>
                </a:solidFill>
                <a:latin typeface="Montserrat"/>
                <a:cs typeface="Arial"/>
                <a:sym typeface="Arial"/>
              </a:rPr>
              <a:t>door</a:t>
            </a:r>
            <a:r>
              <a:rPr lang="pt-PT" sz="1161" b="1" kern="0">
                <a:solidFill>
                  <a:srgbClr val="000000"/>
                </a:solidFill>
                <a:latin typeface="Montserrat"/>
                <a:cs typeface="Arial"/>
                <a:sym typeface="Arial"/>
              </a:rPr>
              <a:t>-</a:t>
            </a:r>
            <a:r>
              <a:rPr lang="pt-PT" sz="1161" b="1" kern="0" err="1">
                <a:solidFill>
                  <a:srgbClr val="000000"/>
                </a:solidFill>
                <a:latin typeface="Montserrat"/>
                <a:cs typeface="Arial"/>
                <a:sym typeface="Arial"/>
              </a:rPr>
              <a:t>to-door</a:t>
            </a:r>
            <a:r>
              <a:rPr lang="pt-PT" sz="1161" b="1" kern="0">
                <a:solidFill>
                  <a:srgbClr val="000000"/>
                </a:solidFill>
                <a:latin typeface="Montserrat"/>
                <a:cs typeface="Arial"/>
                <a:sym typeface="Arial"/>
              </a:rPr>
              <a:t> </a:t>
            </a:r>
            <a:br>
              <a:rPr lang="pt-PT" sz="1161" b="1" kern="0">
                <a:solidFill>
                  <a:srgbClr val="000000"/>
                </a:solidFill>
                <a:latin typeface="Montserrat"/>
                <a:cs typeface="Arial"/>
                <a:sym typeface="Arial"/>
              </a:rPr>
            </a:br>
            <a:r>
              <a:rPr lang="pt-PT" sz="1161" b="1" kern="0" err="1">
                <a:solidFill>
                  <a:srgbClr val="000000"/>
                </a:solidFill>
                <a:latin typeface="Montserrat"/>
                <a:cs typeface="Arial"/>
                <a:sym typeface="Arial"/>
              </a:rPr>
              <a:t>collection</a:t>
            </a:r>
            <a:r>
              <a:rPr lang="pt-PT" sz="1161" b="1" kern="0">
                <a:solidFill>
                  <a:srgbClr val="000000"/>
                </a:solidFill>
                <a:latin typeface="Montserrat"/>
                <a:cs typeface="Arial"/>
                <a:sym typeface="Arial"/>
              </a:rPr>
              <a:t> </a:t>
            </a:r>
            <a:r>
              <a:rPr lang="pt-PT" sz="1161" b="1" kern="0" err="1">
                <a:solidFill>
                  <a:srgbClr val="000000"/>
                </a:solidFill>
                <a:latin typeface="Montserrat"/>
                <a:cs typeface="Arial"/>
                <a:sym typeface="Arial"/>
              </a:rPr>
              <a:t>service</a:t>
            </a:r>
            <a:r>
              <a:rPr lang="pt-PT" sz="1161" b="1" kern="0">
                <a:solidFill>
                  <a:srgbClr val="000000"/>
                </a:solidFill>
                <a:latin typeface="Montserrat"/>
                <a:cs typeface="Arial"/>
                <a:sym typeface="Arial"/>
              </a:rPr>
              <a:t> </a:t>
            </a:r>
            <a:r>
              <a:rPr lang="pt-PT" sz="1161" kern="0">
                <a:solidFill>
                  <a:srgbClr val="000000"/>
                </a:solidFill>
                <a:latin typeface="Montserrat"/>
                <a:cs typeface="Arial"/>
                <a:sym typeface="Arial"/>
              </a:rPr>
              <a:t>for </a:t>
            </a:r>
            <a:r>
              <a:rPr lang="pt-PT" sz="1161" kern="0" err="1">
                <a:solidFill>
                  <a:srgbClr val="000000"/>
                </a:solidFill>
                <a:latin typeface="Montserrat"/>
                <a:cs typeface="Arial"/>
                <a:sym typeface="Arial"/>
              </a:rPr>
              <a:t>the</a:t>
            </a:r>
            <a:r>
              <a:rPr lang="pt-PT" sz="1161" kern="0">
                <a:solidFill>
                  <a:srgbClr val="000000"/>
                </a:solidFill>
                <a:latin typeface="Montserrat"/>
                <a:cs typeface="Arial"/>
                <a:sym typeface="Arial"/>
              </a:rPr>
              <a:t> HORECA sector; </a:t>
            </a:r>
          </a:p>
          <a:p>
            <a:pPr marL="198963" indent="-198963" defTabSz="530568">
              <a:lnSpc>
                <a:spcPct val="150000"/>
              </a:lnSpc>
              <a:spcAft>
                <a:spcPts val="348"/>
              </a:spcAft>
              <a:buClr>
                <a:srgbClr val="000000"/>
              </a:buClr>
              <a:buFont typeface="Wingdings" panose="05000000000000000000" pitchFamily="2" charset="2"/>
              <a:buChar char="ü"/>
            </a:pPr>
            <a:r>
              <a:rPr lang="pt-PT" sz="1161" kern="0" err="1">
                <a:solidFill>
                  <a:srgbClr val="000000"/>
                </a:solidFill>
                <a:latin typeface="Montserrat"/>
                <a:cs typeface="Arial"/>
                <a:sym typeface="Arial"/>
              </a:rPr>
              <a:t>Recruit</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new</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participants</a:t>
            </a:r>
            <a:r>
              <a:rPr lang="pt-PT" sz="1161" kern="0">
                <a:solidFill>
                  <a:srgbClr val="000000"/>
                </a:solidFill>
                <a:latin typeface="Montserrat"/>
                <a:cs typeface="Arial"/>
                <a:sym typeface="Arial"/>
              </a:rPr>
              <a:t> to </a:t>
            </a:r>
            <a:r>
              <a:rPr lang="pt-PT" sz="1161" kern="0" err="1">
                <a:solidFill>
                  <a:srgbClr val="000000"/>
                </a:solidFill>
                <a:latin typeface="Montserrat"/>
                <a:cs typeface="Arial"/>
                <a:sym typeface="Arial"/>
              </a:rPr>
              <a:t>the</a:t>
            </a:r>
            <a:r>
              <a:rPr lang="pt-PT" sz="1161" kern="0">
                <a:solidFill>
                  <a:srgbClr val="000000"/>
                </a:solidFill>
                <a:latin typeface="Montserrat"/>
                <a:cs typeface="Arial"/>
                <a:sym typeface="Arial"/>
              </a:rPr>
              <a:t> </a:t>
            </a:r>
            <a:r>
              <a:rPr lang="pt-PT" sz="1161" b="1" kern="0" err="1">
                <a:solidFill>
                  <a:srgbClr val="000000"/>
                </a:solidFill>
                <a:latin typeface="Montserrat"/>
                <a:cs typeface="Arial"/>
                <a:sym typeface="Arial"/>
              </a:rPr>
              <a:t>assisted</a:t>
            </a:r>
            <a:r>
              <a:rPr lang="pt-PT" sz="1161" b="1" kern="0">
                <a:solidFill>
                  <a:srgbClr val="000000"/>
                </a:solidFill>
                <a:latin typeface="Montserrat"/>
                <a:cs typeface="Arial"/>
                <a:sym typeface="Arial"/>
              </a:rPr>
              <a:t> </a:t>
            </a:r>
            <a:r>
              <a:rPr lang="pt-PT" sz="1161" b="1" kern="0" err="1">
                <a:solidFill>
                  <a:srgbClr val="000000"/>
                </a:solidFill>
                <a:latin typeface="Montserrat"/>
                <a:cs typeface="Arial"/>
                <a:sym typeface="Arial"/>
              </a:rPr>
              <a:t>transfer</a:t>
            </a:r>
            <a:r>
              <a:rPr lang="pt-PT" sz="1161" b="1" kern="0">
                <a:solidFill>
                  <a:srgbClr val="000000"/>
                </a:solidFill>
                <a:latin typeface="Montserrat"/>
                <a:cs typeface="Arial"/>
                <a:sym typeface="Arial"/>
              </a:rPr>
              <a:t> </a:t>
            </a:r>
            <a:r>
              <a:rPr lang="pt-PT" sz="1161" b="1" kern="0" err="1">
                <a:solidFill>
                  <a:srgbClr val="000000"/>
                </a:solidFill>
                <a:latin typeface="Montserrat"/>
                <a:cs typeface="Arial"/>
                <a:sym typeface="Arial"/>
              </a:rPr>
              <a:t>bins</a:t>
            </a:r>
            <a:r>
              <a:rPr lang="pt-PT" sz="1161" kern="0">
                <a:solidFill>
                  <a:srgbClr val="000000"/>
                </a:solidFill>
                <a:latin typeface="Montserrat"/>
                <a:cs typeface="Arial"/>
                <a:sym typeface="Arial"/>
              </a:rPr>
              <a:t>; </a:t>
            </a:r>
          </a:p>
          <a:p>
            <a:pPr marL="198963" indent="-198963" defTabSz="530568">
              <a:lnSpc>
                <a:spcPct val="150000"/>
              </a:lnSpc>
              <a:spcAft>
                <a:spcPts val="348"/>
              </a:spcAft>
              <a:buClr>
                <a:srgbClr val="000000"/>
              </a:buClr>
              <a:buFont typeface="Wingdings" panose="05000000000000000000" pitchFamily="2" charset="2"/>
              <a:buChar char="ü"/>
            </a:pPr>
            <a:r>
              <a:rPr lang="pt-PT" sz="1161" kern="0" err="1">
                <a:solidFill>
                  <a:srgbClr val="000000"/>
                </a:solidFill>
                <a:latin typeface="Montserrat"/>
                <a:cs typeface="Arial"/>
                <a:sym typeface="Arial"/>
              </a:rPr>
              <a:t>Carry</a:t>
            </a:r>
            <a:r>
              <a:rPr lang="pt-PT" sz="1161" kern="0">
                <a:solidFill>
                  <a:srgbClr val="000000"/>
                </a:solidFill>
                <a:latin typeface="Montserrat"/>
                <a:cs typeface="Arial"/>
                <a:sym typeface="Arial"/>
              </a:rPr>
              <a:t> out </a:t>
            </a:r>
            <a:r>
              <a:rPr lang="pt-PT" sz="1161" b="1" kern="0">
                <a:solidFill>
                  <a:srgbClr val="000000"/>
                </a:solidFill>
                <a:latin typeface="Montserrat"/>
                <a:cs typeface="Arial"/>
                <a:sym typeface="Arial"/>
              </a:rPr>
              <a:t>follow-up </a:t>
            </a:r>
            <a:r>
              <a:rPr lang="pt-PT" sz="1161" b="1" kern="0" err="1">
                <a:solidFill>
                  <a:srgbClr val="000000"/>
                </a:solidFill>
                <a:latin typeface="Montserrat"/>
                <a:cs typeface="Arial"/>
                <a:sym typeface="Arial"/>
              </a:rPr>
              <a:t>visits</a:t>
            </a:r>
            <a:r>
              <a:rPr lang="pt-PT" sz="1161" kern="0">
                <a:solidFill>
                  <a:srgbClr val="000000"/>
                </a:solidFill>
                <a:latin typeface="Montserrat"/>
                <a:cs typeface="Arial"/>
                <a:sym typeface="Arial"/>
              </a:rPr>
              <a:t> to </a:t>
            </a:r>
            <a:r>
              <a:rPr lang="pt-PT" sz="1161" kern="0" err="1">
                <a:solidFill>
                  <a:srgbClr val="000000"/>
                </a:solidFill>
                <a:latin typeface="Montserrat"/>
                <a:cs typeface="Arial"/>
                <a:sym typeface="Arial"/>
              </a:rPr>
              <a:t>existing</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users</a:t>
            </a:r>
            <a:r>
              <a:rPr lang="pt-PT" sz="1161" kern="0">
                <a:solidFill>
                  <a:srgbClr val="000000"/>
                </a:solidFill>
                <a:latin typeface="Montserrat"/>
                <a:cs typeface="Arial"/>
                <a:sym typeface="Arial"/>
              </a:rPr>
              <a:t> to </a:t>
            </a:r>
            <a:r>
              <a:rPr lang="pt-PT" sz="1161" kern="0" err="1">
                <a:solidFill>
                  <a:srgbClr val="000000"/>
                </a:solidFill>
                <a:latin typeface="Montserrat"/>
                <a:cs typeface="Arial"/>
                <a:sym typeface="Arial"/>
              </a:rPr>
              <a:t>raise</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awareness</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of</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the</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correct</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separation</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of</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recyclable</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packaging</a:t>
            </a:r>
            <a:r>
              <a:rPr lang="pt-PT" sz="1161" kern="0">
                <a:solidFill>
                  <a:srgbClr val="000000"/>
                </a:solidFill>
                <a:latin typeface="Montserrat"/>
                <a:cs typeface="Arial"/>
                <a:sym typeface="Arial"/>
              </a:rPr>
              <a:t>.</a:t>
            </a:r>
          </a:p>
        </p:txBody>
      </p:sp>
      <p:sp>
        <p:nvSpPr>
          <p:cNvPr id="17" name="CaixaDeTexto 16">
            <a:extLst>
              <a:ext uri="{FF2B5EF4-FFF2-40B4-BE49-F238E27FC236}">
                <a16:creationId xmlns:a16="http://schemas.microsoft.com/office/drawing/2014/main" id="{F0A67861-6A9F-3ABA-18D1-8B4389997BEE}"/>
              </a:ext>
            </a:extLst>
          </p:cNvPr>
          <p:cNvSpPr txBox="1"/>
          <p:nvPr/>
        </p:nvSpPr>
        <p:spPr>
          <a:xfrm>
            <a:off x="492269" y="1341406"/>
            <a:ext cx="2981077" cy="482027"/>
          </a:xfrm>
          <a:prstGeom prst="rect">
            <a:avLst/>
          </a:prstGeom>
          <a:noFill/>
        </p:spPr>
        <p:txBody>
          <a:bodyPr wrap="square" lIns="53059" tIns="26529" rIns="53059" bIns="26529" rtlCol="0" anchor="t">
            <a:spAutoFit/>
          </a:bodyPr>
          <a:lstStyle/>
          <a:p>
            <a:pPr defTabSz="530568">
              <a:buClr>
                <a:srgbClr val="000000"/>
              </a:buClr>
            </a:pPr>
            <a:r>
              <a:rPr lang="pt-PT" sz="1392" b="1" kern="0" err="1">
                <a:solidFill>
                  <a:srgbClr val="A5D496"/>
                </a:solidFill>
                <a:latin typeface="Montserrat"/>
                <a:cs typeface="Arial"/>
                <a:sym typeface="Arial"/>
              </a:rPr>
              <a:t>Partners</a:t>
            </a:r>
            <a:r>
              <a:rPr lang="pt-PT" sz="1392" b="1" kern="0">
                <a:solidFill>
                  <a:srgbClr val="093D29"/>
                </a:solidFill>
                <a:latin typeface="Montserrat"/>
                <a:cs typeface="Arial"/>
                <a:sym typeface="Arial"/>
              </a:rPr>
              <a:t> </a:t>
            </a:r>
            <a:r>
              <a:rPr lang="pt-PT" sz="1161" kern="0">
                <a:solidFill>
                  <a:srgbClr val="000000"/>
                </a:solidFill>
                <a:latin typeface="Montserrat"/>
                <a:cs typeface="Arial"/>
                <a:sym typeface="Arial"/>
              </a:rPr>
              <a:t>ALGAR, Vidro+ </a:t>
            </a:r>
            <a:r>
              <a:rPr lang="pt-PT" sz="1161" kern="0" err="1">
                <a:solidFill>
                  <a:srgbClr val="000000"/>
                </a:solidFill>
                <a:latin typeface="Montserrat"/>
                <a:cs typeface="Arial"/>
                <a:sym typeface="Arial"/>
              </a:rPr>
              <a:t>Platform</a:t>
            </a:r>
            <a:endParaRPr lang="pt-PT" sz="1161" kern="0">
              <a:solidFill>
                <a:srgbClr val="000000"/>
              </a:solidFill>
              <a:latin typeface="Montserrat"/>
              <a:cs typeface="Arial"/>
              <a:sym typeface="Arial"/>
            </a:endParaRPr>
          </a:p>
          <a:p>
            <a:pPr defTabSz="530568">
              <a:buClr>
                <a:srgbClr val="000000"/>
              </a:buClr>
            </a:pPr>
            <a:r>
              <a:rPr lang="pt-PT" sz="1392" b="1" kern="0">
                <a:solidFill>
                  <a:srgbClr val="093D29"/>
                </a:solidFill>
                <a:latin typeface="Montserrat" panose="00000500000000000000" pitchFamily="2" charset="0"/>
                <a:cs typeface="Arial"/>
                <a:sym typeface="Arial"/>
              </a:rPr>
              <a:t>  </a:t>
            </a:r>
          </a:p>
        </p:txBody>
      </p:sp>
      <p:sp>
        <p:nvSpPr>
          <p:cNvPr id="19" name="CaixaDeTexto 18">
            <a:extLst>
              <a:ext uri="{FF2B5EF4-FFF2-40B4-BE49-F238E27FC236}">
                <a16:creationId xmlns:a16="http://schemas.microsoft.com/office/drawing/2014/main" id="{BCD09864-B728-8647-AB5A-8264C97CB327}"/>
              </a:ext>
            </a:extLst>
          </p:cNvPr>
          <p:cNvSpPr txBox="1"/>
          <p:nvPr/>
        </p:nvSpPr>
        <p:spPr>
          <a:xfrm>
            <a:off x="442215" y="2571210"/>
            <a:ext cx="2998763" cy="267802"/>
          </a:xfrm>
          <a:prstGeom prst="rect">
            <a:avLst/>
          </a:prstGeom>
          <a:noFill/>
        </p:spPr>
        <p:txBody>
          <a:bodyPr wrap="square" lIns="53059" tIns="26529" rIns="53059" bIns="26529" rtlCol="0" anchor="t">
            <a:spAutoFit/>
          </a:bodyPr>
          <a:lstStyle/>
          <a:p>
            <a:pPr defTabSz="530568">
              <a:buClr>
                <a:srgbClr val="000000"/>
              </a:buClr>
            </a:pPr>
            <a:r>
              <a:rPr lang="pt-PT" sz="1392" b="1" kern="0">
                <a:solidFill>
                  <a:srgbClr val="A5D496"/>
                </a:solidFill>
                <a:latin typeface="Montserrat"/>
                <a:cs typeface="Arial"/>
                <a:sym typeface="Arial"/>
              </a:rPr>
              <a:t>Goals</a:t>
            </a:r>
          </a:p>
        </p:txBody>
      </p:sp>
      <p:sp>
        <p:nvSpPr>
          <p:cNvPr id="22" name="CaixaDeTexto 21">
            <a:extLst>
              <a:ext uri="{FF2B5EF4-FFF2-40B4-BE49-F238E27FC236}">
                <a16:creationId xmlns:a16="http://schemas.microsoft.com/office/drawing/2014/main" id="{89D4E633-B634-2A40-BCA8-1457F38E6CAB}"/>
              </a:ext>
            </a:extLst>
          </p:cNvPr>
          <p:cNvSpPr txBox="1"/>
          <p:nvPr/>
        </p:nvSpPr>
        <p:spPr>
          <a:xfrm>
            <a:off x="487813" y="1992607"/>
            <a:ext cx="1819321" cy="267802"/>
          </a:xfrm>
          <a:prstGeom prst="rect">
            <a:avLst/>
          </a:prstGeom>
          <a:noFill/>
        </p:spPr>
        <p:txBody>
          <a:bodyPr wrap="square" lIns="53059" tIns="26529" rIns="53059" bIns="26529" rtlCol="0" anchor="t">
            <a:spAutoFit/>
          </a:bodyPr>
          <a:lstStyle/>
          <a:p>
            <a:pPr defTabSz="530568">
              <a:buClr>
                <a:srgbClr val="000000"/>
              </a:buClr>
            </a:pPr>
            <a:r>
              <a:rPr lang="pt-PT" sz="1392" b="1" kern="0">
                <a:solidFill>
                  <a:srgbClr val="A5D496"/>
                </a:solidFill>
                <a:latin typeface="Montserrat"/>
                <a:cs typeface="Arial"/>
                <a:sym typeface="Arial"/>
              </a:rPr>
              <a:t>Local</a:t>
            </a:r>
            <a:r>
              <a:rPr lang="pt-PT" sz="1392" b="1" kern="0">
                <a:solidFill>
                  <a:srgbClr val="093D29"/>
                </a:solidFill>
                <a:latin typeface="Montserrat"/>
                <a:cs typeface="Arial"/>
                <a:sym typeface="Arial"/>
              </a:rPr>
              <a:t> </a:t>
            </a:r>
            <a:r>
              <a:rPr lang="pt-PT" sz="1161" kern="0">
                <a:solidFill>
                  <a:srgbClr val="000000"/>
                </a:solidFill>
                <a:latin typeface="Montserrat"/>
                <a:cs typeface="Arial"/>
                <a:sym typeface="Arial"/>
              </a:rPr>
              <a:t>5 </a:t>
            </a:r>
            <a:r>
              <a:rPr lang="pt-PT" sz="1161" kern="0" err="1">
                <a:solidFill>
                  <a:srgbClr val="000000"/>
                </a:solidFill>
                <a:latin typeface="Montserrat"/>
                <a:cs typeface="Arial"/>
                <a:sym typeface="Arial"/>
              </a:rPr>
              <a:t>municipalities</a:t>
            </a:r>
            <a:endParaRPr lang="pt-PT" sz="1161" kern="0">
              <a:solidFill>
                <a:srgbClr val="000000"/>
              </a:solidFill>
              <a:latin typeface="Montserrat"/>
              <a:cs typeface="Arial"/>
              <a:sym typeface="Arial"/>
            </a:endParaRPr>
          </a:p>
        </p:txBody>
      </p:sp>
      <p:sp>
        <p:nvSpPr>
          <p:cNvPr id="29" name="CaixaDeTexto 28">
            <a:extLst>
              <a:ext uri="{FF2B5EF4-FFF2-40B4-BE49-F238E27FC236}">
                <a16:creationId xmlns:a16="http://schemas.microsoft.com/office/drawing/2014/main" id="{7308AC26-6A1E-F1DC-D400-3C826C25CA0F}"/>
              </a:ext>
            </a:extLst>
          </p:cNvPr>
          <p:cNvSpPr txBox="1"/>
          <p:nvPr/>
        </p:nvSpPr>
        <p:spPr>
          <a:xfrm>
            <a:off x="483367" y="1704758"/>
            <a:ext cx="3849093" cy="267802"/>
          </a:xfrm>
          <a:prstGeom prst="rect">
            <a:avLst/>
          </a:prstGeom>
          <a:noFill/>
        </p:spPr>
        <p:txBody>
          <a:bodyPr wrap="square" lIns="53059" tIns="26529" rIns="53059" bIns="26529" rtlCol="0" anchor="t">
            <a:spAutoFit/>
          </a:bodyPr>
          <a:lstStyle/>
          <a:p>
            <a:pPr defTabSz="530568">
              <a:buClr>
                <a:srgbClr val="000000"/>
              </a:buClr>
            </a:pPr>
            <a:r>
              <a:rPr lang="pt-PT" sz="1392" b="1" kern="0" err="1">
                <a:solidFill>
                  <a:srgbClr val="A5D496"/>
                </a:solidFill>
                <a:latin typeface="Montserrat"/>
                <a:cs typeface="Arial"/>
                <a:sym typeface="Arial"/>
              </a:rPr>
              <a:t>Implementation</a:t>
            </a:r>
            <a:r>
              <a:rPr lang="pt-PT" sz="1392" b="1" kern="0">
                <a:solidFill>
                  <a:srgbClr val="093D29"/>
                </a:solidFill>
                <a:latin typeface="Montserrat"/>
                <a:cs typeface="Arial"/>
                <a:sym typeface="Arial"/>
              </a:rPr>
              <a:t> </a:t>
            </a:r>
            <a:r>
              <a:rPr lang="pt-PT" sz="1161" kern="0" err="1">
                <a:solidFill>
                  <a:srgbClr val="000000"/>
                </a:solidFill>
                <a:latin typeface="Montserrat"/>
                <a:cs typeface="Arial"/>
                <a:sym typeface="Arial"/>
              </a:rPr>
              <a:t>August</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and</a:t>
            </a:r>
            <a:r>
              <a:rPr lang="pt-PT" sz="1161" kern="0">
                <a:solidFill>
                  <a:srgbClr val="000000"/>
                </a:solidFill>
                <a:latin typeface="Montserrat"/>
                <a:cs typeface="Arial"/>
                <a:sym typeface="Arial"/>
              </a:rPr>
              <a:t> </a:t>
            </a:r>
            <a:r>
              <a:rPr lang="pt-PT" sz="1161" kern="0" err="1">
                <a:solidFill>
                  <a:srgbClr val="000000"/>
                </a:solidFill>
                <a:latin typeface="Montserrat"/>
                <a:cs typeface="Arial"/>
                <a:sym typeface="Arial"/>
              </a:rPr>
              <a:t>September</a:t>
            </a:r>
            <a:r>
              <a:rPr lang="pt-PT" sz="1161" kern="0">
                <a:solidFill>
                  <a:srgbClr val="000000"/>
                </a:solidFill>
                <a:latin typeface="Montserrat"/>
                <a:cs typeface="Arial"/>
                <a:sym typeface="Arial"/>
              </a:rPr>
              <a:t> 2026</a:t>
            </a:r>
          </a:p>
        </p:txBody>
      </p:sp>
      <p:pic>
        <p:nvPicPr>
          <p:cNvPr id="39" name="Imagem 38">
            <a:extLst>
              <a:ext uri="{FF2B5EF4-FFF2-40B4-BE49-F238E27FC236}">
                <a16:creationId xmlns:a16="http://schemas.microsoft.com/office/drawing/2014/main" id="{B8A497C2-24AB-33A1-60D8-2F0681C04531}"/>
              </a:ext>
            </a:extLst>
          </p:cNvPr>
          <p:cNvPicPr>
            <a:picLocks noChangeAspect="1"/>
          </p:cNvPicPr>
          <p:nvPr/>
        </p:nvPicPr>
        <p:blipFill>
          <a:blip r:embed="rId4"/>
          <a:srcRect t="24316" b="34570"/>
          <a:stretch>
            <a:fillRect/>
          </a:stretch>
        </p:blipFill>
        <p:spPr>
          <a:xfrm>
            <a:off x="5703059" y="1780564"/>
            <a:ext cx="4552437" cy="2523038"/>
          </a:xfrm>
          <a:prstGeom prst="roundRect">
            <a:avLst/>
          </a:prstGeom>
        </p:spPr>
      </p:pic>
      <p:pic>
        <p:nvPicPr>
          <p:cNvPr id="3" name="Imagem 2" descr="PT | ALGAR">
            <a:extLst>
              <a:ext uri="{FF2B5EF4-FFF2-40B4-BE49-F238E27FC236}">
                <a16:creationId xmlns:a16="http://schemas.microsoft.com/office/drawing/2014/main" id="{97E889C0-9612-2F36-8467-4AB137B9DB63}"/>
              </a:ext>
            </a:extLst>
          </p:cNvPr>
          <p:cNvPicPr>
            <a:picLocks noChangeAspect="1"/>
          </p:cNvPicPr>
          <p:nvPr/>
        </p:nvPicPr>
        <p:blipFill>
          <a:blip r:embed="rId5"/>
          <a:stretch>
            <a:fillRect/>
          </a:stretch>
        </p:blipFill>
        <p:spPr>
          <a:xfrm>
            <a:off x="436756" y="5068556"/>
            <a:ext cx="1418139" cy="808282"/>
          </a:xfrm>
          <a:prstGeom prst="rect">
            <a:avLst/>
          </a:prstGeom>
        </p:spPr>
      </p:pic>
      <p:sp>
        <p:nvSpPr>
          <p:cNvPr id="8" name="Freeform 2">
            <a:extLst>
              <a:ext uri="{FF2B5EF4-FFF2-40B4-BE49-F238E27FC236}">
                <a16:creationId xmlns:a16="http://schemas.microsoft.com/office/drawing/2014/main" id="{CFE90871-7BBB-C442-1B88-3A3C9A968965}"/>
              </a:ext>
            </a:extLst>
          </p:cNvPr>
          <p:cNvSpPr/>
          <p:nvPr/>
        </p:nvSpPr>
        <p:spPr>
          <a:xfrm rot="8820000">
            <a:off x="4911681" y="5453889"/>
            <a:ext cx="7432261" cy="3275048"/>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6"/>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Tree>
    <p:extLst>
      <p:ext uri="{BB962C8B-B14F-4D97-AF65-F5344CB8AC3E}">
        <p14:creationId xmlns:p14="http://schemas.microsoft.com/office/powerpoint/2010/main" val="2700516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DF4ED"/>
        </a:solidFill>
        <a:effectLst/>
      </p:bgPr>
    </p:bg>
    <p:spTree>
      <p:nvGrpSpPr>
        <p:cNvPr id="1" name="Shape 314"/>
        <p:cNvGrpSpPr/>
        <p:nvPr/>
      </p:nvGrpSpPr>
      <p:grpSpPr>
        <a:xfrm>
          <a:off x="0" y="0"/>
          <a:ext cx="0" cy="0"/>
          <a:chOff x="0" y="0"/>
          <a:chExt cx="0" cy="0"/>
        </a:xfrm>
      </p:grpSpPr>
      <p:sp>
        <p:nvSpPr>
          <p:cNvPr id="2" name="Retângulo 1">
            <a:extLst>
              <a:ext uri="{FF2B5EF4-FFF2-40B4-BE49-F238E27FC236}">
                <a16:creationId xmlns:a16="http://schemas.microsoft.com/office/drawing/2014/main" id="{439EFD8C-F64F-24D9-CF75-9A51D07672B3}"/>
              </a:ext>
            </a:extLst>
          </p:cNvPr>
          <p:cNvSpPr/>
          <p:nvPr/>
        </p:nvSpPr>
        <p:spPr>
          <a:xfrm>
            <a:off x="-10632" y="-20564"/>
            <a:ext cx="10621838" cy="5994706"/>
          </a:xfrm>
          <a:prstGeom prst="rect">
            <a:avLst/>
          </a:prstGeom>
          <a:solidFill>
            <a:srgbClr val="083D2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568">
              <a:buClr>
                <a:srgbClr val="000000"/>
              </a:buClr>
            </a:pPr>
            <a:endParaRPr lang="pt-PT" sz="812" kern="0">
              <a:solidFill>
                <a:srgbClr val="FFFFFF"/>
              </a:solidFill>
              <a:latin typeface="Arial"/>
              <a:sym typeface="Arial"/>
            </a:endParaRPr>
          </a:p>
        </p:txBody>
      </p:sp>
      <p:sp>
        <p:nvSpPr>
          <p:cNvPr id="5" name="Retângulo: Cantos Arredondados 4">
            <a:extLst>
              <a:ext uri="{FF2B5EF4-FFF2-40B4-BE49-F238E27FC236}">
                <a16:creationId xmlns:a16="http://schemas.microsoft.com/office/drawing/2014/main" id="{9ACA70AD-39DE-92E3-31CC-6C2F4E0D092C}"/>
              </a:ext>
            </a:extLst>
          </p:cNvPr>
          <p:cNvSpPr/>
          <p:nvPr/>
        </p:nvSpPr>
        <p:spPr>
          <a:xfrm>
            <a:off x="2643609" y="4824147"/>
            <a:ext cx="501046" cy="54801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568">
              <a:buClr>
                <a:srgbClr val="000000"/>
              </a:buClr>
            </a:pPr>
            <a:endParaRPr lang="pt-PT" sz="812" kern="0">
              <a:solidFill>
                <a:srgbClr val="FFFFFF"/>
              </a:solidFill>
              <a:latin typeface="Arial"/>
              <a:sym typeface="Arial"/>
            </a:endParaRPr>
          </a:p>
        </p:txBody>
      </p:sp>
      <p:sp>
        <p:nvSpPr>
          <p:cNvPr id="317" name="Google Shape;317;p11"/>
          <p:cNvSpPr txBox="1"/>
          <p:nvPr/>
        </p:nvSpPr>
        <p:spPr>
          <a:xfrm>
            <a:off x="882066" y="707313"/>
            <a:ext cx="8849056" cy="3111173"/>
          </a:xfrm>
          <a:prstGeom prst="rect">
            <a:avLst/>
          </a:prstGeom>
          <a:noFill/>
          <a:ln>
            <a:noFill/>
          </a:ln>
        </p:spPr>
        <p:txBody>
          <a:bodyPr spcFirstLastPara="1" wrap="square" lIns="0" tIns="0" rIns="0" bIns="0" anchor="t" anchorCtr="0">
            <a:spAutoFit/>
          </a:bodyPr>
          <a:lstStyle/>
          <a:p>
            <a:pPr algn="ctr" defTabSz="530568">
              <a:lnSpc>
                <a:spcPct val="140011"/>
              </a:lnSpc>
              <a:buClr>
                <a:srgbClr val="000000"/>
              </a:buClr>
              <a:buSzPts val="6600"/>
            </a:pPr>
            <a:r>
              <a:rPr lang="en-US" sz="3828" kern="0">
                <a:solidFill>
                  <a:srgbClr val="4CA886"/>
                </a:solidFill>
                <a:latin typeface="Montserrat"/>
                <a:ea typeface="Montserrat"/>
                <a:cs typeface="Montserrat"/>
                <a:sym typeface="Montserrat"/>
              </a:rPr>
              <a:t>BECAUSE </a:t>
            </a:r>
            <a:r>
              <a:rPr lang="en-US" sz="3828" b="1" kern="0">
                <a:solidFill>
                  <a:srgbClr val="4CA886"/>
                </a:solidFill>
                <a:latin typeface="Montserrat"/>
                <a:ea typeface="Montserrat"/>
                <a:cs typeface="Montserrat"/>
                <a:sym typeface="Montserrat"/>
              </a:rPr>
              <a:t>TOGETHER AND ORGANIZED </a:t>
            </a:r>
            <a:r>
              <a:rPr lang="en-US" sz="3828" kern="0">
                <a:solidFill>
                  <a:srgbClr val="8BBEAC"/>
                </a:solidFill>
                <a:latin typeface="Montserrat"/>
                <a:ea typeface="Montserrat"/>
                <a:cs typeface="Montserrat"/>
                <a:sym typeface="Montserrat"/>
              </a:rPr>
              <a:t>WE CAN MAKE IT</a:t>
            </a:r>
            <a:r>
              <a:rPr lang="en-US" sz="3828" kern="0">
                <a:solidFill>
                  <a:srgbClr val="4CA886"/>
                </a:solidFill>
                <a:latin typeface="Montserrat"/>
                <a:ea typeface="Montserrat"/>
                <a:cs typeface="Montserrat"/>
                <a:sym typeface="Montserrat"/>
              </a:rPr>
              <a:t>.</a:t>
            </a:r>
            <a:r>
              <a:rPr lang="en-US" sz="3828" kern="0">
                <a:solidFill>
                  <a:srgbClr val="64A281"/>
                </a:solidFill>
                <a:latin typeface="Montserrat"/>
                <a:ea typeface="Montserrat"/>
                <a:cs typeface="Montserrat"/>
                <a:sym typeface="Montserrat"/>
              </a:rPr>
              <a:t> </a:t>
            </a:r>
            <a:endParaRPr sz="3828" kern="0">
              <a:solidFill>
                <a:srgbClr val="000000"/>
              </a:solidFill>
              <a:latin typeface="Arial"/>
              <a:ea typeface="Arial"/>
              <a:cs typeface="Arial"/>
              <a:sym typeface="Arial"/>
            </a:endParaRPr>
          </a:p>
          <a:p>
            <a:pPr algn="ctr" defTabSz="530568">
              <a:lnSpc>
                <a:spcPct val="93764"/>
              </a:lnSpc>
              <a:buClr>
                <a:srgbClr val="000000"/>
              </a:buClr>
              <a:buSzPts val="6768"/>
            </a:pPr>
            <a:endParaRPr sz="3927" kern="0">
              <a:solidFill>
                <a:srgbClr val="64A281"/>
              </a:solidFill>
              <a:latin typeface="Montserrat"/>
              <a:ea typeface="Montserrat"/>
              <a:cs typeface="Montserrat"/>
              <a:sym typeface="Montserrat"/>
            </a:endParaRPr>
          </a:p>
          <a:p>
            <a:pPr algn="ctr" defTabSz="530568">
              <a:lnSpc>
                <a:spcPct val="140011"/>
              </a:lnSpc>
              <a:buClr>
                <a:srgbClr val="000000"/>
              </a:buClr>
              <a:buSzPts val="7168"/>
            </a:pPr>
            <a:r>
              <a:rPr lang="en-US" sz="4148" b="1" kern="0">
                <a:solidFill>
                  <a:srgbClr val="4CA886"/>
                </a:solidFill>
                <a:latin typeface="Montserrat"/>
                <a:ea typeface="Montserrat"/>
                <a:cs typeface="Montserrat"/>
                <a:sym typeface="Montserrat"/>
              </a:rPr>
              <a:t>THANK YOU!</a:t>
            </a:r>
            <a:endParaRPr sz="4148" b="1" kern="0">
              <a:solidFill>
                <a:srgbClr val="4CA886"/>
              </a:solidFill>
              <a:latin typeface="Montserrat"/>
              <a:ea typeface="Montserrat"/>
              <a:cs typeface="Montserrat"/>
              <a:sym typeface="Montserrat"/>
            </a:endParaRPr>
          </a:p>
        </p:txBody>
      </p:sp>
      <p:sp>
        <p:nvSpPr>
          <p:cNvPr id="319" name="Google Shape;319;p11"/>
          <p:cNvSpPr txBox="1"/>
          <p:nvPr/>
        </p:nvSpPr>
        <p:spPr>
          <a:xfrm>
            <a:off x="1299259" y="5033802"/>
            <a:ext cx="1146502" cy="234616"/>
          </a:xfrm>
          <a:prstGeom prst="rect">
            <a:avLst/>
          </a:prstGeom>
          <a:noFill/>
          <a:ln>
            <a:noFill/>
          </a:ln>
        </p:spPr>
        <p:txBody>
          <a:bodyPr spcFirstLastPara="1" wrap="square" lIns="0" tIns="0" rIns="0" bIns="0" anchor="t" anchorCtr="0">
            <a:spAutoFit/>
          </a:bodyPr>
          <a:lstStyle/>
          <a:p>
            <a:pPr defTabSz="530568">
              <a:lnSpc>
                <a:spcPct val="146113"/>
              </a:lnSpc>
              <a:buClr>
                <a:srgbClr val="000000"/>
              </a:buClr>
              <a:buSzPts val="4400"/>
            </a:pPr>
            <a:r>
              <a:rPr lang="en-US" sz="1044" kern="0">
                <a:solidFill>
                  <a:srgbClr val="A5D496"/>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vidromais.pt</a:t>
            </a:r>
            <a:endParaRPr lang="pt-PT" sz="1044" kern="0">
              <a:solidFill>
                <a:srgbClr val="A5D496"/>
              </a:solidFill>
              <a:latin typeface="Montserrat"/>
              <a:cs typeface="Arial"/>
              <a:sym typeface="Arial"/>
            </a:endParaRPr>
          </a:p>
        </p:txBody>
      </p:sp>
      <p:sp>
        <p:nvSpPr>
          <p:cNvPr id="322" name="Google Shape;322;p11"/>
          <p:cNvSpPr/>
          <p:nvPr/>
        </p:nvSpPr>
        <p:spPr>
          <a:xfrm>
            <a:off x="9211663" y="4176281"/>
            <a:ext cx="1038557" cy="1298197"/>
          </a:xfrm>
          <a:custGeom>
            <a:avLst/>
            <a:gdLst/>
            <a:ahLst/>
            <a:cxnLst/>
            <a:rect l="l" t="t" r="r" b="b"/>
            <a:pathLst>
              <a:path w="1789854" h="2237318" extrusionOk="0">
                <a:moveTo>
                  <a:pt x="0" y="0"/>
                </a:moveTo>
                <a:lnTo>
                  <a:pt x="1789854" y="0"/>
                </a:lnTo>
                <a:lnTo>
                  <a:pt x="1789854" y="2237318"/>
                </a:lnTo>
                <a:lnTo>
                  <a:pt x="0" y="2237318"/>
                </a:lnTo>
                <a:lnTo>
                  <a:pt x="0" y="0"/>
                </a:lnTo>
                <a:close/>
              </a:path>
            </a:pathLst>
          </a:custGeom>
          <a:blipFill rotWithShape="1">
            <a:blip r:embed="rId4">
              <a:alphaModFix/>
            </a:blip>
            <a:stretch>
              <a:fillRect/>
            </a:stretch>
          </a:blipFill>
          <a:ln>
            <a:noFill/>
          </a:ln>
        </p:spPr>
        <p:txBody>
          <a:bodyPr spcFirstLastPara="1" wrap="square" lIns="53048" tIns="26516" rIns="53048" bIns="26516" anchor="t" anchorCtr="0">
            <a:noAutofit/>
          </a:bodyPr>
          <a:lstStyle/>
          <a:p>
            <a:pPr defTabSz="530568">
              <a:buClr>
                <a:srgbClr val="000000"/>
              </a:buClr>
              <a:buSzPts val="1800"/>
            </a:pPr>
            <a:endParaRPr lang="pt-PT" sz="1044" kern="0">
              <a:solidFill>
                <a:srgbClr val="000000"/>
              </a:solidFill>
              <a:latin typeface="Calibri"/>
              <a:ea typeface="Calibri"/>
              <a:cs typeface="Calibri"/>
              <a:sym typeface="Calibri"/>
            </a:endParaRPr>
          </a:p>
        </p:txBody>
      </p:sp>
      <p:pic>
        <p:nvPicPr>
          <p:cNvPr id="3" name="Imagem 2">
            <a:extLst>
              <a:ext uri="{FF2B5EF4-FFF2-40B4-BE49-F238E27FC236}">
                <a16:creationId xmlns:a16="http://schemas.microsoft.com/office/drawing/2014/main" id="{C33D9F81-CBDB-0D6F-56E3-AA1163C7B0E6}"/>
              </a:ext>
            </a:extLst>
          </p:cNvPr>
          <p:cNvPicPr>
            <a:picLocks noChangeAspect="1"/>
          </p:cNvPicPr>
          <p:nvPr/>
        </p:nvPicPr>
        <p:blipFill>
          <a:blip r:embed="rId5"/>
          <a:srcRect t="-20540" r="61111" b="735"/>
          <a:stretch>
            <a:fillRect/>
          </a:stretch>
        </p:blipFill>
        <p:spPr>
          <a:xfrm>
            <a:off x="526242" y="4707019"/>
            <a:ext cx="654997" cy="722490"/>
          </a:xfrm>
          <a:prstGeom prst="rect">
            <a:avLst/>
          </a:prstGeom>
        </p:spPr>
      </p:pic>
      <p:pic>
        <p:nvPicPr>
          <p:cNvPr id="4" name="Imagem 3">
            <a:extLst>
              <a:ext uri="{FF2B5EF4-FFF2-40B4-BE49-F238E27FC236}">
                <a16:creationId xmlns:a16="http://schemas.microsoft.com/office/drawing/2014/main" id="{6713EAFB-97FC-D164-44FB-475457222FF7}"/>
              </a:ext>
            </a:extLst>
          </p:cNvPr>
          <p:cNvPicPr>
            <a:picLocks noChangeAspect="1"/>
          </p:cNvPicPr>
          <p:nvPr/>
        </p:nvPicPr>
        <p:blipFill>
          <a:blip r:embed="rId5"/>
          <a:srcRect l="55422" t="-4445" r="-80" b="222"/>
          <a:stretch>
            <a:fillRect/>
          </a:stretch>
        </p:blipFill>
        <p:spPr>
          <a:xfrm>
            <a:off x="2551513" y="4797276"/>
            <a:ext cx="690720" cy="571805"/>
          </a:xfrm>
          <a:prstGeom prst="rect">
            <a:avLst/>
          </a:prstGeom>
        </p:spPr>
      </p:pic>
      <p:sp>
        <p:nvSpPr>
          <p:cNvPr id="6" name="CaixaDeTexto 5">
            <a:extLst>
              <a:ext uri="{FF2B5EF4-FFF2-40B4-BE49-F238E27FC236}">
                <a16:creationId xmlns:a16="http://schemas.microsoft.com/office/drawing/2014/main" id="{63241B8E-AB54-DF59-4A4D-E2B230F49C3F}"/>
              </a:ext>
            </a:extLst>
          </p:cNvPr>
          <p:cNvSpPr txBox="1"/>
          <p:nvPr/>
        </p:nvSpPr>
        <p:spPr>
          <a:xfrm>
            <a:off x="3280155" y="5067646"/>
            <a:ext cx="1771561" cy="392900"/>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defTabSz="530568">
              <a:buClr>
                <a:srgbClr val="000000"/>
              </a:buClr>
            </a:pPr>
            <a:r>
              <a:rPr lang="en-US" sz="1044" kern="0">
                <a:solidFill>
                  <a:srgbClr val="A5D496"/>
                </a:solidFill>
                <a:latin typeface="Montserrat"/>
                <a:cs typeface="Arial"/>
                <a:sym typeface="Arial"/>
                <a:hlinkClick r:id="rId6">
                  <a:extLst>
                    <a:ext uri="{A12FA001-AC4F-418D-AE19-62706E023703}">
                      <ahyp:hlinkClr xmlns:ahyp="http://schemas.microsoft.com/office/drawing/2018/hyperlinkcolor" val="tx"/>
                    </a:ext>
                  </a:extLst>
                </a:hlinkClick>
              </a:rPr>
              <a:t>plataforma-vidromais</a:t>
            </a:r>
            <a:endParaRPr lang="en-US" sz="1044" kern="0">
              <a:solidFill>
                <a:srgbClr val="A5D496"/>
              </a:solidFill>
              <a:latin typeface="Montserrat"/>
              <a:cs typeface="Arial"/>
              <a:sym typeface="Arial"/>
            </a:endParaRPr>
          </a:p>
          <a:p>
            <a:pPr algn="ctr" defTabSz="530568">
              <a:buClr>
                <a:srgbClr val="000000"/>
              </a:buClr>
            </a:pPr>
            <a:endParaRPr lang="pt-PT" sz="1161" kern="0">
              <a:solidFill>
                <a:srgbClr val="000000"/>
              </a:solidFill>
              <a:latin typeface="Montserrat"/>
              <a:cs typeface="Arial"/>
              <a:sym typeface="Arial"/>
            </a:endParaRPr>
          </a:p>
        </p:txBody>
      </p:sp>
      <p:sp>
        <p:nvSpPr>
          <p:cNvPr id="8" name="CaixaDeTexto 7">
            <a:extLst>
              <a:ext uri="{FF2B5EF4-FFF2-40B4-BE49-F238E27FC236}">
                <a16:creationId xmlns:a16="http://schemas.microsoft.com/office/drawing/2014/main" id="{7A148F04-63EE-C3C1-73C7-C5DA0F23817A}"/>
              </a:ext>
            </a:extLst>
          </p:cNvPr>
          <p:cNvSpPr txBox="1"/>
          <p:nvPr/>
        </p:nvSpPr>
        <p:spPr>
          <a:xfrm>
            <a:off x="5866273" y="5094349"/>
            <a:ext cx="2630634" cy="339232"/>
          </a:xfrm>
          <a:prstGeom prst="rect">
            <a:avLst/>
          </a:prstGeom>
          <a:noFill/>
        </p:spPr>
        <p:txBody>
          <a:bodyPr rot="0" spcFirstLastPara="0" vertOverflow="overflow" horzOverflow="overflow" vert="horz" wrap="square" lIns="53059" tIns="26529" rIns="53059" bIns="26529" numCol="1" spcCol="0" rtlCol="0" fromWordArt="0" anchor="t" anchorCtr="0" forceAA="0" compatLnSpc="1">
            <a:prstTxWarp prst="textNoShape">
              <a:avLst/>
            </a:prstTxWarp>
            <a:spAutoFit/>
          </a:bodyPr>
          <a:lstStyle/>
          <a:p>
            <a:pPr defTabSz="530568">
              <a:buClr>
                <a:srgbClr val="000000"/>
              </a:buClr>
            </a:pPr>
            <a:r>
              <a:rPr lang="en-US" sz="1044" kern="0">
                <a:solidFill>
                  <a:srgbClr val="A5D496"/>
                </a:solidFill>
                <a:latin typeface="Montserrat"/>
                <a:cs typeface="Arial"/>
                <a:sym typeface="Arial"/>
                <a:hlinkClick r:id="rId7">
                  <a:extLst>
                    <a:ext uri="{A12FA001-AC4F-418D-AE19-62706E023703}">
                      <ahyp:hlinkClr xmlns:ahyp="http://schemas.microsoft.com/office/drawing/2018/hyperlinkcolor" val="tx"/>
                    </a:ext>
                  </a:extLst>
                </a:hlinkClick>
              </a:rPr>
              <a:t>vidromais@smartwasteportugal.com</a:t>
            </a:r>
          </a:p>
          <a:p>
            <a:pPr algn="ctr" defTabSz="530568">
              <a:buClr>
                <a:srgbClr val="000000"/>
              </a:buClr>
            </a:pPr>
            <a:endParaRPr lang="pt-PT" sz="812" kern="0">
              <a:solidFill>
                <a:srgbClr val="000000"/>
              </a:solidFill>
              <a:latin typeface="Arial"/>
              <a:cs typeface="Arial"/>
              <a:sym typeface="Arial"/>
            </a:endParaRPr>
          </a:p>
        </p:txBody>
      </p:sp>
      <p:sp>
        <p:nvSpPr>
          <p:cNvPr id="9" name="Oval 8">
            <a:extLst>
              <a:ext uri="{FF2B5EF4-FFF2-40B4-BE49-F238E27FC236}">
                <a16:creationId xmlns:a16="http://schemas.microsoft.com/office/drawing/2014/main" id="{CF2AAD69-DD47-1D98-4969-5E4B0F4F9B69}"/>
              </a:ext>
            </a:extLst>
          </p:cNvPr>
          <p:cNvSpPr/>
          <p:nvPr/>
        </p:nvSpPr>
        <p:spPr>
          <a:xfrm>
            <a:off x="5181629" y="4899004"/>
            <a:ext cx="459833" cy="4863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568">
              <a:buClr>
                <a:srgbClr val="000000"/>
              </a:buClr>
            </a:pPr>
            <a:endParaRPr lang="pt-PT" sz="812" kern="0">
              <a:solidFill>
                <a:srgbClr val="FFFFFF"/>
              </a:solidFill>
              <a:latin typeface="Arial"/>
              <a:sym typeface="Arial"/>
            </a:endParaRPr>
          </a:p>
        </p:txBody>
      </p:sp>
      <p:pic>
        <p:nvPicPr>
          <p:cNvPr id="7" name="Imagem 6">
            <a:extLst>
              <a:ext uri="{FF2B5EF4-FFF2-40B4-BE49-F238E27FC236}">
                <a16:creationId xmlns:a16="http://schemas.microsoft.com/office/drawing/2014/main" id="{41506122-7906-1635-B8B1-DCE55A06FAC0}"/>
              </a:ext>
            </a:extLst>
          </p:cNvPr>
          <p:cNvPicPr>
            <a:picLocks noChangeAspect="1"/>
          </p:cNvPicPr>
          <p:nvPr/>
        </p:nvPicPr>
        <p:blipFill>
          <a:blip r:embed="rId8"/>
          <a:stretch>
            <a:fillRect/>
          </a:stretch>
        </p:blipFill>
        <p:spPr>
          <a:xfrm>
            <a:off x="5107966" y="4825666"/>
            <a:ext cx="608585" cy="621938"/>
          </a:xfrm>
          <a:prstGeom prst="rect">
            <a:avLst/>
          </a:prstGeom>
        </p:spPr>
      </p:pic>
      <p:sp>
        <p:nvSpPr>
          <p:cNvPr id="11" name="Freeform 2">
            <a:extLst>
              <a:ext uri="{FF2B5EF4-FFF2-40B4-BE49-F238E27FC236}">
                <a16:creationId xmlns:a16="http://schemas.microsoft.com/office/drawing/2014/main" id="{9DEC8A9B-67B8-7FDE-D23B-FCA6D27474E6}"/>
              </a:ext>
            </a:extLst>
          </p:cNvPr>
          <p:cNvSpPr/>
          <p:nvPr/>
        </p:nvSpPr>
        <p:spPr>
          <a:xfrm rot="19809209">
            <a:off x="-7484864" y="-283157"/>
            <a:ext cx="9947165" cy="4383385"/>
          </a:xfrm>
          <a:custGeom>
            <a:avLst/>
            <a:gdLst/>
            <a:ahLst/>
            <a:cxnLst/>
            <a:rect l="l" t="t" r="r" b="b"/>
            <a:pathLst>
              <a:path w="17142987" h="7554345">
                <a:moveTo>
                  <a:pt x="0" y="0"/>
                </a:moveTo>
                <a:lnTo>
                  <a:pt x="17142987" y="0"/>
                </a:lnTo>
                <a:lnTo>
                  <a:pt x="17142987" y="7554346"/>
                </a:lnTo>
                <a:lnTo>
                  <a:pt x="0" y="7554346"/>
                </a:lnTo>
                <a:lnTo>
                  <a:pt x="0" y="0"/>
                </a:lnTo>
                <a:close/>
              </a:path>
            </a:pathLst>
          </a:custGeom>
          <a:blipFill>
            <a:blip r:embed="rId9"/>
            <a:stretch>
              <a:fillRect l="-9421" t="-40704" r="-807"/>
            </a:stretch>
          </a:blipFill>
        </p:spPr>
        <p:txBody>
          <a:bodyPr/>
          <a:lstStyle/>
          <a:p>
            <a:pPr defTabSz="530568">
              <a:defRPr/>
            </a:pPr>
            <a:endParaRPr lang="pt-PT" sz="1044">
              <a:solidFill>
                <a:prstClr val="black"/>
              </a:solidFill>
              <a:latin typeface="Calibri"/>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84B49-226C-5D1D-9348-9FD15E286363}"/>
              </a:ext>
            </a:extLst>
          </p:cNvPr>
          <p:cNvSpPr>
            <a:spLocks noGrp="1"/>
          </p:cNvSpPr>
          <p:nvPr>
            <p:ph type="ctrTitle"/>
          </p:nvPr>
        </p:nvSpPr>
        <p:spPr/>
        <p:txBody>
          <a:bodyPr/>
          <a:lstStyle/>
          <a:p>
            <a:endParaRPr lang="en-BE"/>
          </a:p>
        </p:txBody>
      </p:sp>
      <p:sp>
        <p:nvSpPr>
          <p:cNvPr id="3" name="Subtitle 2">
            <a:extLst>
              <a:ext uri="{FF2B5EF4-FFF2-40B4-BE49-F238E27FC236}">
                <a16:creationId xmlns:a16="http://schemas.microsoft.com/office/drawing/2014/main" id="{D5C56254-1FB3-12D7-A83A-D2AD7180A58E}"/>
              </a:ext>
            </a:extLst>
          </p:cNvPr>
          <p:cNvSpPr>
            <a:spLocks noGrp="1"/>
          </p:cNvSpPr>
          <p:nvPr>
            <p:ph type="subTitle" idx="1"/>
          </p:nvPr>
        </p:nvSpPr>
        <p:spPr/>
        <p:txBody>
          <a:bodyPr/>
          <a:lstStyle/>
          <a:p>
            <a:endParaRPr lang="en-BE"/>
          </a:p>
        </p:txBody>
      </p:sp>
      <p:pic>
        <p:nvPicPr>
          <p:cNvPr id="5" name="Picture 4" descr="The image is a promotional poster for an event on September 16, 2026, featuring Josￃﾩ Manuel Nￃﾺￃﾱez-Lagos Bau, Director General of Ecovidrio, Spain, discussing Bulgaria's Action Plan for the Closure of the Glass Loop at the Balkan Palace Hotel.&#10;&#10;AI-generated content may be incorrect.">
            <a:extLst>
              <a:ext uri="{FF2B5EF4-FFF2-40B4-BE49-F238E27FC236}">
                <a16:creationId xmlns:a16="http://schemas.microsoft.com/office/drawing/2014/main" id="{CA024FC2-221B-7A17-FF2A-92D2A4181F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
            <a:ext cx="10610850" cy="5968603"/>
          </a:xfrm>
          <a:prstGeom prst="rect">
            <a:avLst/>
          </a:prstGeom>
        </p:spPr>
      </p:pic>
    </p:spTree>
    <p:extLst>
      <p:ext uri="{BB962C8B-B14F-4D97-AF65-F5344CB8AC3E}">
        <p14:creationId xmlns:p14="http://schemas.microsoft.com/office/powerpoint/2010/main" val="1883214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621316" y="1069616"/>
            <a:ext cx="1648624" cy="1893866"/>
          </a:xfrm>
          <a:prstGeom prst="rect">
            <a:avLst/>
          </a:prstGeom>
        </p:spPr>
      </p:pic>
      <p:pic>
        <p:nvPicPr>
          <p:cNvPr id="3" name="object 3"/>
          <p:cNvPicPr/>
          <p:nvPr/>
        </p:nvPicPr>
        <p:blipFill>
          <a:blip r:embed="rId3" cstate="print"/>
          <a:stretch>
            <a:fillRect/>
          </a:stretch>
        </p:blipFill>
        <p:spPr>
          <a:xfrm>
            <a:off x="6615202" y="4741923"/>
            <a:ext cx="671109" cy="1042240"/>
          </a:xfrm>
          <a:prstGeom prst="rect">
            <a:avLst/>
          </a:prstGeom>
        </p:spPr>
      </p:pic>
      <p:pic>
        <p:nvPicPr>
          <p:cNvPr id="4" name="object 4"/>
          <p:cNvPicPr/>
          <p:nvPr/>
        </p:nvPicPr>
        <p:blipFill>
          <a:blip r:embed="rId4" cstate="print"/>
          <a:stretch>
            <a:fillRect/>
          </a:stretch>
        </p:blipFill>
        <p:spPr>
          <a:xfrm>
            <a:off x="9599504" y="2296453"/>
            <a:ext cx="671109" cy="1042241"/>
          </a:xfrm>
          <a:prstGeom prst="rect">
            <a:avLst/>
          </a:prstGeom>
        </p:spPr>
      </p:pic>
      <p:pic>
        <p:nvPicPr>
          <p:cNvPr id="5" name="object 5"/>
          <p:cNvPicPr/>
          <p:nvPr/>
        </p:nvPicPr>
        <p:blipFill>
          <a:blip r:embed="rId5" cstate="print"/>
          <a:stretch>
            <a:fillRect/>
          </a:stretch>
        </p:blipFill>
        <p:spPr>
          <a:xfrm>
            <a:off x="9035802" y="4352305"/>
            <a:ext cx="463955" cy="678297"/>
          </a:xfrm>
          <a:prstGeom prst="rect">
            <a:avLst/>
          </a:prstGeom>
        </p:spPr>
      </p:pic>
      <p:pic>
        <p:nvPicPr>
          <p:cNvPr id="6" name="object 6"/>
          <p:cNvPicPr/>
          <p:nvPr/>
        </p:nvPicPr>
        <p:blipFill>
          <a:blip r:embed="rId6" cstate="print"/>
          <a:stretch>
            <a:fillRect/>
          </a:stretch>
        </p:blipFill>
        <p:spPr>
          <a:xfrm>
            <a:off x="4575929" y="3879812"/>
            <a:ext cx="1557322" cy="2088989"/>
          </a:xfrm>
          <a:prstGeom prst="rect">
            <a:avLst/>
          </a:prstGeom>
        </p:spPr>
      </p:pic>
      <p:pic>
        <p:nvPicPr>
          <p:cNvPr id="7" name="object 7"/>
          <p:cNvPicPr/>
          <p:nvPr/>
        </p:nvPicPr>
        <p:blipFill>
          <a:blip r:embed="rId4" cstate="print"/>
          <a:stretch>
            <a:fillRect/>
          </a:stretch>
        </p:blipFill>
        <p:spPr>
          <a:xfrm>
            <a:off x="7104296" y="1351424"/>
            <a:ext cx="671109" cy="1042240"/>
          </a:xfrm>
          <a:prstGeom prst="rect">
            <a:avLst/>
          </a:prstGeom>
        </p:spPr>
      </p:pic>
      <p:pic>
        <p:nvPicPr>
          <p:cNvPr id="8" name="object 8"/>
          <p:cNvPicPr/>
          <p:nvPr/>
        </p:nvPicPr>
        <p:blipFill>
          <a:blip r:embed="rId7" cstate="print"/>
          <a:stretch>
            <a:fillRect/>
          </a:stretch>
        </p:blipFill>
        <p:spPr>
          <a:xfrm>
            <a:off x="9599503" y="3349248"/>
            <a:ext cx="1011347" cy="1450237"/>
          </a:xfrm>
          <a:prstGeom prst="rect">
            <a:avLst/>
          </a:prstGeom>
        </p:spPr>
      </p:pic>
      <p:grpSp>
        <p:nvGrpSpPr>
          <p:cNvPr id="9" name="object 9"/>
          <p:cNvGrpSpPr/>
          <p:nvPr/>
        </p:nvGrpSpPr>
        <p:grpSpPr>
          <a:xfrm>
            <a:off x="4169732" y="2105796"/>
            <a:ext cx="2404021" cy="1581127"/>
            <a:chOff x="4791075" y="2419357"/>
            <a:chExt cx="2762250" cy="1816735"/>
          </a:xfrm>
        </p:grpSpPr>
        <p:pic>
          <p:nvPicPr>
            <p:cNvPr id="10" name="object 10"/>
            <p:cNvPicPr/>
            <p:nvPr/>
          </p:nvPicPr>
          <p:blipFill>
            <a:blip r:embed="rId8" cstate="print"/>
            <a:stretch>
              <a:fillRect/>
            </a:stretch>
          </p:blipFill>
          <p:spPr>
            <a:xfrm>
              <a:off x="6305550" y="2419357"/>
              <a:ext cx="1247158" cy="1140511"/>
            </a:xfrm>
            <a:prstGeom prst="rect">
              <a:avLst/>
            </a:prstGeom>
          </p:spPr>
        </p:pic>
        <p:pic>
          <p:nvPicPr>
            <p:cNvPr id="11" name="object 11"/>
            <p:cNvPicPr/>
            <p:nvPr/>
          </p:nvPicPr>
          <p:blipFill>
            <a:blip r:embed="rId8" cstate="print"/>
            <a:stretch>
              <a:fillRect/>
            </a:stretch>
          </p:blipFill>
          <p:spPr>
            <a:xfrm>
              <a:off x="5362575" y="2905132"/>
              <a:ext cx="1247158" cy="1140511"/>
            </a:xfrm>
            <a:prstGeom prst="rect">
              <a:avLst/>
            </a:prstGeom>
          </p:spPr>
        </p:pic>
        <p:pic>
          <p:nvPicPr>
            <p:cNvPr id="12" name="object 12"/>
            <p:cNvPicPr/>
            <p:nvPr/>
          </p:nvPicPr>
          <p:blipFill>
            <a:blip r:embed="rId3" cstate="print"/>
            <a:stretch>
              <a:fillRect/>
            </a:stretch>
          </p:blipFill>
          <p:spPr>
            <a:xfrm>
              <a:off x="4791075" y="3038475"/>
              <a:ext cx="780636" cy="1197547"/>
            </a:xfrm>
            <a:prstGeom prst="rect">
              <a:avLst/>
            </a:prstGeom>
          </p:spPr>
        </p:pic>
      </p:grpSp>
      <p:pic>
        <p:nvPicPr>
          <p:cNvPr id="13" name="object 13"/>
          <p:cNvPicPr/>
          <p:nvPr/>
        </p:nvPicPr>
        <p:blipFill>
          <a:blip r:embed="rId9" cstate="print"/>
          <a:stretch>
            <a:fillRect/>
          </a:stretch>
        </p:blipFill>
        <p:spPr>
          <a:xfrm>
            <a:off x="6814156" y="2180397"/>
            <a:ext cx="1524428" cy="1918915"/>
          </a:xfrm>
          <a:prstGeom prst="rect">
            <a:avLst/>
          </a:prstGeom>
        </p:spPr>
      </p:pic>
      <p:pic>
        <p:nvPicPr>
          <p:cNvPr id="14" name="object 14"/>
          <p:cNvPicPr/>
          <p:nvPr/>
        </p:nvPicPr>
        <p:blipFill>
          <a:blip r:embed="rId10" cstate="print"/>
          <a:stretch>
            <a:fillRect/>
          </a:stretch>
        </p:blipFill>
        <p:spPr>
          <a:xfrm>
            <a:off x="7212062" y="4261202"/>
            <a:ext cx="1574131" cy="1707598"/>
          </a:xfrm>
          <a:prstGeom prst="rect">
            <a:avLst/>
          </a:prstGeom>
        </p:spPr>
      </p:pic>
      <p:pic>
        <p:nvPicPr>
          <p:cNvPr id="15" name="object 15"/>
          <p:cNvPicPr/>
          <p:nvPr/>
        </p:nvPicPr>
        <p:blipFill>
          <a:blip r:embed="rId5" cstate="print"/>
          <a:stretch>
            <a:fillRect/>
          </a:stretch>
        </p:blipFill>
        <p:spPr>
          <a:xfrm>
            <a:off x="9798457" y="4194800"/>
            <a:ext cx="463955" cy="678297"/>
          </a:xfrm>
          <a:prstGeom prst="rect">
            <a:avLst/>
          </a:prstGeom>
        </p:spPr>
      </p:pic>
      <p:sp>
        <p:nvSpPr>
          <p:cNvPr id="16" name="object 16"/>
          <p:cNvSpPr txBox="1"/>
          <p:nvPr/>
        </p:nvSpPr>
        <p:spPr>
          <a:xfrm>
            <a:off x="388512" y="3442369"/>
            <a:ext cx="1651314" cy="431140"/>
          </a:xfrm>
          <a:prstGeom prst="rect">
            <a:avLst/>
          </a:prstGeom>
        </p:spPr>
        <p:txBody>
          <a:bodyPr vert="horz" wrap="square" lIns="0" tIns="3869" rIns="0" bIns="0" rtlCol="0">
            <a:spAutoFit/>
          </a:bodyPr>
          <a:lstStyle/>
          <a:p>
            <a:pPr marL="33158" marR="26527" defTabSz="795802">
              <a:lnSpc>
                <a:spcPct val="105000"/>
              </a:lnSpc>
              <a:spcBef>
                <a:spcPts val="30"/>
              </a:spcBef>
            </a:pPr>
            <a:r>
              <a:rPr sz="1349" kern="0" dirty="0">
                <a:solidFill>
                  <a:srgbClr val="252525"/>
                </a:solidFill>
                <a:latin typeface="Calibri"/>
                <a:cs typeface="Calibri"/>
              </a:rPr>
              <a:t>September</a:t>
            </a:r>
            <a:r>
              <a:rPr sz="1349" kern="0" spc="117" dirty="0">
                <a:solidFill>
                  <a:srgbClr val="252525"/>
                </a:solidFill>
                <a:latin typeface="Calibri"/>
                <a:cs typeface="Calibri"/>
              </a:rPr>
              <a:t> </a:t>
            </a:r>
            <a:r>
              <a:rPr sz="1349" kern="0" dirty="0">
                <a:solidFill>
                  <a:srgbClr val="252525"/>
                </a:solidFill>
                <a:latin typeface="Calibri"/>
                <a:cs typeface="Calibri"/>
              </a:rPr>
              <a:t>2026,</a:t>
            </a:r>
            <a:r>
              <a:rPr sz="1349" kern="0" spc="135" dirty="0">
                <a:solidFill>
                  <a:srgbClr val="252525"/>
                </a:solidFill>
                <a:latin typeface="Calibri"/>
                <a:cs typeface="Calibri"/>
              </a:rPr>
              <a:t> </a:t>
            </a:r>
            <a:r>
              <a:rPr sz="1349" kern="0" spc="-9" dirty="0">
                <a:solidFill>
                  <a:srgbClr val="252525"/>
                </a:solidFill>
                <a:latin typeface="Calibri"/>
                <a:cs typeface="Calibri"/>
              </a:rPr>
              <a:t>16</a:t>
            </a:r>
            <a:r>
              <a:rPr sz="1371" kern="0" spc="-13" baseline="23809" dirty="0">
                <a:solidFill>
                  <a:srgbClr val="252525"/>
                </a:solidFill>
                <a:latin typeface="Calibri"/>
                <a:cs typeface="Calibri"/>
              </a:rPr>
              <a:t>th. </a:t>
            </a:r>
            <a:r>
              <a:rPr sz="1349" kern="0" dirty="0">
                <a:solidFill>
                  <a:srgbClr val="252525"/>
                </a:solidFill>
                <a:latin typeface="Calibri"/>
                <a:cs typeface="Calibri"/>
              </a:rPr>
              <a:t>Sofia,</a:t>
            </a:r>
            <a:r>
              <a:rPr sz="1349" kern="0" spc="113" dirty="0">
                <a:solidFill>
                  <a:srgbClr val="252525"/>
                </a:solidFill>
                <a:latin typeface="Calibri"/>
                <a:cs typeface="Calibri"/>
              </a:rPr>
              <a:t> </a:t>
            </a:r>
            <a:r>
              <a:rPr sz="1349" kern="0" spc="-9" dirty="0">
                <a:solidFill>
                  <a:srgbClr val="252525"/>
                </a:solidFill>
                <a:latin typeface="Calibri"/>
                <a:cs typeface="Calibri"/>
              </a:rPr>
              <a:t>Bulgaria.</a:t>
            </a:r>
            <a:endParaRPr sz="1349" kern="0">
              <a:solidFill>
                <a:sysClr val="windowText" lastClr="000000"/>
              </a:solidFill>
              <a:latin typeface="Calibri"/>
              <a:cs typeface="Calibri"/>
            </a:endParaRPr>
          </a:p>
        </p:txBody>
      </p:sp>
      <p:pic>
        <p:nvPicPr>
          <p:cNvPr id="17" name="object 17" descr="A close-up of a logo  Description automatically generated"/>
          <p:cNvPicPr/>
          <p:nvPr/>
        </p:nvPicPr>
        <p:blipFill>
          <a:blip r:embed="rId11" cstate="print"/>
          <a:stretch>
            <a:fillRect/>
          </a:stretch>
        </p:blipFill>
        <p:spPr>
          <a:xfrm>
            <a:off x="334614" y="5180976"/>
            <a:ext cx="2215596" cy="423378"/>
          </a:xfrm>
          <a:prstGeom prst="rect">
            <a:avLst/>
          </a:prstGeom>
        </p:spPr>
      </p:pic>
      <p:sp>
        <p:nvSpPr>
          <p:cNvPr id="18" name="object 18" descr="$PPTXTitle"/>
          <p:cNvSpPr txBox="1">
            <a:spLocks noGrp="1"/>
          </p:cNvSpPr>
          <p:nvPr>
            <p:ph type="title"/>
          </p:nvPr>
        </p:nvSpPr>
        <p:spPr>
          <a:xfrm>
            <a:off x="393762" y="2071801"/>
            <a:ext cx="2439390" cy="654157"/>
          </a:xfrm>
          <a:prstGeom prst="rect">
            <a:avLst/>
          </a:prstGeom>
        </p:spPr>
        <p:txBody>
          <a:bodyPr vert="horz" wrap="square" lIns="0" tIns="11053" rIns="0" bIns="0" rtlCol="0">
            <a:spAutoFit/>
          </a:bodyPr>
          <a:lstStyle/>
          <a:p>
            <a:pPr marL="11053">
              <a:spcBef>
                <a:spcPts val="87"/>
              </a:spcBef>
            </a:pPr>
            <a:r>
              <a:rPr dirty="0"/>
              <a:t>Inspiring</a:t>
            </a:r>
            <a:r>
              <a:rPr spc="-65" dirty="0"/>
              <a:t> </a:t>
            </a:r>
            <a:r>
              <a:rPr dirty="0"/>
              <a:t>case</a:t>
            </a:r>
            <a:r>
              <a:rPr spc="-61" dirty="0"/>
              <a:t> </a:t>
            </a:r>
            <a:r>
              <a:rPr spc="-9" dirty="0"/>
              <a:t>studies</a:t>
            </a:r>
          </a:p>
          <a:p>
            <a:pPr marL="11053">
              <a:spcBef>
                <a:spcPts val="44"/>
              </a:spcBef>
            </a:pPr>
            <a:r>
              <a:rPr b="0" spc="-9" dirty="0"/>
              <a:t>Accelerating</a:t>
            </a:r>
            <a:r>
              <a:rPr b="0" spc="-87" dirty="0"/>
              <a:t> </a:t>
            </a:r>
            <a:r>
              <a:rPr b="0" dirty="0">
                <a:latin typeface="Calibri"/>
                <a:cs typeface="Calibri"/>
              </a:rPr>
              <a:t>growth</a:t>
            </a:r>
            <a:r>
              <a:rPr b="0" spc="-70" dirty="0"/>
              <a:t> </a:t>
            </a:r>
            <a:r>
              <a:rPr b="0" spc="-22" dirty="0"/>
              <a:t>in</a:t>
            </a:r>
          </a:p>
        </p:txBody>
      </p:sp>
      <p:sp>
        <p:nvSpPr>
          <p:cNvPr id="19" name="object 19"/>
          <p:cNvSpPr txBox="1"/>
          <p:nvPr/>
        </p:nvSpPr>
        <p:spPr>
          <a:xfrm>
            <a:off x="393761" y="2644565"/>
            <a:ext cx="1644682" cy="332659"/>
          </a:xfrm>
          <a:prstGeom prst="rect">
            <a:avLst/>
          </a:prstGeom>
        </p:spPr>
        <p:txBody>
          <a:bodyPr vert="horz" wrap="square" lIns="0" tIns="11053" rIns="0" bIns="0" rtlCol="0">
            <a:spAutoFit/>
          </a:bodyPr>
          <a:lstStyle/>
          <a:p>
            <a:pPr marL="11053" defTabSz="795802">
              <a:spcBef>
                <a:spcPts val="87"/>
              </a:spcBef>
            </a:pPr>
            <a:r>
              <a:rPr sz="2089" kern="0" dirty="0">
                <a:solidFill>
                  <a:srgbClr val="252525"/>
                </a:solidFill>
                <a:latin typeface="Calibri"/>
                <a:cs typeface="Calibri"/>
              </a:rPr>
              <a:t>glass</a:t>
            </a:r>
            <a:r>
              <a:rPr sz="2089" kern="0" spc="-13" dirty="0">
                <a:solidFill>
                  <a:srgbClr val="252525"/>
                </a:solidFill>
                <a:latin typeface="Calibri"/>
                <a:cs typeface="Calibri"/>
              </a:rPr>
              <a:t> </a:t>
            </a:r>
            <a:r>
              <a:rPr sz="2089" kern="0" spc="-9" dirty="0">
                <a:solidFill>
                  <a:srgbClr val="252525"/>
                </a:solidFill>
                <a:latin typeface="Calibri"/>
                <a:cs typeface="Calibri"/>
              </a:rPr>
              <a:t>collection</a:t>
            </a:r>
            <a:endParaRPr sz="2089" kern="0">
              <a:solidFill>
                <a:sysClr val="windowText" lastClr="000000"/>
              </a:solidFill>
              <a:latin typeface="Calibri"/>
              <a:cs typeface="Calibri"/>
            </a:endParaRPr>
          </a:p>
        </p:txBody>
      </p:sp>
      <p:sp>
        <p:nvSpPr>
          <p:cNvPr id="20" name="object 20"/>
          <p:cNvSpPr/>
          <p:nvPr/>
        </p:nvSpPr>
        <p:spPr>
          <a:xfrm>
            <a:off x="3527112" y="651881"/>
            <a:ext cx="726733" cy="874842"/>
          </a:xfrm>
          <a:custGeom>
            <a:avLst/>
            <a:gdLst/>
            <a:ahLst/>
            <a:cxnLst/>
            <a:rect l="l" t="t" r="r" b="b"/>
            <a:pathLst>
              <a:path w="835025" h="1005205">
                <a:moveTo>
                  <a:pt x="203453" y="160020"/>
                </a:moveTo>
                <a:lnTo>
                  <a:pt x="203453" y="843534"/>
                </a:lnTo>
                <a:lnTo>
                  <a:pt x="309879" y="843534"/>
                </a:lnTo>
                <a:lnTo>
                  <a:pt x="350146" y="842176"/>
                </a:lnTo>
                <a:lnTo>
                  <a:pt x="420822" y="831318"/>
                </a:lnTo>
                <a:lnTo>
                  <a:pt x="478803" y="809503"/>
                </a:lnTo>
                <a:lnTo>
                  <a:pt x="526758" y="776686"/>
                </a:lnTo>
                <a:lnTo>
                  <a:pt x="565142" y="732843"/>
                </a:lnTo>
                <a:lnTo>
                  <a:pt x="593907" y="678308"/>
                </a:lnTo>
                <a:lnTo>
                  <a:pt x="612981" y="613056"/>
                </a:lnTo>
                <a:lnTo>
                  <a:pt x="622506" y="536944"/>
                </a:lnTo>
                <a:lnTo>
                  <a:pt x="623697" y="494792"/>
                </a:lnTo>
                <a:lnTo>
                  <a:pt x="622649" y="459694"/>
                </a:lnTo>
                <a:lnTo>
                  <a:pt x="614267" y="393261"/>
                </a:lnTo>
                <a:lnTo>
                  <a:pt x="597362" y="332301"/>
                </a:lnTo>
                <a:lnTo>
                  <a:pt x="570553" y="279100"/>
                </a:lnTo>
                <a:lnTo>
                  <a:pt x="533624" y="234263"/>
                </a:lnTo>
                <a:lnTo>
                  <a:pt x="486241" y="199124"/>
                </a:lnTo>
                <a:lnTo>
                  <a:pt x="427400" y="174218"/>
                </a:lnTo>
                <a:lnTo>
                  <a:pt x="351530" y="161593"/>
                </a:lnTo>
                <a:lnTo>
                  <a:pt x="306831" y="160020"/>
                </a:lnTo>
                <a:lnTo>
                  <a:pt x="203453" y="160020"/>
                </a:lnTo>
                <a:close/>
              </a:path>
              <a:path w="835025" h="1005205">
                <a:moveTo>
                  <a:pt x="60578" y="0"/>
                </a:moveTo>
                <a:lnTo>
                  <a:pt x="318388" y="0"/>
                </a:lnTo>
                <a:lnTo>
                  <a:pt x="370541" y="1263"/>
                </a:lnTo>
                <a:lnTo>
                  <a:pt x="419407" y="5051"/>
                </a:lnTo>
                <a:lnTo>
                  <a:pt x="464994" y="11356"/>
                </a:lnTo>
                <a:lnTo>
                  <a:pt x="507308" y="20173"/>
                </a:lnTo>
                <a:lnTo>
                  <a:pt x="546353" y="31496"/>
                </a:lnTo>
                <a:lnTo>
                  <a:pt x="591341" y="49115"/>
                </a:lnTo>
                <a:lnTo>
                  <a:pt x="632602" y="70532"/>
                </a:lnTo>
                <a:lnTo>
                  <a:pt x="670173" y="95736"/>
                </a:lnTo>
                <a:lnTo>
                  <a:pt x="704088" y="124713"/>
                </a:lnTo>
                <a:lnTo>
                  <a:pt x="734185" y="157386"/>
                </a:lnTo>
                <a:lnTo>
                  <a:pt x="760460" y="193690"/>
                </a:lnTo>
                <a:lnTo>
                  <a:pt x="782901" y="233638"/>
                </a:lnTo>
                <a:lnTo>
                  <a:pt x="801497" y="277241"/>
                </a:lnTo>
                <a:lnTo>
                  <a:pt x="816145" y="324483"/>
                </a:lnTo>
                <a:lnTo>
                  <a:pt x="826579" y="375332"/>
                </a:lnTo>
                <a:lnTo>
                  <a:pt x="832822" y="429777"/>
                </a:lnTo>
                <a:lnTo>
                  <a:pt x="834898" y="487807"/>
                </a:lnTo>
                <a:lnTo>
                  <a:pt x="833451" y="541514"/>
                </a:lnTo>
                <a:lnTo>
                  <a:pt x="829114" y="592003"/>
                </a:lnTo>
                <a:lnTo>
                  <a:pt x="821895" y="639286"/>
                </a:lnTo>
                <a:lnTo>
                  <a:pt x="811798" y="683374"/>
                </a:lnTo>
                <a:lnTo>
                  <a:pt x="798829" y="724281"/>
                </a:lnTo>
                <a:lnTo>
                  <a:pt x="778777" y="771167"/>
                </a:lnTo>
                <a:lnTo>
                  <a:pt x="754808" y="813530"/>
                </a:lnTo>
                <a:lnTo>
                  <a:pt x="726910" y="851368"/>
                </a:lnTo>
                <a:lnTo>
                  <a:pt x="695070" y="884682"/>
                </a:lnTo>
                <a:lnTo>
                  <a:pt x="659518" y="913683"/>
                </a:lnTo>
                <a:lnTo>
                  <a:pt x="620299" y="938577"/>
                </a:lnTo>
                <a:lnTo>
                  <a:pt x="577413" y="959352"/>
                </a:lnTo>
                <a:lnTo>
                  <a:pt x="530860" y="975995"/>
                </a:lnTo>
                <a:lnTo>
                  <a:pt x="490686" y="986432"/>
                </a:lnTo>
                <a:lnTo>
                  <a:pt x="447580" y="994571"/>
                </a:lnTo>
                <a:lnTo>
                  <a:pt x="401536" y="1000400"/>
                </a:lnTo>
                <a:lnTo>
                  <a:pt x="352547" y="1003906"/>
                </a:lnTo>
                <a:lnTo>
                  <a:pt x="300608" y="1005078"/>
                </a:lnTo>
                <a:lnTo>
                  <a:pt x="60578" y="1005078"/>
                </a:lnTo>
                <a:lnTo>
                  <a:pt x="17399" y="989965"/>
                </a:lnTo>
                <a:lnTo>
                  <a:pt x="0" y="940562"/>
                </a:lnTo>
                <a:lnTo>
                  <a:pt x="0" y="64516"/>
                </a:lnTo>
                <a:lnTo>
                  <a:pt x="9804" y="23903"/>
                </a:lnTo>
                <a:lnTo>
                  <a:pt x="48242" y="950"/>
                </a:lnTo>
                <a:lnTo>
                  <a:pt x="60578" y="0"/>
                </a:lnTo>
                <a:close/>
              </a:path>
            </a:pathLst>
          </a:custGeom>
          <a:ln w="28575">
            <a:solidFill>
              <a:srgbClr val="76E4A2"/>
            </a:solidFill>
          </a:ln>
        </p:spPr>
        <p:txBody>
          <a:bodyPr wrap="square" lIns="0" tIns="0" rIns="0" bIns="0" rtlCol="0"/>
          <a:lstStyle/>
          <a:p>
            <a:pPr defTabSz="795802"/>
            <a:endParaRPr sz="1567" kern="0">
              <a:solidFill>
                <a:sysClr val="windowText" lastClr="000000"/>
              </a:solidFill>
            </a:endParaRPr>
          </a:p>
        </p:txBody>
      </p:sp>
      <p:sp>
        <p:nvSpPr>
          <p:cNvPr id="21" name="object 21"/>
          <p:cNvSpPr/>
          <p:nvPr/>
        </p:nvSpPr>
        <p:spPr>
          <a:xfrm>
            <a:off x="4322926" y="647792"/>
            <a:ext cx="874842" cy="883132"/>
          </a:xfrm>
          <a:custGeom>
            <a:avLst/>
            <a:gdLst/>
            <a:ahLst/>
            <a:cxnLst/>
            <a:rect l="l" t="t" r="r" b="b"/>
            <a:pathLst>
              <a:path w="1005204" h="1014730">
                <a:moveTo>
                  <a:pt x="204215" y="160782"/>
                </a:moveTo>
                <a:lnTo>
                  <a:pt x="204215" y="445897"/>
                </a:lnTo>
                <a:lnTo>
                  <a:pt x="308355" y="445897"/>
                </a:lnTo>
                <a:lnTo>
                  <a:pt x="349107" y="443245"/>
                </a:lnTo>
                <a:lnTo>
                  <a:pt x="400048" y="429591"/>
                </a:lnTo>
                <a:lnTo>
                  <a:pt x="438785" y="405892"/>
                </a:lnTo>
                <a:lnTo>
                  <a:pt x="465306" y="373191"/>
                </a:lnTo>
                <a:lnTo>
                  <a:pt x="479599" y="332517"/>
                </a:lnTo>
                <a:lnTo>
                  <a:pt x="482345" y="301371"/>
                </a:lnTo>
                <a:lnTo>
                  <a:pt x="480939" y="277487"/>
                </a:lnTo>
                <a:lnTo>
                  <a:pt x="469647" y="235577"/>
                </a:lnTo>
                <a:lnTo>
                  <a:pt x="446692" y="201689"/>
                </a:lnTo>
                <a:lnTo>
                  <a:pt x="409787" y="177635"/>
                </a:lnTo>
                <a:lnTo>
                  <a:pt x="369395" y="165877"/>
                </a:lnTo>
                <a:lnTo>
                  <a:pt x="327040" y="161417"/>
                </a:lnTo>
                <a:lnTo>
                  <a:pt x="295910" y="160782"/>
                </a:lnTo>
                <a:lnTo>
                  <a:pt x="204215" y="160782"/>
                </a:lnTo>
                <a:close/>
              </a:path>
              <a:path w="1005204" h="1014730">
                <a:moveTo>
                  <a:pt x="60578" y="4699"/>
                </a:moveTo>
                <a:lnTo>
                  <a:pt x="320801" y="4699"/>
                </a:lnTo>
                <a:lnTo>
                  <a:pt x="339732" y="4794"/>
                </a:lnTo>
                <a:lnTo>
                  <a:pt x="385952" y="6223"/>
                </a:lnTo>
                <a:lnTo>
                  <a:pt x="432562" y="10160"/>
                </a:lnTo>
                <a:lnTo>
                  <a:pt x="490172" y="21796"/>
                </a:lnTo>
                <a:lnTo>
                  <a:pt x="541781" y="39624"/>
                </a:lnTo>
                <a:lnTo>
                  <a:pt x="586549" y="63817"/>
                </a:lnTo>
                <a:lnTo>
                  <a:pt x="624077" y="94487"/>
                </a:lnTo>
                <a:lnTo>
                  <a:pt x="653875" y="131333"/>
                </a:lnTo>
                <a:lnTo>
                  <a:pt x="675766" y="174371"/>
                </a:lnTo>
                <a:lnTo>
                  <a:pt x="689086" y="224012"/>
                </a:lnTo>
                <a:lnTo>
                  <a:pt x="693547" y="280416"/>
                </a:lnTo>
                <a:lnTo>
                  <a:pt x="692757" y="305107"/>
                </a:lnTo>
                <a:lnTo>
                  <a:pt x="686367" y="351156"/>
                </a:lnTo>
                <a:lnTo>
                  <a:pt x="673578" y="392705"/>
                </a:lnTo>
                <a:lnTo>
                  <a:pt x="654770" y="429801"/>
                </a:lnTo>
                <a:lnTo>
                  <a:pt x="629935" y="462420"/>
                </a:lnTo>
                <a:lnTo>
                  <a:pt x="599265" y="490753"/>
                </a:lnTo>
                <a:lnTo>
                  <a:pt x="562877" y="514802"/>
                </a:lnTo>
                <a:lnTo>
                  <a:pt x="521297" y="534233"/>
                </a:lnTo>
                <a:lnTo>
                  <a:pt x="498601" y="542163"/>
                </a:lnTo>
                <a:lnTo>
                  <a:pt x="509674" y="547897"/>
                </a:lnTo>
                <a:lnTo>
                  <a:pt x="550656" y="576794"/>
                </a:lnTo>
                <a:lnTo>
                  <a:pt x="578230" y="606298"/>
                </a:lnTo>
                <a:lnTo>
                  <a:pt x="603341" y="642927"/>
                </a:lnTo>
                <a:lnTo>
                  <a:pt x="626554" y="686927"/>
                </a:lnTo>
                <a:lnTo>
                  <a:pt x="641476" y="720852"/>
                </a:lnTo>
                <a:lnTo>
                  <a:pt x="726186" y="918845"/>
                </a:lnTo>
                <a:lnTo>
                  <a:pt x="741679" y="962025"/>
                </a:lnTo>
                <a:lnTo>
                  <a:pt x="745616" y="978154"/>
                </a:lnTo>
                <a:lnTo>
                  <a:pt x="745616" y="983361"/>
                </a:lnTo>
                <a:lnTo>
                  <a:pt x="745616" y="989076"/>
                </a:lnTo>
                <a:lnTo>
                  <a:pt x="744601" y="993902"/>
                </a:lnTo>
                <a:lnTo>
                  <a:pt x="742441" y="997712"/>
                </a:lnTo>
                <a:lnTo>
                  <a:pt x="740410" y="1001649"/>
                </a:lnTo>
                <a:lnTo>
                  <a:pt x="693547" y="1012825"/>
                </a:lnTo>
                <a:lnTo>
                  <a:pt x="650613" y="1014378"/>
                </a:lnTo>
                <a:lnTo>
                  <a:pt x="632205" y="1014476"/>
                </a:lnTo>
                <a:lnTo>
                  <a:pt x="616729" y="1014378"/>
                </a:lnTo>
                <a:lnTo>
                  <a:pt x="570942" y="1011896"/>
                </a:lnTo>
                <a:lnTo>
                  <a:pt x="533526" y="996188"/>
                </a:lnTo>
                <a:lnTo>
                  <a:pt x="525779" y="980313"/>
                </a:lnTo>
                <a:lnTo>
                  <a:pt x="435737" y="755777"/>
                </a:lnTo>
                <a:lnTo>
                  <a:pt x="419608" y="719851"/>
                </a:lnTo>
                <a:lnTo>
                  <a:pt x="395855" y="674066"/>
                </a:lnTo>
                <a:lnTo>
                  <a:pt x="369315" y="638937"/>
                </a:lnTo>
                <a:lnTo>
                  <a:pt x="337472" y="614630"/>
                </a:lnTo>
                <a:lnTo>
                  <a:pt x="298624" y="601424"/>
                </a:lnTo>
                <a:lnTo>
                  <a:pt x="267969" y="598932"/>
                </a:lnTo>
                <a:lnTo>
                  <a:pt x="204215" y="598932"/>
                </a:lnTo>
                <a:lnTo>
                  <a:pt x="204215" y="981837"/>
                </a:lnTo>
                <a:lnTo>
                  <a:pt x="204215" y="987044"/>
                </a:lnTo>
                <a:lnTo>
                  <a:pt x="168894" y="1009380"/>
                </a:lnTo>
                <a:lnTo>
                  <a:pt x="129270" y="1013840"/>
                </a:lnTo>
                <a:lnTo>
                  <a:pt x="101726" y="1014476"/>
                </a:lnTo>
                <a:lnTo>
                  <a:pt x="87580" y="1014313"/>
                </a:lnTo>
                <a:lnTo>
                  <a:pt x="43047" y="1010822"/>
                </a:lnTo>
                <a:lnTo>
                  <a:pt x="4699" y="995807"/>
                </a:lnTo>
                <a:lnTo>
                  <a:pt x="1524" y="991616"/>
                </a:lnTo>
                <a:lnTo>
                  <a:pt x="0" y="987044"/>
                </a:lnTo>
                <a:lnTo>
                  <a:pt x="0" y="981837"/>
                </a:lnTo>
                <a:lnTo>
                  <a:pt x="0" y="69215"/>
                </a:lnTo>
                <a:lnTo>
                  <a:pt x="9804" y="28602"/>
                </a:lnTo>
                <a:lnTo>
                  <a:pt x="48242" y="5649"/>
                </a:lnTo>
                <a:lnTo>
                  <a:pt x="60578" y="4699"/>
                </a:lnTo>
                <a:close/>
              </a:path>
              <a:path w="1005204" h="1014730">
                <a:moveTo>
                  <a:pt x="902588" y="0"/>
                </a:moveTo>
                <a:lnTo>
                  <a:pt x="941968" y="1393"/>
                </a:lnTo>
                <a:lnTo>
                  <a:pt x="983361" y="8636"/>
                </a:lnTo>
                <a:lnTo>
                  <a:pt x="1005077" y="27559"/>
                </a:lnTo>
                <a:lnTo>
                  <a:pt x="1005077" y="32639"/>
                </a:lnTo>
                <a:lnTo>
                  <a:pt x="1005077" y="981837"/>
                </a:lnTo>
                <a:lnTo>
                  <a:pt x="1005077" y="987044"/>
                </a:lnTo>
                <a:lnTo>
                  <a:pt x="1003426" y="991616"/>
                </a:lnTo>
                <a:lnTo>
                  <a:pt x="961536" y="1010822"/>
                </a:lnTo>
                <a:lnTo>
                  <a:pt x="917065" y="1014313"/>
                </a:lnTo>
                <a:lnTo>
                  <a:pt x="902588" y="1014476"/>
                </a:lnTo>
                <a:lnTo>
                  <a:pt x="888442" y="1014313"/>
                </a:lnTo>
                <a:lnTo>
                  <a:pt x="843909" y="1010822"/>
                </a:lnTo>
                <a:lnTo>
                  <a:pt x="805179" y="995807"/>
                </a:lnTo>
                <a:lnTo>
                  <a:pt x="801751" y="991616"/>
                </a:lnTo>
                <a:lnTo>
                  <a:pt x="800100" y="987044"/>
                </a:lnTo>
                <a:lnTo>
                  <a:pt x="800100" y="981837"/>
                </a:lnTo>
                <a:lnTo>
                  <a:pt x="800100" y="32639"/>
                </a:lnTo>
                <a:lnTo>
                  <a:pt x="800100" y="27559"/>
                </a:lnTo>
                <a:lnTo>
                  <a:pt x="801751" y="22860"/>
                </a:lnTo>
                <a:lnTo>
                  <a:pt x="805179" y="18669"/>
                </a:lnTo>
                <a:lnTo>
                  <a:pt x="808481" y="14605"/>
                </a:lnTo>
                <a:lnTo>
                  <a:pt x="853693" y="2412"/>
                </a:lnTo>
                <a:lnTo>
                  <a:pt x="888466" y="162"/>
                </a:lnTo>
                <a:lnTo>
                  <a:pt x="902588" y="0"/>
                </a:lnTo>
                <a:close/>
              </a:path>
            </a:pathLst>
          </a:custGeom>
          <a:ln w="28575">
            <a:solidFill>
              <a:srgbClr val="76E4A2"/>
            </a:solidFill>
          </a:ln>
        </p:spPr>
        <p:txBody>
          <a:bodyPr wrap="square" lIns="0" tIns="0" rIns="0" bIns="0" rtlCol="0"/>
          <a:lstStyle/>
          <a:p>
            <a:pPr defTabSz="795802"/>
            <a:endParaRPr sz="1567" kern="0">
              <a:solidFill>
                <a:sysClr val="windowText" lastClr="000000"/>
              </a:solidFill>
            </a:endParaRPr>
          </a:p>
        </p:txBody>
      </p:sp>
      <p:sp>
        <p:nvSpPr>
          <p:cNvPr id="22" name="object 22"/>
          <p:cNvSpPr/>
          <p:nvPr/>
        </p:nvSpPr>
        <p:spPr>
          <a:xfrm>
            <a:off x="5276467" y="636296"/>
            <a:ext cx="828420" cy="906343"/>
          </a:xfrm>
          <a:custGeom>
            <a:avLst/>
            <a:gdLst/>
            <a:ahLst/>
            <a:cxnLst/>
            <a:rect l="l" t="t" r="r" b="b"/>
            <a:pathLst>
              <a:path w="951865" h="1041400">
                <a:moveTo>
                  <a:pt x="478408" y="167766"/>
                </a:moveTo>
                <a:lnTo>
                  <a:pt x="409289" y="174894"/>
                </a:lnTo>
                <a:lnTo>
                  <a:pt x="352551" y="196214"/>
                </a:lnTo>
                <a:lnTo>
                  <a:pt x="306927" y="229298"/>
                </a:lnTo>
                <a:lnTo>
                  <a:pt x="271018" y="271906"/>
                </a:lnTo>
                <a:lnTo>
                  <a:pt x="244538" y="323262"/>
                </a:lnTo>
                <a:lnTo>
                  <a:pt x="227202" y="382524"/>
                </a:lnTo>
                <a:lnTo>
                  <a:pt x="217550" y="447706"/>
                </a:lnTo>
                <a:lnTo>
                  <a:pt x="214375" y="516509"/>
                </a:lnTo>
                <a:lnTo>
                  <a:pt x="215141" y="556682"/>
                </a:lnTo>
                <a:lnTo>
                  <a:pt x="217455" y="594725"/>
                </a:lnTo>
                <a:lnTo>
                  <a:pt x="226822" y="664463"/>
                </a:lnTo>
                <a:lnTo>
                  <a:pt x="243490" y="725408"/>
                </a:lnTo>
                <a:lnTo>
                  <a:pt x="268732" y="776731"/>
                </a:lnTo>
                <a:lnTo>
                  <a:pt x="303307" y="817816"/>
                </a:lnTo>
                <a:lnTo>
                  <a:pt x="347979" y="847851"/>
                </a:lnTo>
                <a:lnTo>
                  <a:pt x="404082" y="866139"/>
                </a:lnTo>
                <a:lnTo>
                  <a:pt x="472948" y="872236"/>
                </a:lnTo>
                <a:lnTo>
                  <a:pt x="509097" y="870495"/>
                </a:lnTo>
                <a:lnTo>
                  <a:pt x="572013" y="856537"/>
                </a:lnTo>
                <a:lnTo>
                  <a:pt x="622831" y="829105"/>
                </a:lnTo>
                <a:lnTo>
                  <a:pt x="663598" y="791057"/>
                </a:lnTo>
                <a:lnTo>
                  <a:pt x="694723" y="743144"/>
                </a:lnTo>
                <a:lnTo>
                  <a:pt x="716682" y="687034"/>
                </a:lnTo>
                <a:lnTo>
                  <a:pt x="729874" y="623429"/>
                </a:lnTo>
                <a:lnTo>
                  <a:pt x="736300" y="555281"/>
                </a:lnTo>
                <a:lnTo>
                  <a:pt x="737107" y="519684"/>
                </a:lnTo>
                <a:lnTo>
                  <a:pt x="736324" y="480962"/>
                </a:lnTo>
                <a:lnTo>
                  <a:pt x="730089" y="408902"/>
                </a:lnTo>
                <a:lnTo>
                  <a:pt x="717355" y="344300"/>
                </a:lnTo>
                <a:lnTo>
                  <a:pt x="696122" y="288778"/>
                </a:lnTo>
                <a:lnTo>
                  <a:pt x="666071" y="242724"/>
                </a:lnTo>
                <a:lnTo>
                  <a:pt x="626344" y="206998"/>
                </a:lnTo>
                <a:lnTo>
                  <a:pt x="576314" y="182018"/>
                </a:lnTo>
                <a:lnTo>
                  <a:pt x="514123" y="169358"/>
                </a:lnTo>
                <a:lnTo>
                  <a:pt x="478408" y="167766"/>
                </a:lnTo>
                <a:close/>
              </a:path>
              <a:path w="951865" h="1041400">
                <a:moveTo>
                  <a:pt x="485394" y="0"/>
                </a:moveTo>
                <a:lnTo>
                  <a:pt x="540781" y="1903"/>
                </a:lnTo>
                <a:lnTo>
                  <a:pt x="592836" y="7604"/>
                </a:lnTo>
                <a:lnTo>
                  <a:pt x="641556" y="17091"/>
                </a:lnTo>
                <a:lnTo>
                  <a:pt x="686943" y="30352"/>
                </a:lnTo>
                <a:lnTo>
                  <a:pt x="728854" y="47543"/>
                </a:lnTo>
                <a:lnTo>
                  <a:pt x="767159" y="68818"/>
                </a:lnTo>
                <a:lnTo>
                  <a:pt x="801868" y="94164"/>
                </a:lnTo>
                <a:lnTo>
                  <a:pt x="832993" y="123570"/>
                </a:lnTo>
                <a:lnTo>
                  <a:pt x="860522" y="157075"/>
                </a:lnTo>
                <a:lnTo>
                  <a:pt x="884443" y="194722"/>
                </a:lnTo>
                <a:lnTo>
                  <a:pt x="904769" y="236513"/>
                </a:lnTo>
                <a:lnTo>
                  <a:pt x="921512" y="282448"/>
                </a:lnTo>
                <a:lnTo>
                  <a:pt x="932285" y="322163"/>
                </a:lnTo>
                <a:lnTo>
                  <a:pt x="940675" y="364652"/>
                </a:lnTo>
                <a:lnTo>
                  <a:pt x="946676" y="409915"/>
                </a:lnTo>
                <a:lnTo>
                  <a:pt x="950281" y="457951"/>
                </a:lnTo>
                <a:lnTo>
                  <a:pt x="951483" y="508762"/>
                </a:lnTo>
                <a:lnTo>
                  <a:pt x="949533" y="569676"/>
                </a:lnTo>
                <a:lnTo>
                  <a:pt x="943689" y="627268"/>
                </a:lnTo>
                <a:lnTo>
                  <a:pt x="933963" y="681551"/>
                </a:lnTo>
                <a:lnTo>
                  <a:pt x="920369" y="732536"/>
                </a:lnTo>
                <a:lnTo>
                  <a:pt x="902940" y="779942"/>
                </a:lnTo>
                <a:lnTo>
                  <a:pt x="881713" y="823658"/>
                </a:lnTo>
                <a:lnTo>
                  <a:pt x="856700" y="863659"/>
                </a:lnTo>
                <a:lnTo>
                  <a:pt x="827913" y="899922"/>
                </a:lnTo>
                <a:lnTo>
                  <a:pt x="795430" y="932205"/>
                </a:lnTo>
                <a:lnTo>
                  <a:pt x="759317" y="960453"/>
                </a:lnTo>
                <a:lnTo>
                  <a:pt x="719560" y="984629"/>
                </a:lnTo>
                <a:lnTo>
                  <a:pt x="676148" y="1004697"/>
                </a:lnTo>
                <a:lnTo>
                  <a:pt x="629120" y="1020532"/>
                </a:lnTo>
                <a:lnTo>
                  <a:pt x="578532" y="1031843"/>
                </a:lnTo>
                <a:lnTo>
                  <a:pt x="524396" y="1038629"/>
                </a:lnTo>
                <a:lnTo>
                  <a:pt x="466725" y="1040891"/>
                </a:lnTo>
                <a:lnTo>
                  <a:pt x="410003" y="1038965"/>
                </a:lnTo>
                <a:lnTo>
                  <a:pt x="356997" y="1033192"/>
                </a:lnTo>
                <a:lnTo>
                  <a:pt x="307705" y="1023586"/>
                </a:lnTo>
                <a:lnTo>
                  <a:pt x="262127" y="1010157"/>
                </a:lnTo>
                <a:lnTo>
                  <a:pt x="220239" y="992800"/>
                </a:lnTo>
                <a:lnTo>
                  <a:pt x="182006" y="971407"/>
                </a:lnTo>
                <a:lnTo>
                  <a:pt x="147417" y="945989"/>
                </a:lnTo>
                <a:lnTo>
                  <a:pt x="116459" y="916559"/>
                </a:lnTo>
                <a:lnTo>
                  <a:pt x="89144" y="882983"/>
                </a:lnTo>
                <a:lnTo>
                  <a:pt x="65484" y="845121"/>
                </a:lnTo>
                <a:lnTo>
                  <a:pt x="45467" y="802973"/>
                </a:lnTo>
                <a:lnTo>
                  <a:pt x="29083" y="756538"/>
                </a:lnTo>
                <a:lnTo>
                  <a:pt x="18596" y="716307"/>
                </a:lnTo>
                <a:lnTo>
                  <a:pt x="10451" y="673192"/>
                </a:lnTo>
                <a:lnTo>
                  <a:pt x="4641" y="627206"/>
                </a:lnTo>
                <a:lnTo>
                  <a:pt x="1159" y="578361"/>
                </a:lnTo>
                <a:lnTo>
                  <a:pt x="0" y="526668"/>
                </a:lnTo>
                <a:lnTo>
                  <a:pt x="1930" y="467232"/>
                </a:lnTo>
                <a:lnTo>
                  <a:pt x="7731" y="410844"/>
                </a:lnTo>
                <a:lnTo>
                  <a:pt x="17412" y="357504"/>
                </a:lnTo>
                <a:lnTo>
                  <a:pt x="30987" y="307213"/>
                </a:lnTo>
                <a:lnTo>
                  <a:pt x="48470" y="260332"/>
                </a:lnTo>
                <a:lnTo>
                  <a:pt x="69691" y="217058"/>
                </a:lnTo>
                <a:lnTo>
                  <a:pt x="94674" y="177428"/>
                </a:lnTo>
                <a:lnTo>
                  <a:pt x="123444" y="141477"/>
                </a:lnTo>
                <a:lnTo>
                  <a:pt x="155946" y="109281"/>
                </a:lnTo>
                <a:lnTo>
                  <a:pt x="192103" y="81073"/>
                </a:lnTo>
                <a:lnTo>
                  <a:pt x="231903" y="56842"/>
                </a:lnTo>
                <a:lnTo>
                  <a:pt x="275336" y="36575"/>
                </a:lnTo>
                <a:lnTo>
                  <a:pt x="322391" y="20574"/>
                </a:lnTo>
                <a:lnTo>
                  <a:pt x="373078" y="9144"/>
                </a:lnTo>
                <a:lnTo>
                  <a:pt x="427408" y="2286"/>
                </a:lnTo>
                <a:lnTo>
                  <a:pt x="485394" y="0"/>
                </a:lnTo>
                <a:close/>
              </a:path>
            </a:pathLst>
          </a:custGeom>
          <a:ln w="28575">
            <a:solidFill>
              <a:srgbClr val="76E4A2"/>
            </a:solidFill>
          </a:ln>
        </p:spPr>
        <p:txBody>
          <a:bodyPr wrap="square" lIns="0" tIns="0" rIns="0" bIns="0" rtlCol="0"/>
          <a:lstStyle/>
          <a:p>
            <a:pPr defTabSz="795802"/>
            <a:endParaRPr sz="1567" kern="0">
              <a:solidFill>
                <a:sysClr val="windowText" lastClr="000000"/>
              </a:solidFill>
            </a:endParaRPr>
          </a:p>
        </p:txBody>
      </p:sp>
      <p:sp>
        <p:nvSpPr>
          <p:cNvPr id="23" name="object 23"/>
          <p:cNvSpPr/>
          <p:nvPr/>
        </p:nvSpPr>
        <p:spPr>
          <a:xfrm>
            <a:off x="435034" y="636296"/>
            <a:ext cx="2980432" cy="906343"/>
          </a:xfrm>
          <a:custGeom>
            <a:avLst/>
            <a:gdLst/>
            <a:ahLst/>
            <a:cxnLst/>
            <a:rect l="l" t="t" r="r" b="b"/>
            <a:pathLst>
              <a:path w="3424554" h="1041400">
                <a:moveTo>
                  <a:pt x="1840750" y="167766"/>
                </a:moveTo>
                <a:lnTo>
                  <a:pt x="1771630" y="174894"/>
                </a:lnTo>
                <a:lnTo>
                  <a:pt x="1714893" y="196214"/>
                </a:lnTo>
                <a:lnTo>
                  <a:pt x="1669268" y="229298"/>
                </a:lnTo>
                <a:lnTo>
                  <a:pt x="1633359" y="271906"/>
                </a:lnTo>
                <a:lnTo>
                  <a:pt x="1606880" y="323262"/>
                </a:lnTo>
                <a:lnTo>
                  <a:pt x="1589544" y="382524"/>
                </a:lnTo>
                <a:lnTo>
                  <a:pt x="1579892" y="447706"/>
                </a:lnTo>
                <a:lnTo>
                  <a:pt x="1576717" y="516509"/>
                </a:lnTo>
                <a:lnTo>
                  <a:pt x="1577483" y="556682"/>
                </a:lnTo>
                <a:lnTo>
                  <a:pt x="1579797" y="594725"/>
                </a:lnTo>
                <a:lnTo>
                  <a:pt x="1589163" y="664463"/>
                </a:lnTo>
                <a:lnTo>
                  <a:pt x="1605832" y="725408"/>
                </a:lnTo>
                <a:lnTo>
                  <a:pt x="1631073" y="776731"/>
                </a:lnTo>
                <a:lnTo>
                  <a:pt x="1665649" y="817816"/>
                </a:lnTo>
                <a:lnTo>
                  <a:pt x="1710321" y="847851"/>
                </a:lnTo>
                <a:lnTo>
                  <a:pt x="1766423" y="866139"/>
                </a:lnTo>
                <a:lnTo>
                  <a:pt x="1835289" y="872236"/>
                </a:lnTo>
                <a:lnTo>
                  <a:pt x="1871439" y="870495"/>
                </a:lnTo>
                <a:lnTo>
                  <a:pt x="1934355" y="856537"/>
                </a:lnTo>
                <a:lnTo>
                  <a:pt x="1985173" y="829105"/>
                </a:lnTo>
                <a:lnTo>
                  <a:pt x="2025940" y="791057"/>
                </a:lnTo>
                <a:lnTo>
                  <a:pt x="2057065" y="743144"/>
                </a:lnTo>
                <a:lnTo>
                  <a:pt x="2079024" y="687034"/>
                </a:lnTo>
                <a:lnTo>
                  <a:pt x="2092216" y="623429"/>
                </a:lnTo>
                <a:lnTo>
                  <a:pt x="2098642" y="555281"/>
                </a:lnTo>
                <a:lnTo>
                  <a:pt x="2099449" y="519684"/>
                </a:lnTo>
                <a:lnTo>
                  <a:pt x="2098665" y="480962"/>
                </a:lnTo>
                <a:lnTo>
                  <a:pt x="2092430" y="408902"/>
                </a:lnTo>
                <a:lnTo>
                  <a:pt x="2079697" y="344300"/>
                </a:lnTo>
                <a:lnTo>
                  <a:pt x="2058464" y="288778"/>
                </a:lnTo>
                <a:lnTo>
                  <a:pt x="2028413" y="242724"/>
                </a:lnTo>
                <a:lnTo>
                  <a:pt x="1988685" y="206998"/>
                </a:lnTo>
                <a:lnTo>
                  <a:pt x="1938655" y="182018"/>
                </a:lnTo>
                <a:lnTo>
                  <a:pt x="1876465" y="169358"/>
                </a:lnTo>
                <a:lnTo>
                  <a:pt x="1840750" y="167766"/>
                </a:lnTo>
                <a:close/>
              </a:path>
              <a:path w="3424554" h="1041400">
                <a:moveTo>
                  <a:pt x="60578" y="17906"/>
                </a:moveTo>
                <a:lnTo>
                  <a:pt x="562317" y="17906"/>
                </a:lnTo>
                <a:lnTo>
                  <a:pt x="566978" y="17906"/>
                </a:lnTo>
                <a:lnTo>
                  <a:pt x="571131" y="19176"/>
                </a:lnTo>
                <a:lnTo>
                  <a:pt x="574751" y="21843"/>
                </a:lnTo>
                <a:lnTo>
                  <a:pt x="578370" y="24384"/>
                </a:lnTo>
                <a:lnTo>
                  <a:pt x="581482" y="28955"/>
                </a:lnTo>
                <a:lnTo>
                  <a:pt x="590745" y="68318"/>
                </a:lnTo>
                <a:lnTo>
                  <a:pt x="591832" y="98678"/>
                </a:lnTo>
                <a:lnTo>
                  <a:pt x="591711" y="109132"/>
                </a:lnTo>
                <a:lnTo>
                  <a:pt x="586663" y="153797"/>
                </a:lnTo>
                <a:lnTo>
                  <a:pt x="584073" y="160019"/>
                </a:lnTo>
                <a:lnTo>
                  <a:pt x="581482" y="166242"/>
                </a:lnTo>
                <a:lnTo>
                  <a:pt x="578370" y="170814"/>
                </a:lnTo>
                <a:lnTo>
                  <a:pt x="574751" y="173609"/>
                </a:lnTo>
                <a:lnTo>
                  <a:pt x="571131" y="176529"/>
                </a:lnTo>
                <a:lnTo>
                  <a:pt x="566978" y="177926"/>
                </a:lnTo>
                <a:lnTo>
                  <a:pt x="562317" y="177926"/>
                </a:lnTo>
                <a:lnTo>
                  <a:pt x="203492" y="177926"/>
                </a:lnTo>
                <a:lnTo>
                  <a:pt x="203492" y="423417"/>
                </a:lnTo>
                <a:lnTo>
                  <a:pt x="507174" y="423417"/>
                </a:lnTo>
                <a:lnTo>
                  <a:pt x="511835" y="423417"/>
                </a:lnTo>
                <a:lnTo>
                  <a:pt x="534238" y="454787"/>
                </a:lnTo>
                <a:lnTo>
                  <a:pt x="537464" y="501776"/>
                </a:lnTo>
                <a:lnTo>
                  <a:pt x="537342" y="512540"/>
                </a:lnTo>
                <a:lnTo>
                  <a:pt x="532295" y="556767"/>
                </a:lnTo>
                <a:lnTo>
                  <a:pt x="519988" y="575563"/>
                </a:lnTo>
                <a:lnTo>
                  <a:pt x="516115" y="578230"/>
                </a:lnTo>
                <a:lnTo>
                  <a:pt x="511835" y="579501"/>
                </a:lnTo>
                <a:lnTo>
                  <a:pt x="507174" y="579501"/>
                </a:lnTo>
                <a:lnTo>
                  <a:pt x="203492" y="579501"/>
                </a:lnTo>
                <a:lnTo>
                  <a:pt x="203492" y="862964"/>
                </a:lnTo>
                <a:lnTo>
                  <a:pt x="565429" y="862964"/>
                </a:lnTo>
                <a:lnTo>
                  <a:pt x="570090" y="862964"/>
                </a:lnTo>
                <a:lnTo>
                  <a:pt x="574357" y="864362"/>
                </a:lnTo>
                <a:lnTo>
                  <a:pt x="578243" y="867282"/>
                </a:lnTo>
                <a:lnTo>
                  <a:pt x="582129" y="870076"/>
                </a:lnTo>
                <a:lnTo>
                  <a:pt x="594625" y="913328"/>
                </a:lnTo>
                <a:lnTo>
                  <a:pt x="595718" y="942975"/>
                </a:lnTo>
                <a:lnTo>
                  <a:pt x="595597" y="953762"/>
                </a:lnTo>
                <a:lnTo>
                  <a:pt x="590537" y="998854"/>
                </a:lnTo>
                <a:lnTo>
                  <a:pt x="578243" y="1018666"/>
                </a:lnTo>
                <a:lnTo>
                  <a:pt x="574357" y="1021588"/>
                </a:lnTo>
                <a:lnTo>
                  <a:pt x="570090" y="1022985"/>
                </a:lnTo>
                <a:lnTo>
                  <a:pt x="565429" y="1022985"/>
                </a:lnTo>
                <a:lnTo>
                  <a:pt x="60578" y="1022985"/>
                </a:lnTo>
                <a:lnTo>
                  <a:pt x="17475" y="1007872"/>
                </a:lnTo>
                <a:lnTo>
                  <a:pt x="0" y="958468"/>
                </a:lnTo>
                <a:lnTo>
                  <a:pt x="0" y="82423"/>
                </a:lnTo>
                <a:lnTo>
                  <a:pt x="9826" y="41810"/>
                </a:lnTo>
                <a:lnTo>
                  <a:pt x="48270" y="18857"/>
                </a:lnTo>
                <a:lnTo>
                  <a:pt x="60578" y="17906"/>
                </a:lnTo>
                <a:close/>
              </a:path>
              <a:path w="3424554" h="1041400">
                <a:moveTo>
                  <a:pt x="3321951" y="13207"/>
                </a:moveTo>
                <a:lnTo>
                  <a:pt x="3361331" y="14601"/>
                </a:lnTo>
                <a:lnTo>
                  <a:pt x="3402723" y="21843"/>
                </a:lnTo>
                <a:lnTo>
                  <a:pt x="3424440" y="40766"/>
                </a:lnTo>
                <a:lnTo>
                  <a:pt x="3424440" y="45847"/>
                </a:lnTo>
                <a:lnTo>
                  <a:pt x="3424440" y="995044"/>
                </a:lnTo>
                <a:lnTo>
                  <a:pt x="3424440" y="1000251"/>
                </a:lnTo>
                <a:lnTo>
                  <a:pt x="3422789" y="1004824"/>
                </a:lnTo>
                <a:lnTo>
                  <a:pt x="3380899" y="1024030"/>
                </a:lnTo>
                <a:lnTo>
                  <a:pt x="3336427" y="1027521"/>
                </a:lnTo>
                <a:lnTo>
                  <a:pt x="3321951" y="1027684"/>
                </a:lnTo>
                <a:lnTo>
                  <a:pt x="3307805" y="1027521"/>
                </a:lnTo>
                <a:lnTo>
                  <a:pt x="3263271" y="1024030"/>
                </a:lnTo>
                <a:lnTo>
                  <a:pt x="3224542" y="1009014"/>
                </a:lnTo>
                <a:lnTo>
                  <a:pt x="3221113" y="1004824"/>
                </a:lnTo>
                <a:lnTo>
                  <a:pt x="3219462" y="1000251"/>
                </a:lnTo>
                <a:lnTo>
                  <a:pt x="3219462" y="995044"/>
                </a:lnTo>
                <a:lnTo>
                  <a:pt x="3219462" y="45847"/>
                </a:lnTo>
                <a:lnTo>
                  <a:pt x="3219462" y="40766"/>
                </a:lnTo>
                <a:lnTo>
                  <a:pt x="3221113" y="36067"/>
                </a:lnTo>
                <a:lnTo>
                  <a:pt x="3224542" y="31876"/>
                </a:lnTo>
                <a:lnTo>
                  <a:pt x="3227844" y="27812"/>
                </a:lnTo>
                <a:lnTo>
                  <a:pt x="3273056" y="15620"/>
                </a:lnTo>
                <a:lnTo>
                  <a:pt x="3307828" y="13370"/>
                </a:lnTo>
                <a:lnTo>
                  <a:pt x="3321951" y="13207"/>
                </a:lnTo>
                <a:close/>
              </a:path>
              <a:path w="3424554" h="1041400">
                <a:moveTo>
                  <a:pt x="2377706" y="13207"/>
                </a:moveTo>
                <a:lnTo>
                  <a:pt x="2422640" y="14172"/>
                </a:lnTo>
                <a:lnTo>
                  <a:pt x="2464701" y="20319"/>
                </a:lnTo>
                <a:lnTo>
                  <a:pt x="2479814" y="31876"/>
                </a:lnTo>
                <a:lnTo>
                  <a:pt x="2482735" y="37084"/>
                </a:lnTo>
                <a:lnTo>
                  <a:pt x="2485402" y="43561"/>
                </a:lnTo>
                <a:lnTo>
                  <a:pt x="2488069" y="51307"/>
                </a:lnTo>
                <a:lnTo>
                  <a:pt x="2732671" y="826515"/>
                </a:lnTo>
                <a:lnTo>
                  <a:pt x="2733433" y="826515"/>
                </a:lnTo>
                <a:lnTo>
                  <a:pt x="2973463" y="55244"/>
                </a:lnTo>
                <a:lnTo>
                  <a:pt x="2975495" y="46354"/>
                </a:lnTo>
                <a:lnTo>
                  <a:pt x="2978162" y="39242"/>
                </a:lnTo>
                <a:lnTo>
                  <a:pt x="3010833" y="17160"/>
                </a:lnTo>
                <a:lnTo>
                  <a:pt x="3054203" y="13652"/>
                </a:lnTo>
                <a:lnTo>
                  <a:pt x="3086874" y="13207"/>
                </a:lnTo>
                <a:lnTo>
                  <a:pt x="3103708" y="13370"/>
                </a:lnTo>
                <a:lnTo>
                  <a:pt x="3142373" y="15620"/>
                </a:lnTo>
                <a:lnTo>
                  <a:pt x="3174425" y="37623"/>
                </a:lnTo>
                <a:lnTo>
                  <a:pt x="3174963" y="44406"/>
                </a:lnTo>
                <a:lnTo>
                  <a:pt x="3174250" y="52069"/>
                </a:lnTo>
                <a:lnTo>
                  <a:pt x="3162185" y="95630"/>
                </a:lnTo>
                <a:lnTo>
                  <a:pt x="2862338" y="987298"/>
                </a:lnTo>
                <a:lnTo>
                  <a:pt x="2859798" y="996061"/>
                </a:lnTo>
                <a:lnTo>
                  <a:pt x="2824462" y="1022985"/>
                </a:lnTo>
                <a:lnTo>
                  <a:pt x="2781082" y="1026987"/>
                </a:lnTo>
                <a:lnTo>
                  <a:pt x="2731147" y="1027684"/>
                </a:lnTo>
                <a:lnTo>
                  <a:pt x="2716171" y="1027660"/>
                </a:lnTo>
                <a:lnTo>
                  <a:pt x="2677934" y="1027302"/>
                </a:lnTo>
                <a:lnTo>
                  <a:pt x="2632839" y="1024413"/>
                </a:lnTo>
                <a:lnTo>
                  <a:pt x="2598686" y="1012825"/>
                </a:lnTo>
                <a:lnTo>
                  <a:pt x="2594241" y="1009776"/>
                </a:lnTo>
                <a:lnTo>
                  <a:pt x="2590939" y="1005966"/>
                </a:lnTo>
                <a:lnTo>
                  <a:pt x="2588653" y="1001649"/>
                </a:lnTo>
                <a:lnTo>
                  <a:pt x="2586240" y="997203"/>
                </a:lnTo>
                <a:lnTo>
                  <a:pt x="2584081" y="991615"/>
                </a:lnTo>
                <a:lnTo>
                  <a:pt x="2582049" y="984885"/>
                </a:lnTo>
                <a:lnTo>
                  <a:pt x="2282964" y="94106"/>
                </a:lnTo>
                <a:lnTo>
                  <a:pt x="2271661" y="49784"/>
                </a:lnTo>
                <a:lnTo>
                  <a:pt x="2271445" y="42114"/>
                </a:lnTo>
                <a:lnTo>
                  <a:pt x="2272693" y="35480"/>
                </a:lnTo>
                <a:lnTo>
                  <a:pt x="2312428" y="15239"/>
                </a:lnTo>
                <a:lnTo>
                  <a:pt x="2357916" y="13346"/>
                </a:lnTo>
                <a:lnTo>
                  <a:pt x="2377706" y="13207"/>
                </a:lnTo>
                <a:close/>
              </a:path>
              <a:path w="3424554" h="1041400">
                <a:moveTo>
                  <a:pt x="1084592" y="1650"/>
                </a:moveTo>
                <a:lnTo>
                  <a:pt x="1125740" y="3381"/>
                </a:lnTo>
                <a:lnTo>
                  <a:pt x="1165364" y="8636"/>
                </a:lnTo>
                <a:lnTo>
                  <a:pt x="1202782" y="16621"/>
                </a:lnTo>
                <a:lnTo>
                  <a:pt x="1253320" y="32704"/>
                </a:lnTo>
                <a:lnTo>
                  <a:pt x="1296682" y="52831"/>
                </a:lnTo>
                <a:lnTo>
                  <a:pt x="1333512" y="78104"/>
                </a:lnTo>
                <a:lnTo>
                  <a:pt x="1347863" y="95630"/>
                </a:lnTo>
                <a:lnTo>
                  <a:pt x="1350530" y="100202"/>
                </a:lnTo>
                <a:lnTo>
                  <a:pt x="1357642" y="139064"/>
                </a:lnTo>
                <a:lnTo>
                  <a:pt x="1358785" y="175640"/>
                </a:lnTo>
                <a:lnTo>
                  <a:pt x="1358690" y="186832"/>
                </a:lnTo>
                <a:lnTo>
                  <a:pt x="1355102" y="229933"/>
                </a:lnTo>
                <a:lnTo>
                  <a:pt x="1334655" y="260985"/>
                </a:lnTo>
                <a:lnTo>
                  <a:pt x="1330083" y="260985"/>
                </a:lnTo>
                <a:lnTo>
                  <a:pt x="1290947" y="240440"/>
                </a:lnTo>
                <a:lnTo>
                  <a:pt x="1280045" y="233092"/>
                </a:lnTo>
                <a:lnTo>
                  <a:pt x="1239457" y="208998"/>
                </a:lnTo>
                <a:lnTo>
                  <a:pt x="1186700" y="186816"/>
                </a:lnTo>
                <a:lnTo>
                  <a:pt x="1143711" y="176641"/>
                </a:lnTo>
                <a:lnTo>
                  <a:pt x="1093101" y="173227"/>
                </a:lnTo>
                <a:lnTo>
                  <a:pt x="1064000" y="174771"/>
                </a:lnTo>
                <a:lnTo>
                  <a:pt x="1010609" y="187051"/>
                </a:lnTo>
                <a:lnTo>
                  <a:pt x="963722" y="211260"/>
                </a:lnTo>
                <a:lnTo>
                  <a:pt x="923769" y="246209"/>
                </a:lnTo>
                <a:lnTo>
                  <a:pt x="890858" y="291524"/>
                </a:lnTo>
                <a:lnTo>
                  <a:pt x="865799" y="346491"/>
                </a:lnTo>
                <a:lnTo>
                  <a:pt x="848765" y="410789"/>
                </a:lnTo>
                <a:lnTo>
                  <a:pt x="840280" y="483369"/>
                </a:lnTo>
                <a:lnTo>
                  <a:pt x="839228" y="522731"/>
                </a:lnTo>
                <a:lnTo>
                  <a:pt x="840351" y="565544"/>
                </a:lnTo>
                <a:lnTo>
                  <a:pt x="843737" y="605393"/>
                </a:lnTo>
                <a:lnTo>
                  <a:pt x="857389" y="676148"/>
                </a:lnTo>
                <a:lnTo>
                  <a:pt x="879567" y="735314"/>
                </a:lnTo>
                <a:lnTo>
                  <a:pt x="909459" y="782954"/>
                </a:lnTo>
                <a:lnTo>
                  <a:pt x="946702" y="819531"/>
                </a:lnTo>
                <a:lnTo>
                  <a:pt x="990993" y="845438"/>
                </a:lnTo>
                <a:lnTo>
                  <a:pt x="1041777" y="860980"/>
                </a:lnTo>
                <a:lnTo>
                  <a:pt x="1098562" y="866139"/>
                </a:lnTo>
                <a:lnTo>
                  <a:pt x="1124855" y="865332"/>
                </a:lnTo>
                <a:lnTo>
                  <a:pt x="1171821" y="858906"/>
                </a:lnTo>
                <a:lnTo>
                  <a:pt x="1211660" y="846689"/>
                </a:lnTo>
                <a:lnTo>
                  <a:pt x="1260487" y="824864"/>
                </a:lnTo>
                <a:lnTo>
                  <a:pt x="1297331" y="803326"/>
                </a:lnTo>
                <a:lnTo>
                  <a:pt x="1307096" y="796925"/>
                </a:lnTo>
                <a:lnTo>
                  <a:pt x="1315718" y="791497"/>
                </a:lnTo>
                <a:lnTo>
                  <a:pt x="1323305" y="787606"/>
                </a:lnTo>
                <a:lnTo>
                  <a:pt x="1329867" y="785262"/>
                </a:lnTo>
                <a:lnTo>
                  <a:pt x="1335417" y="784478"/>
                </a:lnTo>
                <a:lnTo>
                  <a:pt x="1340624" y="784478"/>
                </a:lnTo>
                <a:lnTo>
                  <a:pt x="1344815" y="785622"/>
                </a:lnTo>
                <a:lnTo>
                  <a:pt x="1347863" y="787653"/>
                </a:lnTo>
                <a:lnTo>
                  <a:pt x="1351038" y="789686"/>
                </a:lnTo>
                <a:lnTo>
                  <a:pt x="1360976" y="835136"/>
                </a:lnTo>
                <a:lnTo>
                  <a:pt x="1361833" y="870712"/>
                </a:lnTo>
                <a:lnTo>
                  <a:pt x="1361762" y="880068"/>
                </a:lnTo>
                <a:lnTo>
                  <a:pt x="1358785" y="920623"/>
                </a:lnTo>
                <a:lnTo>
                  <a:pt x="1357261" y="927100"/>
                </a:lnTo>
                <a:lnTo>
                  <a:pt x="1355737" y="933576"/>
                </a:lnTo>
                <a:lnTo>
                  <a:pt x="1333308" y="964400"/>
                </a:lnTo>
                <a:lnTo>
                  <a:pt x="1292690" y="989500"/>
                </a:lnTo>
                <a:lnTo>
                  <a:pt x="1245755" y="1009395"/>
                </a:lnTo>
                <a:lnTo>
                  <a:pt x="1207941" y="1021111"/>
                </a:lnTo>
                <a:lnTo>
                  <a:pt x="1164983" y="1030731"/>
                </a:lnTo>
                <a:lnTo>
                  <a:pt x="1117739" y="1037129"/>
                </a:lnTo>
                <a:lnTo>
                  <a:pt x="1066685" y="1039240"/>
                </a:lnTo>
                <a:lnTo>
                  <a:pt x="1016322" y="1037262"/>
                </a:lnTo>
                <a:lnTo>
                  <a:pt x="968482" y="1031319"/>
                </a:lnTo>
                <a:lnTo>
                  <a:pt x="923167" y="1021399"/>
                </a:lnTo>
                <a:lnTo>
                  <a:pt x="880376" y="1007490"/>
                </a:lnTo>
                <a:lnTo>
                  <a:pt x="840323" y="989554"/>
                </a:lnTo>
                <a:lnTo>
                  <a:pt x="803408" y="967724"/>
                </a:lnTo>
                <a:lnTo>
                  <a:pt x="769627" y="941964"/>
                </a:lnTo>
                <a:lnTo>
                  <a:pt x="738974" y="912240"/>
                </a:lnTo>
                <a:lnTo>
                  <a:pt x="711547" y="878643"/>
                </a:lnTo>
                <a:lnTo>
                  <a:pt x="687519" y="841105"/>
                </a:lnTo>
                <a:lnTo>
                  <a:pt x="666889" y="799637"/>
                </a:lnTo>
                <a:lnTo>
                  <a:pt x="649655" y="754252"/>
                </a:lnTo>
                <a:lnTo>
                  <a:pt x="636063" y="704889"/>
                </a:lnTo>
                <a:lnTo>
                  <a:pt x="626356" y="651668"/>
                </a:lnTo>
                <a:lnTo>
                  <a:pt x="620532" y="594590"/>
                </a:lnTo>
                <a:lnTo>
                  <a:pt x="618591" y="533653"/>
                </a:lnTo>
                <a:lnTo>
                  <a:pt x="619958" y="483528"/>
                </a:lnTo>
                <a:lnTo>
                  <a:pt x="624059" y="435713"/>
                </a:lnTo>
                <a:lnTo>
                  <a:pt x="630894" y="390202"/>
                </a:lnTo>
                <a:lnTo>
                  <a:pt x="640464" y="346990"/>
                </a:lnTo>
                <a:lnTo>
                  <a:pt x="652767" y="306069"/>
                </a:lnTo>
                <a:lnTo>
                  <a:pt x="671553" y="258347"/>
                </a:lnTo>
                <a:lnTo>
                  <a:pt x="693735" y="214614"/>
                </a:lnTo>
                <a:lnTo>
                  <a:pt x="719316" y="174857"/>
                </a:lnTo>
                <a:lnTo>
                  <a:pt x="748296" y="139064"/>
                </a:lnTo>
                <a:lnTo>
                  <a:pt x="780493" y="107352"/>
                </a:lnTo>
                <a:lnTo>
                  <a:pt x="815749" y="79676"/>
                </a:lnTo>
                <a:lnTo>
                  <a:pt x="854077" y="56072"/>
                </a:lnTo>
                <a:lnTo>
                  <a:pt x="895489" y="36575"/>
                </a:lnTo>
                <a:lnTo>
                  <a:pt x="939467" y="21260"/>
                </a:lnTo>
                <a:lnTo>
                  <a:pt x="985659" y="10350"/>
                </a:lnTo>
                <a:lnTo>
                  <a:pt x="1034042" y="3821"/>
                </a:lnTo>
                <a:lnTo>
                  <a:pt x="1084592" y="1650"/>
                </a:lnTo>
                <a:close/>
              </a:path>
              <a:path w="3424554" h="1041400">
                <a:moveTo>
                  <a:pt x="1847735" y="0"/>
                </a:moveTo>
                <a:lnTo>
                  <a:pt x="1903123" y="1903"/>
                </a:lnTo>
                <a:lnTo>
                  <a:pt x="1955177" y="7604"/>
                </a:lnTo>
                <a:lnTo>
                  <a:pt x="2003898" y="17091"/>
                </a:lnTo>
                <a:lnTo>
                  <a:pt x="2049284" y="30352"/>
                </a:lnTo>
                <a:lnTo>
                  <a:pt x="2091196" y="47543"/>
                </a:lnTo>
                <a:lnTo>
                  <a:pt x="2129501" y="68818"/>
                </a:lnTo>
                <a:lnTo>
                  <a:pt x="2164209" y="94164"/>
                </a:lnTo>
                <a:lnTo>
                  <a:pt x="2195334" y="123570"/>
                </a:lnTo>
                <a:lnTo>
                  <a:pt x="2222863" y="157075"/>
                </a:lnTo>
                <a:lnTo>
                  <a:pt x="2246785" y="194722"/>
                </a:lnTo>
                <a:lnTo>
                  <a:pt x="2267111" y="236513"/>
                </a:lnTo>
                <a:lnTo>
                  <a:pt x="2283853" y="282448"/>
                </a:lnTo>
                <a:lnTo>
                  <a:pt x="2294627" y="322163"/>
                </a:lnTo>
                <a:lnTo>
                  <a:pt x="2303017" y="364652"/>
                </a:lnTo>
                <a:lnTo>
                  <a:pt x="2309017" y="409915"/>
                </a:lnTo>
                <a:lnTo>
                  <a:pt x="2312622" y="457951"/>
                </a:lnTo>
                <a:lnTo>
                  <a:pt x="2313825" y="508762"/>
                </a:lnTo>
                <a:lnTo>
                  <a:pt x="2311875" y="569676"/>
                </a:lnTo>
                <a:lnTo>
                  <a:pt x="2306031" y="627268"/>
                </a:lnTo>
                <a:lnTo>
                  <a:pt x="2296305" y="681551"/>
                </a:lnTo>
                <a:lnTo>
                  <a:pt x="2282710" y="732536"/>
                </a:lnTo>
                <a:lnTo>
                  <a:pt x="2265281" y="779942"/>
                </a:lnTo>
                <a:lnTo>
                  <a:pt x="2244055" y="823658"/>
                </a:lnTo>
                <a:lnTo>
                  <a:pt x="2219042" y="863659"/>
                </a:lnTo>
                <a:lnTo>
                  <a:pt x="2190254" y="899922"/>
                </a:lnTo>
                <a:lnTo>
                  <a:pt x="2157772" y="932205"/>
                </a:lnTo>
                <a:lnTo>
                  <a:pt x="2121658" y="960453"/>
                </a:lnTo>
                <a:lnTo>
                  <a:pt x="2081901" y="984629"/>
                </a:lnTo>
                <a:lnTo>
                  <a:pt x="2038489" y="1004697"/>
                </a:lnTo>
                <a:lnTo>
                  <a:pt x="1991461" y="1020532"/>
                </a:lnTo>
                <a:lnTo>
                  <a:pt x="1940874" y="1031843"/>
                </a:lnTo>
                <a:lnTo>
                  <a:pt x="1886738" y="1038629"/>
                </a:lnTo>
                <a:lnTo>
                  <a:pt x="1829066" y="1040891"/>
                </a:lnTo>
                <a:lnTo>
                  <a:pt x="1772345" y="1038965"/>
                </a:lnTo>
                <a:lnTo>
                  <a:pt x="1719338" y="1033192"/>
                </a:lnTo>
                <a:lnTo>
                  <a:pt x="1670046" y="1023586"/>
                </a:lnTo>
                <a:lnTo>
                  <a:pt x="1624469" y="1010157"/>
                </a:lnTo>
                <a:lnTo>
                  <a:pt x="1582581" y="992800"/>
                </a:lnTo>
                <a:lnTo>
                  <a:pt x="1544348" y="971407"/>
                </a:lnTo>
                <a:lnTo>
                  <a:pt x="1509758" y="945989"/>
                </a:lnTo>
                <a:lnTo>
                  <a:pt x="1478800" y="916559"/>
                </a:lnTo>
                <a:lnTo>
                  <a:pt x="1451485" y="882983"/>
                </a:lnTo>
                <a:lnTo>
                  <a:pt x="1427826" y="845121"/>
                </a:lnTo>
                <a:lnTo>
                  <a:pt x="1407809" y="802973"/>
                </a:lnTo>
                <a:lnTo>
                  <a:pt x="1391424" y="756538"/>
                </a:lnTo>
                <a:lnTo>
                  <a:pt x="1380938" y="716307"/>
                </a:lnTo>
                <a:lnTo>
                  <a:pt x="1372793" y="673192"/>
                </a:lnTo>
                <a:lnTo>
                  <a:pt x="1366982" y="627206"/>
                </a:lnTo>
                <a:lnTo>
                  <a:pt x="1363500" y="578361"/>
                </a:lnTo>
                <a:lnTo>
                  <a:pt x="1362341" y="526668"/>
                </a:lnTo>
                <a:lnTo>
                  <a:pt x="1364272" y="467232"/>
                </a:lnTo>
                <a:lnTo>
                  <a:pt x="1370072" y="410844"/>
                </a:lnTo>
                <a:lnTo>
                  <a:pt x="1379754" y="357504"/>
                </a:lnTo>
                <a:lnTo>
                  <a:pt x="1393329" y="307213"/>
                </a:lnTo>
                <a:lnTo>
                  <a:pt x="1410812" y="260332"/>
                </a:lnTo>
                <a:lnTo>
                  <a:pt x="1432032" y="217058"/>
                </a:lnTo>
                <a:lnTo>
                  <a:pt x="1457016" y="177428"/>
                </a:lnTo>
                <a:lnTo>
                  <a:pt x="1485785" y="141477"/>
                </a:lnTo>
                <a:lnTo>
                  <a:pt x="1518287" y="109281"/>
                </a:lnTo>
                <a:lnTo>
                  <a:pt x="1554445" y="81073"/>
                </a:lnTo>
                <a:lnTo>
                  <a:pt x="1594245" y="56842"/>
                </a:lnTo>
                <a:lnTo>
                  <a:pt x="1637677" y="36575"/>
                </a:lnTo>
                <a:lnTo>
                  <a:pt x="1684733" y="20574"/>
                </a:lnTo>
                <a:lnTo>
                  <a:pt x="1735420" y="9144"/>
                </a:lnTo>
                <a:lnTo>
                  <a:pt x="1789750" y="2286"/>
                </a:lnTo>
                <a:lnTo>
                  <a:pt x="1847735" y="0"/>
                </a:lnTo>
                <a:close/>
              </a:path>
            </a:pathLst>
          </a:custGeom>
          <a:ln w="28575">
            <a:solidFill>
              <a:srgbClr val="76E4A2"/>
            </a:solidFill>
          </a:ln>
        </p:spPr>
        <p:txBody>
          <a:bodyPr wrap="square" lIns="0" tIns="0" rIns="0" bIns="0" rtlCol="0"/>
          <a:lstStyle/>
          <a:p>
            <a:pPr defTabSz="795802"/>
            <a:endParaRPr sz="1567" kern="0">
              <a:solidFill>
                <a:sysClr val="windowText" lastClr="0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72761" y="771143"/>
            <a:ext cx="858263" cy="333218"/>
          </a:xfrm>
          <a:prstGeom prst="rect">
            <a:avLst/>
          </a:prstGeom>
        </p:spPr>
        <p:txBody>
          <a:bodyPr vert="horz" wrap="square" lIns="0" tIns="11606" rIns="0" bIns="0" rtlCol="0">
            <a:spAutoFit/>
          </a:bodyPr>
          <a:lstStyle/>
          <a:p>
            <a:pPr marL="11053" defTabSz="795802">
              <a:spcBef>
                <a:spcPts val="91"/>
              </a:spcBef>
            </a:pPr>
            <a:r>
              <a:rPr sz="2089" b="1" kern="0" spc="-9" dirty="0">
                <a:solidFill>
                  <a:srgbClr val="252525"/>
                </a:solidFill>
                <a:latin typeface="Calibri"/>
                <a:cs typeface="Calibri"/>
              </a:rPr>
              <a:t>Agenda</a:t>
            </a:r>
            <a:endParaRPr sz="2089" kern="0">
              <a:solidFill>
                <a:sysClr val="windowText" lastClr="000000"/>
              </a:solidFill>
              <a:latin typeface="Calibri"/>
              <a:cs typeface="Calibri"/>
            </a:endParaRPr>
          </a:p>
        </p:txBody>
      </p:sp>
      <p:sp>
        <p:nvSpPr>
          <p:cNvPr id="3" name="object 3"/>
          <p:cNvSpPr txBox="1"/>
          <p:nvPr/>
        </p:nvSpPr>
        <p:spPr>
          <a:xfrm>
            <a:off x="387130" y="1369475"/>
            <a:ext cx="599071" cy="1010408"/>
          </a:xfrm>
          <a:prstGeom prst="rect">
            <a:avLst/>
          </a:prstGeom>
        </p:spPr>
        <p:txBody>
          <a:bodyPr vert="horz" wrap="square" lIns="0" tIns="167452" rIns="0" bIns="0" rtlCol="0">
            <a:spAutoFit/>
          </a:bodyPr>
          <a:lstStyle/>
          <a:p>
            <a:pPr marL="11053" defTabSz="795802">
              <a:spcBef>
                <a:spcPts val="1319"/>
              </a:spcBef>
            </a:pPr>
            <a:r>
              <a:rPr sz="3916" kern="0" spc="-22" dirty="0">
                <a:solidFill>
                  <a:srgbClr val="76E4A2"/>
                </a:solidFill>
                <a:latin typeface="Calibri"/>
                <a:cs typeface="Calibri"/>
              </a:rPr>
              <a:t>01</a:t>
            </a:r>
            <a:endParaRPr sz="3916" kern="0">
              <a:solidFill>
                <a:sysClr val="windowText" lastClr="000000"/>
              </a:solidFill>
              <a:latin typeface="Calibri"/>
              <a:cs typeface="Calibri"/>
            </a:endParaRPr>
          </a:p>
          <a:p>
            <a:pPr marL="11053" defTabSz="795802">
              <a:spcBef>
                <a:spcPts val="409"/>
              </a:spcBef>
            </a:pPr>
            <a:r>
              <a:rPr sz="1218" b="1" kern="0" dirty="0">
                <a:solidFill>
                  <a:srgbClr val="252525"/>
                </a:solidFill>
                <a:latin typeface="Calibri"/>
                <a:cs typeface="Calibri"/>
              </a:rPr>
              <a:t>Our</a:t>
            </a:r>
            <a:r>
              <a:rPr sz="1218" b="1" kern="0" spc="4" dirty="0">
                <a:solidFill>
                  <a:srgbClr val="252525"/>
                </a:solidFill>
                <a:latin typeface="Calibri"/>
                <a:cs typeface="Calibri"/>
              </a:rPr>
              <a:t> </a:t>
            </a:r>
            <a:r>
              <a:rPr sz="1218" b="1" kern="0" spc="-17" dirty="0">
                <a:solidFill>
                  <a:srgbClr val="252525"/>
                </a:solidFill>
                <a:latin typeface="Calibri"/>
                <a:cs typeface="Calibri"/>
              </a:rPr>
              <a:t>Goal</a:t>
            </a:r>
            <a:endParaRPr sz="1218" kern="0">
              <a:solidFill>
                <a:sysClr val="windowText" lastClr="000000"/>
              </a:solidFill>
              <a:latin typeface="Calibri"/>
              <a:cs typeface="Calibri"/>
            </a:endParaRPr>
          </a:p>
        </p:txBody>
      </p:sp>
      <p:sp>
        <p:nvSpPr>
          <p:cNvPr id="4" name="object 4"/>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5" name="object 5"/>
          <p:cNvSpPr txBox="1"/>
          <p:nvPr/>
        </p:nvSpPr>
        <p:spPr>
          <a:xfrm>
            <a:off x="1803623" y="1215077"/>
            <a:ext cx="2006666" cy="1587268"/>
          </a:xfrm>
          <a:prstGeom prst="rect">
            <a:avLst/>
          </a:prstGeom>
        </p:spPr>
        <p:txBody>
          <a:bodyPr vert="horz" wrap="square" lIns="0" tIns="317220" rIns="0" bIns="0" rtlCol="0">
            <a:spAutoFit/>
          </a:bodyPr>
          <a:lstStyle/>
          <a:p>
            <a:pPr marL="11053" defTabSz="795802">
              <a:spcBef>
                <a:spcPts val="2498"/>
              </a:spcBef>
            </a:pPr>
            <a:r>
              <a:rPr sz="3916" kern="0" spc="-22" dirty="0">
                <a:solidFill>
                  <a:srgbClr val="76E4A2"/>
                </a:solidFill>
                <a:latin typeface="Calibri"/>
                <a:cs typeface="Calibri"/>
              </a:rPr>
              <a:t>02</a:t>
            </a:r>
            <a:endParaRPr sz="3916" kern="0">
              <a:solidFill>
                <a:sysClr val="windowText" lastClr="000000"/>
              </a:solidFill>
              <a:latin typeface="Calibri"/>
              <a:cs typeface="Calibri"/>
            </a:endParaRPr>
          </a:p>
          <a:p>
            <a:pPr marL="11053" marR="4421" defTabSz="795802">
              <a:lnSpc>
                <a:spcPct val="100600"/>
              </a:lnSpc>
              <a:spcBef>
                <a:spcPts val="778"/>
              </a:spcBef>
            </a:pPr>
            <a:r>
              <a:rPr sz="1218" b="1" kern="0" dirty="0">
                <a:solidFill>
                  <a:srgbClr val="252525"/>
                </a:solidFill>
                <a:latin typeface="Calibri"/>
                <a:cs typeface="Calibri"/>
              </a:rPr>
              <a:t>Digitalisation</a:t>
            </a:r>
            <a:r>
              <a:rPr sz="1218" b="1" kern="0" spc="-26" dirty="0">
                <a:solidFill>
                  <a:srgbClr val="252525"/>
                </a:solidFill>
                <a:latin typeface="Calibri"/>
                <a:cs typeface="Calibri"/>
              </a:rPr>
              <a:t> </a:t>
            </a:r>
            <a:r>
              <a:rPr sz="1218" b="1" kern="0" dirty="0">
                <a:solidFill>
                  <a:srgbClr val="252525"/>
                </a:solidFill>
                <a:latin typeface="Calibri"/>
                <a:cs typeface="Calibri"/>
              </a:rPr>
              <a:t>&amp;</a:t>
            </a:r>
            <a:r>
              <a:rPr sz="1218" b="1" kern="0" spc="-70" dirty="0">
                <a:solidFill>
                  <a:srgbClr val="252525"/>
                </a:solidFill>
                <a:latin typeface="Calibri"/>
                <a:cs typeface="Calibri"/>
              </a:rPr>
              <a:t> </a:t>
            </a:r>
            <a:r>
              <a:rPr sz="1218" b="1" kern="0" spc="-22" dirty="0">
                <a:solidFill>
                  <a:srgbClr val="252525"/>
                </a:solidFill>
                <a:latin typeface="Calibri"/>
                <a:cs typeface="Calibri"/>
              </a:rPr>
              <a:t>IA: </a:t>
            </a:r>
            <a:r>
              <a:rPr sz="1218" b="1" kern="0" dirty="0">
                <a:solidFill>
                  <a:srgbClr val="252525"/>
                </a:solidFill>
                <a:latin typeface="Calibri"/>
                <a:cs typeface="Calibri"/>
              </a:rPr>
              <a:t>Opportunities</a:t>
            </a:r>
            <a:r>
              <a:rPr sz="1218" b="1" kern="0" spc="-35" dirty="0">
                <a:solidFill>
                  <a:srgbClr val="252525"/>
                </a:solidFill>
                <a:latin typeface="Calibri"/>
                <a:cs typeface="Calibri"/>
              </a:rPr>
              <a:t> </a:t>
            </a:r>
            <a:r>
              <a:rPr sz="1218" b="1" kern="0" dirty="0">
                <a:solidFill>
                  <a:srgbClr val="252525"/>
                </a:solidFill>
                <a:latin typeface="Calibri"/>
                <a:cs typeface="Calibri"/>
              </a:rPr>
              <a:t>to</a:t>
            </a:r>
            <a:r>
              <a:rPr sz="1218" b="1" kern="0" spc="-65" dirty="0">
                <a:solidFill>
                  <a:srgbClr val="252525"/>
                </a:solidFill>
                <a:latin typeface="Calibri"/>
                <a:cs typeface="Calibri"/>
              </a:rPr>
              <a:t> </a:t>
            </a:r>
            <a:r>
              <a:rPr sz="1218" b="1" kern="0" dirty="0">
                <a:solidFill>
                  <a:srgbClr val="252525"/>
                </a:solidFill>
                <a:latin typeface="Calibri"/>
                <a:cs typeface="Calibri"/>
              </a:rPr>
              <a:t>increase</a:t>
            </a:r>
            <a:r>
              <a:rPr sz="1218" b="1" kern="0" spc="-30" dirty="0">
                <a:solidFill>
                  <a:srgbClr val="252525"/>
                </a:solidFill>
                <a:latin typeface="Calibri"/>
                <a:cs typeface="Calibri"/>
              </a:rPr>
              <a:t> </a:t>
            </a:r>
            <a:r>
              <a:rPr sz="1218" b="1" kern="0" spc="-17" dirty="0">
                <a:solidFill>
                  <a:srgbClr val="252525"/>
                </a:solidFill>
                <a:latin typeface="Calibri"/>
                <a:cs typeface="Calibri"/>
              </a:rPr>
              <a:t>glass </a:t>
            </a:r>
            <a:r>
              <a:rPr sz="1218" b="1" kern="0" spc="-9" dirty="0">
                <a:solidFill>
                  <a:srgbClr val="252525"/>
                </a:solidFill>
                <a:latin typeface="Calibri"/>
                <a:cs typeface="Calibri"/>
              </a:rPr>
              <a:t>collection</a:t>
            </a:r>
            <a:endParaRPr sz="1218" kern="0">
              <a:solidFill>
                <a:sysClr val="windowText" lastClr="000000"/>
              </a:solidFill>
              <a:latin typeface="Calibri"/>
              <a:cs typeface="Calibri"/>
            </a:endParaRPr>
          </a:p>
        </p:txBody>
      </p:sp>
      <p:sp>
        <p:nvSpPr>
          <p:cNvPr id="6" name="object 6"/>
          <p:cNvSpPr txBox="1"/>
          <p:nvPr/>
        </p:nvSpPr>
        <p:spPr>
          <a:xfrm>
            <a:off x="4142652" y="1333153"/>
            <a:ext cx="1615943" cy="1093535"/>
          </a:xfrm>
          <a:prstGeom prst="rect">
            <a:avLst/>
          </a:prstGeom>
        </p:spPr>
        <p:txBody>
          <a:bodyPr vert="horz" wrap="square" lIns="0" tIns="224375" rIns="0" bIns="0" rtlCol="0">
            <a:spAutoFit/>
          </a:bodyPr>
          <a:lstStyle/>
          <a:p>
            <a:pPr marL="11053" defTabSz="795802">
              <a:spcBef>
                <a:spcPts val="1767"/>
              </a:spcBef>
            </a:pPr>
            <a:r>
              <a:rPr sz="3916" kern="0" spc="-22" dirty="0">
                <a:solidFill>
                  <a:srgbClr val="76E4A2"/>
                </a:solidFill>
                <a:latin typeface="Calibri"/>
                <a:cs typeface="Calibri"/>
              </a:rPr>
              <a:t>03</a:t>
            </a:r>
            <a:endParaRPr sz="3916" kern="0">
              <a:solidFill>
                <a:sysClr val="windowText" lastClr="000000"/>
              </a:solidFill>
              <a:latin typeface="Calibri"/>
              <a:cs typeface="Calibri"/>
            </a:endParaRPr>
          </a:p>
          <a:p>
            <a:pPr marL="11053" defTabSz="795802">
              <a:spcBef>
                <a:spcPts val="553"/>
              </a:spcBef>
            </a:pPr>
            <a:r>
              <a:rPr sz="1218" b="1" kern="0" spc="-9" dirty="0">
                <a:solidFill>
                  <a:srgbClr val="252525"/>
                </a:solidFill>
                <a:latin typeface="Calibri"/>
                <a:cs typeface="Calibri"/>
              </a:rPr>
              <a:t>Ecobarrios:</a:t>
            </a:r>
            <a:r>
              <a:rPr sz="1218" b="1" kern="0" spc="-13" dirty="0">
                <a:solidFill>
                  <a:srgbClr val="252525"/>
                </a:solidFill>
                <a:latin typeface="Calibri"/>
                <a:cs typeface="Calibri"/>
              </a:rPr>
              <a:t> </a:t>
            </a:r>
            <a:r>
              <a:rPr sz="1218" b="1" kern="0" dirty="0">
                <a:solidFill>
                  <a:srgbClr val="252525"/>
                </a:solidFill>
                <a:latin typeface="Calibri"/>
                <a:cs typeface="Calibri"/>
              </a:rPr>
              <a:t>cases</a:t>
            </a:r>
            <a:r>
              <a:rPr sz="1218" b="1" kern="0" spc="35" dirty="0">
                <a:solidFill>
                  <a:srgbClr val="252525"/>
                </a:solidFill>
                <a:latin typeface="Calibri"/>
                <a:cs typeface="Calibri"/>
              </a:rPr>
              <a:t> </a:t>
            </a:r>
            <a:r>
              <a:rPr sz="1218" b="1" kern="0" spc="-9" dirty="0">
                <a:solidFill>
                  <a:srgbClr val="252525"/>
                </a:solidFill>
                <a:latin typeface="Calibri"/>
                <a:cs typeface="Calibri"/>
              </a:rPr>
              <a:t>studies</a:t>
            </a:r>
            <a:endParaRPr sz="1218" kern="0">
              <a:solidFill>
                <a:sysClr val="windowText" lastClr="000000"/>
              </a:solidFill>
              <a:latin typeface="Calibri"/>
              <a:cs typeface="Calibri"/>
            </a:endParaRPr>
          </a:p>
        </p:txBody>
      </p:sp>
      <p:pic>
        <p:nvPicPr>
          <p:cNvPr id="7" name="object 7"/>
          <p:cNvPicPr/>
          <p:nvPr/>
        </p:nvPicPr>
        <p:blipFill>
          <a:blip r:embed="rId2" cstate="print"/>
          <a:stretch>
            <a:fillRect/>
          </a:stretch>
        </p:blipFill>
        <p:spPr>
          <a:xfrm>
            <a:off x="7684577" y="3125531"/>
            <a:ext cx="1948998" cy="2238260"/>
          </a:xfrm>
          <a:prstGeom prst="rect">
            <a:avLst/>
          </a:prstGeom>
        </p:spPr>
      </p:pic>
      <p:sp>
        <p:nvSpPr>
          <p:cNvPr id="8" name="object 8"/>
          <p:cNvSpPr txBox="1"/>
          <p:nvPr/>
        </p:nvSpPr>
        <p:spPr>
          <a:xfrm>
            <a:off x="6276981" y="1366198"/>
            <a:ext cx="1525310" cy="1009292"/>
          </a:xfrm>
          <a:prstGeom prst="rect">
            <a:avLst/>
          </a:prstGeom>
        </p:spPr>
        <p:txBody>
          <a:bodyPr vert="horz" wrap="square" lIns="0" tIns="166347" rIns="0" bIns="0" rtlCol="0">
            <a:spAutoFit/>
          </a:bodyPr>
          <a:lstStyle/>
          <a:p>
            <a:pPr marL="11053" defTabSz="795802">
              <a:spcBef>
                <a:spcPts val="1310"/>
              </a:spcBef>
            </a:pPr>
            <a:r>
              <a:rPr sz="3916" kern="0" spc="-22" dirty="0">
                <a:solidFill>
                  <a:srgbClr val="76E4A2"/>
                </a:solidFill>
                <a:latin typeface="Calibri"/>
                <a:cs typeface="Calibri"/>
              </a:rPr>
              <a:t>04</a:t>
            </a:r>
            <a:endParaRPr sz="3916" kern="0">
              <a:solidFill>
                <a:sysClr val="windowText" lastClr="000000"/>
              </a:solidFill>
              <a:latin typeface="Calibri"/>
              <a:cs typeface="Calibri"/>
            </a:endParaRPr>
          </a:p>
          <a:p>
            <a:pPr marL="11053" defTabSz="795802">
              <a:spcBef>
                <a:spcPts val="409"/>
              </a:spcBef>
            </a:pPr>
            <a:r>
              <a:rPr sz="1218" b="1" kern="0" spc="-9" dirty="0">
                <a:solidFill>
                  <a:srgbClr val="252525"/>
                </a:solidFill>
                <a:latin typeface="Calibri"/>
                <a:cs typeface="Calibri"/>
              </a:rPr>
              <a:t>Marketing</a:t>
            </a:r>
            <a:r>
              <a:rPr sz="1218" b="1" kern="0" spc="-13" dirty="0">
                <a:solidFill>
                  <a:srgbClr val="252525"/>
                </a:solidFill>
                <a:latin typeface="Calibri"/>
                <a:cs typeface="Calibri"/>
              </a:rPr>
              <a:t> </a:t>
            </a:r>
            <a:r>
              <a:rPr sz="1218" b="1" kern="0" spc="-9" dirty="0">
                <a:solidFill>
                  <a:srgbClr val="252525"/>
                </a:solidFill>
                <a:latin typeface="Calibri"/>
                <a:cs typeface="Calibri"/>
              </a:rPr>
              <a:t>mobilisation</a:t>
            </a:r>
            <a:endParaRPr sz="1218" kern="0">
              <a:solidFill>
                <a:sysClr val="windowText" lastClr="000000"/>
              </a:solidFill>
              <a:latin typeface="Calibri"/>
              <a:cs typeface="Calibri"/>
            </a:endParaRPr>
          </a:p>
        </p:txBody>
      </p:sp>
      <p:sp>
        <p:nvSpPr>
          <p:cNvPr id="9" name="object 9"/>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77370" defTabSz="795802">
              <a:spcBef>
                <a:spcPts val="74"/>
              </a:spcBef>
            </a:pPr>
            <a:fld id="{81D60167-4931-47E6-BA6A-407CBD079E47}" type="slidenum">
              <a:rPr kern="0" spc="-44" dirty="0">
                <a:solidFill>
                  <a:srgbClr val="9D9D9D"/>
                </a:solidFill>
              </a:rPr>
              <a:pPr marL="77370" defTabSz="795802">
                <a:spcBef>
                  <a:spcPts val="74"/>
                </a:spcBef>
              </a:pPr>
              <a:t>53</a:t>
            </a:fld>
            <a:endParaRPr kern="0" spc="-44" dirty="0">
              <a:solidFill>
                <a:srgbClr val="9D9D9D"/>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250454" y="1799069"/>
            <a:ext cx="3556293" cy="3705508"/>
          </a:xfrm>
          <a:custGeom>
            <a:avLst/>
            <a:gdLst/>
            <a:ahLst/>
            <a:cxnLst/>
            <a:rect l="l" t="t" r="r" b="b"/>
            <a:pathLst>
              <a:path w="4086225" h="4257675">
                <a:moveTo>
                  <a:pt x="3405124" y="0"/>
                </a:moveTo>
                <a:lnTo>
                  <a:pt x="681101" y="0"/>
                </a:lnTo>
                <a:lnTo>
                  <a:pt x="632458" y="1710"/>
                </a:lnTo>
                <a:lnTo>
                  <a:pt x="584738" y="6763"/>
                </a:lnTo>
                <a:lnTo>
                  <a:pt x="538057" y="15044"/>
                </a:lnTo>
                <a:lnTo>
                  <a:pt x="492530" y="26439"/>
                </a:lnTo>
                <a:lnTo>
                  <a:pt x="448272" y="40830"/>
                </a:lnTo>
                <a:lnTo>
                  <a:pt x="405398" y="58105"/>
                </a:lnTo>
                <a:lnTo>
                  <a:pt x="364023" y="78146"/>
                </a:lnTo>
                <a:lnTo>
                  <a:pt x="324264" y="100839"/>
                </a:lnTo>
                <a:lnTo>
                  <a:pt x="286234" y="126069"/>
                </a:lnTo>
                <a:lnTo>
                  <a:pt x="250050" y="153720"/>
                </a:lnTo>
                <a:lnTo>
                  <a:pt x="215826" y="183677"/>
                </a:lnTo>
                <a:lnTo>
                  <a:pt x="183677" y="215826"/>
                </a:lnTo>
                <a:lnTo>
                  <a:pt x="153720" y="250050"/>
                </a:lnTo>
                <a:lnTo>
                  <a:pt x="126069" y="286234"/>
                </a:lnTo>
                <a:lnTo>
                  <a:pt x="100839" y="324264"/>
                </a:lnTo>
                <a:lnTo>
                  <a:pt x="78146" y="364023"/>
                </a:lnTo>
                <a:lnTo>
                  <a:pt x="58105" y="405398"/>
                </a:lnTo>
                <a:lnTo>
                  <a:pt x="40830" y="448272"/>
                </a:lnTo>
                <a:lnTo>
                  <a:pt x="26439" y="492530"/>
                </a:lnTo>
                <a:lnTo>
                  <a:pt x="15044" y="538057"/>
                </a:lnTo>
                <a:lnTo>
                  <a:pt x="6763" y="584738"/>
                </a:lnTo>
                <a:lnTo>
                  <a:pt x="1710" y="632458"/>
                </a:lnTo>
                <a:lnTo>
                  <a:pt x="0" y="681101"/>
                </a:lnTo>
                <a:lnTo>
                  <a:pt x="0" y="3576624"/>
                </a:lnTo>
                <a:lnTo>
                  <a:pt x="1710" y="3625262"/>
                </a:lnTo>
                <a:lnTo>
                  <a:pt x="6763" y="3672977"/>
                </a:lnTo>
                <a:lnTo>
                  <a:pt x="15044" y="3719654"/>
                </a:lnTo>
                <a:lnTo>
                  <a:pt x="26439" y="3765177"/>
                </a:lnTo>
                <a:lnTo>
                  <a:pt x="40830" y="3809432"/>
                </a:lnTo>
                <a:lnTo>
                  <a:pt x="58105" y="3852302"/>
                </a:lnTo>
                <a:lnTo>
                  <a:pt x="78146" y="3893673"/>
                </a:lnTo>
                <a:lnTo>
                  <a:pt x="100839" y="3933430"/>
                </a:lnTo>
                <a:lnTo>
                  <a:pt x="126069" y="3971457"/>
                </a:lnTo>
                <a:lnTo>
                  <a:pt x="153720" y="4007639"/>
                </a:lnTo>
                <a:lnTo>
                  <a:pt x="183677" y="4041861"/>
                </a:lnTo>
                <a:lnTo>
                  <a:pt x="215826" y="4074007"/>
                </a:lnTo>
                <a:lnTo>
                  <a:pt x="250050" y="4103962"/>
                </a:lnTo>
                <a:lnTo>
                  <a:pt x="286234" y="4131612"/>
                </a:lnTo>
                <a:lnTo>
                  <a:pt x="324264" y="4156840"/>
                </a:lnTo>
                <a:lnTo>
                  <a:pt x="364023" y="4179532"/>
                </a:lnTo>
                <a:lnTo>
                  <a:pt x="405398" y="4199572"/>
                </a:lnTo>
                <a:lnTo>
                  <a:pt x="448272" y="4216846"/>
                </a:lnTo>
                <a:lnTo>
                  <a:pt x="492530" y="4231237"/>
                </a:lnTo>
                <a:lnTo>
                  <a:pt x="538057" y="4242630"/>
                </a:lnTo>
                <a:lnTo>
                  <a:pt x="584738" y="4250911"/>
                </a:lnTo>
                <a:lnTo>
                  <a:pt x="632458" y="4255965"/>
                </a:lnTo>
                <a:lnTo>
                  <a:pt x="681101" y="4257675"/>
                </a:lnTo>
                <a:lnTo>
                  <a:pt x="3405124" y="4257675"/>
                </a:lnTo>
                <a:lnTo>
                  <a:pt x="3453766" y="4255965"/>
                </a:lnTo>
                <a:lnTo>
                  <a:pt x="3501486" y="4250911"/>
                </a:lnTo>
                <a:lnTo>
                  <a:pt x="3548167" y="4242630"/>
                </a:lnTo>
                <a:lnTo>
                  <a:pt x="3593694" y="4231237"/>
                </a:lnTo>
                <a:lnTo>
                  <a:pt x="3637952" y="4216846"/>
                </a:lnTo>
                <a:lnTo>
                  <a:pt x="3680826" y="4199572"/>
                </a:lnTo>
                <a:lnTo>
                  <a:pt x="3722201" y="4179532"/>
                </a:lnTo>
                <a:lnTo>
                  <a:pt x="3761960" y="4156840"/>
                </a:lnTo>
                <a:lnTo>
                  <a:pt x="3799990" y="4131612"/>
                </a:lnTo>
                <a:lnTo>
                  <a:pt x="3836174" y="4103962"/>
                </a:lnTo>
                <a:lnTo>
                  <a:pt x="3870398" y="4074007"/>
                </a:lnTo>
                <a:lnTo>
                  <a:pt x="3902547" y="4041861"/>
                </a:lnTo>
                <a:lnTo>
                  <a:pt x="3932504" y="4007639"/>
                </a:lnTo>
                <a:lnTo>
                  <a:pt x="3960155" y="3971457"/>
                </a:lnTo>
                <a:lnTo>
                  <a:pt x="3985385" y="3933430"/>
                </a:lnTo>
                <a:lnTo>
                  <a:pt x="4008078" y="3893673"/>
                </a:lnTo>
                <a:lnTo>
                  <a:pt x="4028119" y="3852302"/>
                </a:lnTo>
                <a:lnTo>
                  <a:pt x="4045394" y="3809432"/>
                </a:lnTo>
                <a:lnTo>
                  <a:pt x="4059785" y="3765177"/>
                </a:lnTo>
                <a:lnTo>
                  <a:pt x="4071180" y="3719654"/>
                </a:lnTo>
                <a:lnTo>
                  <a:pt x="4079461" y="3672977"/>
                </a:lnTo>
                <a:lnTo>
                  <a:pt x="4084514" y="3625262"/>
                </a:lnTo>
                <a:lnTo>
                  <a:pt x="4086225" y="3576624"/>
                </a:lnTo>
                <a:lnTo>
                  <a:pt x="4086225" y="681101"/>
                </a:lnTo>
                <a:lnTo>
                  <a:pt x="4084514" y="632458"/>
                </a:lnTo>
                <a:lnTo>
                  <a:pt x="4079461" y="584738"/>
                </a:lnTo>
                <a:lnTo>
                  <a:pt x="4071180" y="538057"/>
                </a:lnTo>
                <a:lnTo>
                  <a:pt x="4059785" y="492530"/>
                </a:lnTo>
                <a:lnTo>
                  <a:pt x="4045394" y="448272"/>
                </a:lnTo>
                <a:lnTo>
                  <a:pt x="4028119" y="405398"/>
                </a:lnTo>
                <a:lnTo>
                  <a:pt x="4008078" y="364023"/>
                </a:lnTo>
                <a:lnTo>
                  <a:pt x="3985385" y="324264"/>
                </a:lnTo>
                <a:lnTo>
                  <a:pt x="3960155" y="286234"/>
                </a:lnTo>
                <a:lnTo>
                  <a:pt x="3932504" y="250050"/>
                </a:lnTo>
                <a:lnTo>
                  <a:pt x="3902547" y="215826"/>
                </a:lnTo>
                <a:lnTo>
                  <a:pt x="3870398" y="183677"/>
                </a:lnTo>
                <a:lnTo>
                  <a:pt x="3836174" y="153720"/>
                </a:lnTo>
                <a:lnTo>
                  <a:pt x="3799990" y="126069"/>
                </a:lnTo>
                <a:lnTo>
                  <a:pt x="3761960" y="100839"/>
                </a:lnTo>
                <a:lnTo>
                  <a:pt x="3722201" y="78146"/>
                </a:lnTo>
                <a:lnTo>
                  <a:pt x="3680826" y="58105"/>
                </a:lnTo>
                <a:lnTo>
                  <a:pt x="3637952" y="40830"/>
                </a:lnTo>
                <a:lnTo>
                  <a:pt x="3593694" y="26439"/>
                </a:lnTo>
                <a:lnTo>
                  <a:pt x="3548167" y="15044"/>
                </a:lnTo>
                <a:lnTo>
                  <a:pt x="3501486" y="6763"/>
                </a:lnTo>
                <a:lnTo>
                  <a:pt x="3453766" y="1710"/>
                </a:lnTo>
                <a:lnTo>
                  <a:pt x="3405124" y="0"/>
                </a:lnTo>
                <a:close/>
              </a:path>
            </a:pathLst>
          </a:custGeom>
          <a:solidFill>
            <a:srgbClr val="C7F5DA"/>
          </a:solidFill>
        </p:spPr>
        <p:txBody>
          <a:bodyPr wrap="square" lIns="0" tIns="0" rIns="0" bIns="0" rtlCol="0"/>
          <a:lstStyle/>
          <a:p>
            <a:pPr defTabSz="795802"/>
            <a:endParaRPr sz="1567" kern="0">
              <a:solidFill>
                <a:sysClr val="windowText" lastClr="000000"/>
              </a:solidFill>
            </a:endParaRPr>
          </a:p>
        </p:txBody>
      </p:sp>
      <p:sp>
        <p:nvSpPr>
          <p:cNvPr id="3" name="object 3"/>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4" name="object 4"/>
          <p:cNvSpPr txBox="1"/>
          <p:nvPr/>
        </p:nvSpPr>
        <p:spPr>
          <a:xfrm>
            <a:off x="578368" y="2089762"/>
            <a:ext cx="2106696" cy="230832"/>
          </a:xfrm>
          <a:prstGeom prst="rect">
            <a:avLst/>
          </a:prstGeom>
          <a:solidFill>
            <a:srgbClr val="76E4A2"/>
          </a:solidFill>
        </p:spPr>
        <p:txBody>
          <a:bodyPr vert="horz" wrap="square" lIns="0" tIns="0" rIns="0" bIns="0" rtlCol="0">
            <a:spAutoFit/>
          </a:bodyPr>
          <a:lstStyle/>
          <a:p>
            <a:pPr defTabSz="795802">
              <a:lnSpc>
                <a:spcPts val="1841"/>
              </a:lnSpc>
            </a:pPr>
            <a:r>
              <a:rPr sz="1567" kern="0" dirty="0">
                <a:solidFill>
                  <a:srgbClr val="252525"/>
                </a:solidFill>
                <a:latin typeface="Calibri"/>
                <a:cs typeface="Calibri"/>
              </a:rPr>
              <a:t>Separate</a:t>
            </a:r>
            <a:r>
              <a:rPr sz="1567" kern="0" spc="-74" dirty="0">
                <a:solidFill>
                  <a:srgbClr val="252525"/>
                </a:solidFill>
                <a:latin typeface="Calibri"/>
                <a:cs typeface="Calibri"/>
              </a:rPr>
              <a:t> </a:t>
            </a:r>
            <a:r>
              <a:rPr sz="1567" kern="0" dirty="0">
                <a:solidFill>
                  <a:srgbClr val="252525"/>
                </a:solidFill>
                <a:latin typeface="Calibri"/>
                <a:cs typeface="Calibri"/>
              </a:rPr>
              <a:t>Collection</a:t>
            </a:r>
            <a:r>
              <a:rPr sz="1567" kern="0" spc="-52" dirty="0">
                <a:solidFill>
                  <a:srgbClr val="252525"/>
                </a:solidFill>
                <a:latin typeface="Calibri"/>
                <a:cs typeface="Calibri"/>
              </a:rPr>
              <a:t> </a:t>
            </a:r>
            <a:r>
              <a:rPr sz="1567" kern="0" spc="-9" dirty="0">
                <a:solidFill>
                  <a:srgbClr val="252525"/>
                </a:solidFill>
                <a:latin typeface="Calibri"/>
                <a:cs typeface="Calibri"/>
              </a:rPr>
              <a:t>target</a:t>
            </a:r>
            <a:endParaRPr sz="1567" kern="0">
              <a:solidFill>
                <a:sysClr val="windowText" lastClr="000000"/>
              </a:solidFill>
              <a:latin typeface="Calibri"/>
              <a:cs typeface="Calibri"/>
            </a:endParaRPr>
          </a:p>
        </p:txBody>
      </p:sp>
      <p:pic>
        <p:nvPicPr>
          <p:cNvPr id="5" name="object 5"/>
          <p:cNvPicPr/>
          <p:nvPr/>
        </p:nvPicPr>
        <p:blipFill>
          <a:blip r:embed="rId2" cstate="print"/>
          <a:stretch>
            <a:fillRect/>
          </a:stretch>
        </p:blipFill>
        <p:spPr>
          <a:xfrm>
            <a:off x="8563288" y="464424"/>
            <a:ext cx="1192895" cy="1323389"/>
          </a:xfrm>
          <a:prstGeom prst="rect">
            <a:avLst/>
          </a:prstGeom>
        </p:spPr>
      </p:pic>
      <p:sp>
        <p:nvSpPr>
          <p:cNvPr id="6" name="object 6"/>
          <p:cNvSpPr txBox="1"/>
          <p:nvPr/>
        </p:nvSpPr>
        <p:spPr>
          <a:xfrm>
            <a:off x="595478" y="2567471"/>
            <a:ext cx="1714315" cy="976515"/>
          </a:xfrm>
          <a:prstGeom prst="rect">
            <a:avLst/>
          </a:prstGeom>
        </p:spPr>
        <p:txBody>
          <a:bodyPr vert="horz" wrap="square" lIns="0" tIns="12158" rIns="0" bIns="0" rtlCol="0">
            <a:spAutoFit/>
          </a:bodyPr>
          <a:lstStyle/>
          <a:p>
            <a:pPr marL="11053" defTabSz="795802">
              <a:spcBef>
                <a:spcPts val="96"/>
              </a:spcBef>
            </a:pPr>
            <a:r>
              <a:rPr sz="6266" b="1" kern="0" spc="-183" dirty="0">
                <a:solidFill>
                  <a:srgbClr val="252525"/>
                </a:solidFill>
                <a:latin typeface="Calibri"/>
                <a:cs typeface="Calibri"/>
              </a:rPr>
              <a:t>70</a:t>
            </a:r>
            <a:r>
              <a:rPr sz="4177" b="1" kern="0" spc="-183" dirty="0">
                <a:solidFill>
                  <a:srgbClr val="252525"/>
                </a:solidFill>
                <a:latin typeface="Calibri"/>
                <a:cs typeface="Calibri"/>
              </a:rPr>
              <a:t>%</a:t>
            </a:r>
            <a:r>
              <a:rPr sz="4177" b="1" kern="0" spc="-505" dirty="0">
                <a:solidFill>
                  <a:srgbClr val="252525"/>
                </a:solidFill>
                <a:latin typeface="Calibri"/>
                <a:cs typeface="Calibri"/>
              </a:rPr>
              <a:t> </a:t>
            </a:r>
            <a:r>
              <a:rPr sz="1218" b="1" kern="0" dirty="0">
                <a:solidFill>
                  <a:srgbClr val="252525"/>
                </a:solidFill>
                <a:latin typeface="Calibri"/>
                <a:cs typeface="Calibri"/>
              </a:rPr>
              <a:t>by</a:t>
            </a:r>
            <a:r>
              <a:rPr sz="1218" b="1" kern="0" spc="-17" dirty="0">
                <a:solidFill>
                  <a:srgbClr val="252525"/>
                </a:solidFill>
                <a:latin typeface="Calibri"/>
                <a:cs typeface="Calibri"/>
              </a:rPr>
              <a:t> 2025</a:t>
            </a:r>
            <a:endParaRPr sz="1218" kern="0">
              <a:solidFill>
                <a:sysClr val="windowText" lastClr="000000"/>
              </a:solidFill>
              <a:latin typeface="Calibri"/>
              <a:cs typeface="Calibri"/>
            </a:endParaRPr>
          </a:p>
        </p:txBody>
      </p:sp>
      <p:sp>
        <p:nvSpPr>
          <p:cNvPr id="7" name="object 7"/>
          <p:cNvSpPr txBox="1"/>
          <p:nvPr/>
        </p:nvSpPr>
        <p:spPr>
          <a:xfrm>
            <a:off x="2868245" y="2974221"/>
            <a:ext cx="1197037" cy="493839"/>
          </a:xfrm>
          <a:prstGeom prst="rect">
            <a:avLst/>
          </a:prstGeom>
        </p:spPr>
        <p:txBody>
          <a:bodyPr vert="horz" wrap="square" lIns="0" tIns="11606" rIns="0" bIns="0" rtlCol="0">
            <a:spAutoFit/>
          </a:bodyPr>
          <a:lstStyle/>
          <a:p>
            <a:pPr marL="11053" defTabSz="795802">
              <a:spcBef>
                <a:spcPts val="91"/>
              </a:spcBef>
            </a:pPr>
            <a:r>
              <a:rPr sz="3133" b="1" kern="0" dirty="0">
                <a:solidFill>
                  <a:srgbClr val="252525"/>
                </a:solidFill>
                <a:latin typeface="Calibri"/>
                <a:cs typeface="Calibri"/>
              </a:rPr>
              <a:t>80</a:t>
            </a:r>
            <a:r>
              <a:rPr sz="1741" b="1" kern="0" dirty="0">
                <a:solidFill>
                  <a:srgbClr val="252525"/>
                </a:solidFill>
                <a:latin typeface="Calibri"/>
                <a:cs typeface="Calibri"/>
              </a:rPr>
              <a:t>%</a:t>
            </a:r>
            <a:r>
              <a:rPr sz="1741" b="1" kern="0" spc="378" dirty="0">
                <a:solidFill>
                  <a:srgbClr val="252525"/>
                </a:solidFill>
                <a:latin typeface="Calibri"/>
                <a:cs typeface="Calibri"/>
              </a:rPr>
              <a:t> </a:t>
            </a:r>
            <a:r>
              <a:rPr sz="1218" b="1" kern="0" dirty="0">
                <a:solidFill>
                  <a:srgbClr val="252525"/>
                </a:solidFill>
                <a:latin typeface="Calibri"/>
                <a:cs typeface="Calibri"/>
              </a:rPr>
              <a:t>by</a:t>
            </a:r>
            <a:r>
              <a:rPr sz="1218" b="1" kern="0" spc="-17" dirty="0">
                <a:solidFill>
                  <a:srgbClr val="252525"/>
                </a:solidFill>
                <a:latin typeface="Calibri"/>
                <a:cs typeface="Calibri"/>
              </a:rPr>
              <a:t> 2030</a:t>
            </a:r>
            <a:endParaRPr sz="1218" kern="0">
              <a:solidFill>
                <a:sysClr val="windowText" lastClr="000000"/>
              </a:solidFill>
              <a:latin typeface="Calibri"/>
              <a:cs typeface="Calibri"/>
            </a:endParaRPr>
          </a:p>
        </p:txBody>
      </p:sp>
      <p:sp>
        <p:nvSpPr>
          <p:cNvPr id="8" name="object 8"/>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9" name="object 9"/>
          <p:cNvSpPr txBox="1"/>
          <p:nvPr/>
        </p:nvSpPr>
        <p:spPr>
          <a:xfrm>
            <a:off x="380222" y="731995"/>
            <a:ext cx="5625961" cy="802445"/>
          </a:xfrm>
          <a:prstGeom prst="rect">
            <a:avLst/>
          </a:prstGeom>
        </p:spPr>
        <p:txBody>
          <a:bodyPr vert="horz" wrap="square" lIns="0" tIns="56369" rIns="0" bIns="0" rtlCol="0">
            <a:spAutoFit/>
          </a:bodyPr>
          <a:lstStyle/>
          <a:p>
            <a:pPr marL="11053" defTabSz="795802">
              <a:spcBef>
                <a:spcPts val="443"/>
              </a:spcBef>
              <a:tabLst>
                <a:tab pos="470850" algn="l"/>
              </a:tabLst>
            </a:pPr>
            <a:r>
              <a:rPr sz="2611" b="1" kern="0" spc="-32" baseline="1388" dirty="0">
                <a:solidFill>
                  <a:srgbClr val="252525"/>
                </a:solidFill>
                <a:latin typeface="Calibri"/>
                <a:cs typeface="Calibri"/>
              </a:rPr>
              <a:t>01.</a:t>
            </a:r>
            <a:r>
              <a:rPr sz="2611" b="1" kern="0" baseline="1388" dirty="0">
                <a:solidFill>
                  <a:srgbClr val="252525"/>
                </a:solidFill>
                <a:latin typeface="Calibri"/>
                <a:cs typeface="Calibri"/>
              </a:rPr>
              <a:t>	</a:t>
            </a:r>
            <a:r>
              <a:rPr sz="2089" b="1" kern="0" dirty="0">
                <a:solidFill>
                  <a:srgbClr val="252525"/>
                </a:solidFill>
                <a:latin typeface="Calibri"/>
                <a:cs typeface="Calibri"/>
              </a:rPr>
              <a:t>Our</a:t>
            </a:r>
            <a:r>
              <a:rPr sz="2089" b="1" kern="0" spc="-48" dirty="0">
                <a:solidFill>
                  <a:srgbClr val="252525"/>
                </a:solidFill>
                <a:latin typeface="Calibri"/>
                <a:cs typeface="Calibri"/>
              </a:rPr>
              <a:t> </a:t>
            </a:r>
            <a:r>
              <a:rPr sz="2089" b="1" kern="0" spc="-17" dirty="0">
                <a:solidFill>
                  <a:srgbClr val="252525"/>
                </a:solidFill>
                <a:latin typeface="Calibri"/>
                <a:cs typeface="Calibri"/>
              </a:rPr>
              <a:t>Goal</a:t>
            </a:r>
            <a:endParaRPr sz="2089" kern="0">
              <a:solidFill>
                <a:sysClr val="windowText" lastClr="000000"/>
              </a:solidFill>
              <a:latin typeface="Calibri"/>
              <a:cs typeface="Calibri"/>
            </a:endParaRPr>
          </a:p>
          <a:p>
            <a:pPr marL="470850" marR="4421" defTabSz="795802">
              <a:lnSpc>
                <a:spcPts val="1375"/>
              </a:lnSpc>
              <a:spcBef>
                <a:spcPts val="509"/>
              </a:spcBef>
            </a:pPr>
            <a:r>
              <a:rPr sz="1349" kern="0" dirty="0">
                <a:solidFill>
                  <a:srgbClr val="252525"/>
                </a:solidFill>
                <a:latin typeface="Calibri"/>
                <a:cs typeface="Calibri"/>
              </a:rPr>
              <a:t>Ecovidrio</a:t>
            </a:r>
            <a:r>
              <a:rPr sz="1349" kern="0" spc="83" dirty="0">
                <a:solidFill>
                  <a:srgbClr val="252525"/>
                </a:solidFill>
                <a:latin typeface="Calibri"/>
                <a:cs typeface="Calibri"/>
              </a:rPr>
              <a:t> </a:t>
            </a:r>
            <a:r>
              <a:rPr sz="1349" kern="0" dirty="0">
                <a:solidFill>
                  <a:srgbClr val="252525"/>
                </a:solidFill>
                <a:latin typeface="Calibri"/>
                <a:cs typeface="Calibri"/>
              </a:rPr>
              <a:t>is</a:t>
            </a:r>
            <a:r>
              <a:rPr sz="1349" kern="0" spc="74" dirty="0">
                <a:solidFill>
                  <a:srgbClr val="252525"/>
                </a:solidFill>
                <a:latin typeface="Calibri"/>
                <a:cs typeface="Calibri"/>
              </a:rPr>
              <a:t> </a:t>
            </a:r>
            <a:r>
              <a:rPr sz="1349" kern="0" dirty="0">
                <a:solidFill>
                  <a:srgbClr val="252525"/>
                </a:solidFill>
                <a:latin typeface="Calibri"/>
                <a:cs typeface="Calibri"/>
              </a:rPr>
              <a:t>focused</a:t>
            </a:r>
            <a:r>
              <a:rPr sz="1349" kern="0" spc="91" dirty="0">
                <a:solidFill>
                  <a:srgbClr val="252525"/>
                </a:solidFill>
                <a:latin typeface="Calibri"/>
                <a:cs typeface="Calibri"/>
              </a:rPr>
              <a:t> </a:t>
            </a:r>
            <a:r>
              <a:rPr sz="1349" kern="0" dirty="0">
                <a:solidFill>
                  <a:srgbClr val="252525"/>
                </a:solidFill>
                <a:latin typeface="Calibri"/>
                <a:cs typeface="Calibri"/>
              </a:rPr>
              <a:t>on</a:t>
            </a:r>
            <a:r>
              <a:rPr sz="1349" kern="0" spc="83" dirty="0">
                <a:solidFill>
                  <a:srgbClr val="252525"/>
                </a:solidFill>
                <a:latin typeface="Calibri"/>
                <a:cs typeface="Calibri"/>
              </a:rPr>
              <a:t> </a:t>
            </a:r>
            <a:r>
              <a:rPr sz="1349" kern="0" dirty="0">
                <a:solidFill>
                  <a:srgbClr val="252525"/>
                </a:solidFill>
                <a:latin typeface="Calibri"/>
                <a:cs typeface="Calibri"/>
              </a:rPr>
              <a:t>increasing</a:t>
            </a:r>
            <a:r>
              <a:rPr sz="1349" kern="0" spc="99" dirty="0">
                <a:solidFill>
                  <a:srgbClr val="252525"/>
                </a:solidFill>
                <a:latin typeface="Calibri"/>
                <a:cs typeface="Calibri"/>
              </a:rPr>
              <a:t> </a:t>
            </a:r>
            <a:r>
              <a:rPr sz="1349" kern="0" dirty="0">
                <a:solidFill>
                  <a:srgbClr val="252525"/>
                </a:solidFill>
                <a:latin typeface="Calibri"/>
                <a:cs typeface="Calibri"/>
              </a:rPr>
              <a:t>Spain´s</a:t>
            </a:r>
            <a:r>
              <a:rPr sz="1349" kern="0" spc="74" dirty="0">
                <a:solidFill>
                  <a:srgbClr val="252525"/>
                </a:solidFill>
                <a:latin typeface="Calibri"/>
                <a:cs typeface="Calibri"/>
              </a:rPr>
              <a:t> </a:t>
            </a:r>
            <a:r>
              <a:rPr sz="1349" kern="0" dirty="0">
                <a:solidFill>
                  <a:srgbClr val="252525"/>
                </a:solidFill>
                <a:latin typeface="Calibri"/>
                <a:cs typeface="Calibri"/>
              </a:rPr>
              <a:t>recycling</a:t>
            </a:r>
            <a:r>
              <a:rPr sz="1349" kern="0" spc="96" dirty="0">
                <a:solidFill>
                  <a:srgbClr val="252525"/>
                </a:solidFill>
                <a:latin typeface="Calibri"/>
                <a:cs typeface="Calibri"/>
              </a:rPr>
              <a:t> </a:t>
            </a:r>
            <a:r>
              <a:rPr sz="1349" kern="0" dirty="0">
                <a:solidFill>
                  <a:srgbClr val="252525"/>
                </a:solidFill>
                <a:latin typeface="Calibri"/>
                <a:cs typeface="Calibri"/>
              </a:rPr>
              <a:t>rate</a:t>
            </a:r>
            <a:r>
              <a:rPr sz="1349" kern="0" spc="126" dirty="0">
                <a:solidFill>
                  <a:srgbClr val="252525"/>
                </a:solidFill>
                <a:latin typeface="Calibri"/>
                <a:cs typeface="Calibri"/>
              </a:rPr>
              <a:t> </a:t>
            </a:r>
            <a:r>
              <a:rPr sz="1349" kern="0" dirty="0">
                <a:solidFill>
                  <a:srgbClr val="252525"/>
                </a:solidFill>
                <a:latin typeface="Calibri"/>
                <a:cs typeface="Calibri"/>
              </a:rPr>
              <a:t>and</a:t>
            </a:r>
            <a:r>
              <a:rPr sz="1349" kern="0" spc="87" dirty="0">
                <a:solidFill>
                  <a:srgbClr val="252525"/>
                </a:solidFill>
                <a:latin typeface="Calibri"/>
                <a:cs typeface="Calibri"/>
              </a:rPr>
              <a:t> </a:t>
            </a:r>
            <a:r>
              <a:rPr sz="1349" kern="0" spc="-9" dirty="0">
                <a:solidFill>
                  <a:srgbClr val="252525"/>
                </a:solidFill>
                <a:latin typeface="Calibri"/>
                <a:cs typeface="Calibri"/>
              </a:rPr>
              <a:t>importantly </a:t>
            </a:r>
            <a:r>
              <a:rPr sz="1349" kern="0" dirty="0">
                <a:solidFill>
                  <a:srgbClr val="252525"/>
                </a:solidFill>
                <a:latin typeface="Calibri"/>
                <a:cs typeface="Calibri"/>
              </a:rPr>
              <a:t>separate</a:t>
            </a:r>
            <a:r>
              <a:rPr sz="1349" kern="0" spc="109" dirty="0">
                <a:solidFill>
                  <a:srgbClr val="252525"/>
                </a:solidFill>
                <a:latin typeface="Calibri"/>
                <a:cs typeface="Calibri"/>
              </a:rPr>
              <a:t> </a:t>
            </a:r>
            <a:r>
              <a:rPr sz="1349" kern="0" spc="-9" dirty="0">
                <a:solidFill>
                  <a:srgbClr val="252525"/>
                </a:solidFill>
                <a:latin typeface="Calibri"/>
                <a:cs typeface="Calibri"/>
              </a:rPr>
              <a:t>collection.</a:t>
            </a:r>
            <a:endParaRPr sz="1349" kern="0">
              <a:solidFill>
                <a:sysClr val="windowText" lastClr="000000"/>
              </a:solidFill>
              <a:latin typeface="Calibri"/>
              <a:cs typeface="Calibri"/>
            </a:endParaRPr>
          </a:p>
        </p:txBody>
      </p:sp>
      <p:sp>
        <p:nvSpPr>
          <p:cNvPr id="18" name="object 18"/>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77370" defTabSz="795802">
              <a:spcBef>
                <a:spcPts val="74"/>
              </a:spcBef>
            </a:pPr>
            <a:fld id="{81D60167-4931-47E6-BA6A-407CBD079E47}" type="slidenum">
              <a:rPr kern="0" spc="-44" dirty="0">
                <a:solidFill>
                  <a:srgbClr val="9D9D9D"/>
                </a:solidFill>
              </a:rPr>
              <a:pPr marL="77370" defTabSz="795802">
                <a:spcBef>
                  <a:spcPts val="74"/>
                </a:spcBef>
              </a:pPr>
              <a:t>54</a:t>
            </a:fld>
            <a:endParaRPr kern="0" spc="-44" dirty="0">
              <a:solidFill>
                <a:srgbClr val="9D9D9D"/>
              </a:solidFill>
            </a:endParaRPr>
          </a:p>
        </p:txBody>
      </p:sp>
      <p:sp>
        <p:nvSpPr>
          <p:cNvPr id="10" name="object 10"/>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1" name="object 11"/>
          <p:cNvSpPr txBox="1"/>
          <p:nvPr/>
        </p:nvSpPr>
        <p:spPr>
          <a:xfrm>
            <a:off x="633887" y="3553949"/>
            <a:ext cx="4257051" cy="201375"/>
          </a:xfrm>
          <a:prstGeom prst="rect">
            <a:avLst/>
          </a:prstGeom>
        </p:spPr>
        <p:txBody>
          <a:bodyPr vert="horz" wrap="square" lIns="0" tIns="13816" rIns="0" bIns="0" rtlCol="0">
            <a:spAutoFit/>
          </a:bodyPr>
          <a:lstStyle/>
          <a:p>
            <a:pPr marL="11053" defTabSz="795802">
              <a:spcBef>
                <a:spcPts val="109"/>
              </a:spcBef>
            </a:pPr>
            <a:r>
              <a:rPr sz="1218" kern="0" spc="-9" dirty="0">
                <a:solidFill>
                  <a:srgbClr val="9D9D9D"/>
                </a:solidFill>
                <a:latin typeface="Calibri"/>
                <a:cs typeface="Calibri"/>
              </a:rPr>
              <a:t>Separate</a:t>
            </a:r>
            <a:r>
              <a:rPr sz="1218" kern="0" spc="-61" dirty="0">
                <a:solidFill>
                  <a:srgbClr val="9D9D9D"/>
                </a:solidFill>
                <a:latin typeface="Calibri"/>
                <a:cs typeface="Calibri"/>
              </a:rPr>
              <a:t> </a:t>
            </a:r>
            <a:r>
              <a:rPr sz="1218" kern="0" dirty="0">
                <a:solidFill>
                  <a:srgbClr val="9D9D9D"/>
                </a:solidFill>
                <a:latin typeface="Calibri"/>
                <a:cs typeface="Calibri"/>
              </a:rPr>
              <a:t>collection</a:t>
            </a:r>
            <a:r>
              <a:rPr sz="1218" kern="0" spc="-48" dirty="0">
                <a:solidFill>
                  <a:srgbClr val="9D9D9D"/>
                </a:solidFill>
                <a:latin typeface="Calibri"/>
                <a:cs typeface="Calibri"/>
              </a:rPr>
              <a:t> </a:t>
            </a:r>
            <a:r>
              <a:rPr sz="1218" kern="0" dirty="0">
                <a:solidFill>
                  <a:srgbClr val="9D9D9D"/>
                </a:solidFill>
                <a:latin typeface="Calibri"/>
                <a:cs typeface="Calibri"/>
              </a:rPr>
              <a:t>is </a:t>
            </a:r>
            <a:r>
              <a:rPr sz="1218" kern="0" spc="-9" dirty="0">
                <a:solidFill>
                  <a:srgbClr val="9D9D9D"/>
                </a:solidFill>
                <a:latin typeface="Calibri"/>
                <a:cs typeface="Calibri"/>
              </a:rPr>
              <a:t>container</a:t>
            </a:r>
            <a:r>
              <a:rPr sz="1218" kern="0" spc="-61" dirty="0">
                <a:solidFill>
                  <a:srgbClr val="9D9D9D"/>
                </a:solidFill>
                <a:latin typeface="Calibri"/>
                <a:cs typeface="Calibri"/>
              </a:rPr>
              <a:t> </a:t>
            </a:r>
            <a:r>
              <a:rPr sz="1218" kern="0" dirty="0">
                <a:solidFill>
                  <a:srgbClr val="9D9D9D"/>
                </a:solidFill>
                <a:latin typeface="Calibri"/>
                <a:cs typeface="Calibri"/>
              </a:rPr>
              <a:t>collection</a:t>
            </a:r>
            <a:r>
              <a:rPr sz="1218" kern="0" spc="-35" dirty="0">
                <a:solidFill>
                  <a:srgbClr val="9D9D9D"/>
                </a:solidFill>
                <a:latin typeface="Calibri"/>
                <a:cs typeface="Calibri"/>
              </a:rPr>
              <a:t> </a:t>
            </a:r>
            <a:r>
              <a:rPr sz="1218" kern="0" dirty="0">
                <a:solidFill>
                  <a:srgbClr val="9D9D9D"/>
                </a:solidFill>
                <a:latin typeface="Calibri"/>
                <a:cs typeface="Calibri"/>
              </a:rPr>
              <a:t>excluding</a:t>
            </a:r>
            <a:r>
              <a:rPr sz="1218" kern="0" spc="-30" dirty="0">
                <a:solidFill>
                  <a:srgbClr val="9D9D9D"/>
                </a:solidFill>
                <a:latin typeface="Calibri"/>
                <a:cs typeface="Calibri"/>
              </a:rPr>
              <a:t> </a:t>
            </a:r>
            <a:r>
              <a:rPr sz="1218" kern="0" dirty="0">
                <a:solidFill>
                  <a:srgbClr val="9D9D9D"/>
                </a:solidFill>
                <a:latin typeface="Calibri"/>
                <a:cs typeface="Calibri"/>
              </a:rPr>
              <a:t>impurities</a:t>
            </a:r>
            <a:r>
              <a:rPr sz="1218" kern="0" spc="-61" dirty="0">
                <a:solidFill>
                  <a:srgbClr val="9D9D9D"/>
                </a:solidFill>
                <a:latin typeface="Calibri"/>
                <a:cs typeface="Calibri"/>
              </a:rPr>
              <a:t> </a:t>
            </a:r>
            <a:r>
              <a:rPr sz="1218" kern="0" spc="-17" dirty="0">
                <a:solidFill>
                  <a:srgbClr val="9D9D9D"/>
                </a:solidFill>
                <a:latin typeface="Calibri"/>
                <a:cs typeface="Calibri"/>
              </a:rPr>
              <a:t>(2%)</a:t>
            </a:r>
            <a:endParaRPr sz="1218" kern="0">
              <a:solidFill>
                <a:sysClr val="windowText" lastClr="000000"/>
              </a:solidFill>
              <a:latin typeface="Calibri"/>
              <a:cs typeface="Calibri"/>
            </a:endParaRPr>
          </a:p>
        </p:txBody>
      </p:sp>
      <p:sp>
        <p:nvSpPr>
          <p:cNvPr id="12" name="object 12"/>
          <p:cNvSpPr txBox="1"/>
          <p:nvPr/>
        </p:nvSpPr>
        <p:spPr>
          <a:xfrm>
            <a:off x="585310" y="3986009"/>
            <a:ext cx="1278276" cy="235834"/>
          </a:xfrm>
          <a:prstGeom prst="rect">
            <a:avLst/>
          </a:prstGeom>
          <a:solidFill>
            <a:srgbClr val="76E4A2"/>
          </a:solidFill>
        </p:spPr>
        <p:txBody>
          <a:bodyPr vert="horz" wrap="square" lIns="0" tIns="0" rIns="0" bIns="0" rtlCol="0">
            <a:spAutoFit/>
          </a:bodyPr>
          <a:lstStyle/>
          <a:p>
            <a:pPr defTabSz="795802">
              <a:lnSpc>
                <a:spcPts val="1858"/>
              </a:lnSpc>
            </a:pPr>
            <a:r>
              <a:rPr sz="1567" kern="0" dirty="0">
                <a:solidFill>
                  <a:srgbClr val="252525"/>
                </a:solidFill>
                <a:latin typeface="Calibri"/>
                <a:cs typeface="Calibri"/>
              </a:rPr>
              <a:t>Recycling</a:t>
            </a:r>
            <a:r>
              <a:rPr sz="1567" kern="0" spc="-83" dirty="0">
                <a:solidFill>
                  <a:srgbClr val="252525"/>
                </a:solidFill>
                <a:latin typeface="Calibri"/>
                <a:cs typeface="Calibri"/>
              </a:rPr>
              <a:t> </a:t>
            </a:r>
            <a:r>
              <a:rPr sz="1567" kern="0" spc="-17" dirty="0">
                <a:solidFill>
                  <a:srgbClr val="252525"/>
                </a:solidFill>
                <a:latin typeface="Calibri"/>
                <a:cs typeface="Calibri"/>
              </a:rPr>
              <a:t>target</a:t>
            </a:r>
            <a:endParaRPr sz="1567" kern="0">
              <a:solidFill>
                <a:sysClr val="windowText" lastClr="000000"/>
              </a:solidFill>
              <a:latin typeface="Calibri"/>
              <a:cs typeface="Calibri"/>
            </a:endParaRPr>
          </a:p>
        </p:txBody>
      </p:sp>
      <p:sp>
        <p:nvSpPr>
          <p:cNvPr id="13" name="object 13"/>
          <p:cNvSpPr txBox="1"/>
          <p:nvPr/>
        </p:nvSpPr>
        <p:spPr>
          <a:xfrm>
            <a:off x="6584253" y="2129773"/>
            <a:ext cx="1622576" cy="230832"/>
          </a:xfrm>
          <a:prstGeom prst="rect">
            <a:avLst/>
          </a:prstGeom>
          <a:solidFill>
            <a:srgbClr val="76E4A2"/>
          </a:solidFill>
        </p:spPr>
        <p:txBody>
          <a:bodyPr vert="horz" wrap="square" lIns="0" tIns="0" rIns="0" bIns="0" rtlCol="0">
            <a:spAutoFit/>
          </a:bodyPr>
          <a:lstStyle/>
          <a:p>
            <a:pPr marL="4421" defTabSz="795802">
              <a:lnSpc>
                <a:spcPts val="1841"/>
              </a:lnSpc>
            </a:pPr>
            <a:r>
              <a:rPr sz="1567" kern="0" dirty="0">
                <a:solidFill>
                  <a:srgbClr val="252525"/>
                </a:solidFill>
                <a:latin typeface="Calibri"/>
                <a:cs typeface="Calibri"/>
              </a:rPr>
              <a:t>Our</a:t>
            </a:r>
            <a:r>
              <a:rPr sz="1567" kern="0" spc="-65" dirty="0">
                <a:solidFill>
                  <a:srgbClr val="252525"/>
                </a:solidFill>
                <a:latin typeface="Calibri"/>
                <a:cs typeface="Calibri"/>
              </a:rPr>
              <a:t> </a:t>
            </a:r>
            <a:r>
              <a:rPr sz="1567" kern="0" dirty="0">
                <a:solidFill>
                  <a:srgbClr val="252525"/>
                </a:solidFill>
                <a:latin typeface="Calibri"/>
                <a:cs typeface="Calibri"/>
              </a:rPr>
              <a:t>results</a:t>
            </a:r>
            <a:r>
              <a:rPr sz="1567" kern="0" spc="-4" dirty="0">
                <a:solidFill>
                  <a:srgbClr val="252525"/>
                </a:solidFill>
                <a:latin typeface="Calibri"/>
                <a:cs typeface="Calibri"/>
              </a:rPr>
              <a:t> </a:t>
            </a:r>
            <a:r>
              <a:rPr sz="1567" kern="0" dirty="0">
                <a:solidFill>
                  <a:srgbClr val="252525"/>
                </a:solidFill>
                <a:latin typeface="Calibri"/>
                <a:cs typeface="Calibri"/>
              </a:rPr>
              <a:t>by</a:t>
            </a:r>
            <a:r>
              <a:rPr sz="1567" kern="0" spc="30" dirty="0">
                <a:solidFill>
                  <a:srgbClr val="252525"/>
                </a:solidFill>
                <a:latin typeface="Calibri"/>
                <a:cs typeface="Calibri"/>
              </a:rPr>
              <a:t> </a:t>
            </a:r>
            <a:r>
              <a:rPr sz="1567" kern="0" spc="-17" dirty="0">
                <a:solidFill>
                  <a:srgbClr val="252525"/>
                </a:solidFill>
                <a:latin typeface="Calibri"/>
                <a:cs typeface="Calibri"/>
              </a:rPr>
              <a:t>2025</a:t>
            </a:r>
            <a:endParaRPr sz="1567" kern="0">
              <a:solidFill>
                <a:sysClr val="windowText" lastClr="000000"/>
              </a:solidFill>
              <a:latin typeface="Calibri"/>
              <a:cs typeface="Calibri"/>
            </a:endParaRPr>
          </a:p>
        </p:txBody>
      </p:sp>
      <p:sp>
        <p:nvSpPr>
          <p:cNvPr id="14" name="object 14"/>
          <p:cNvSpPr txBox="1"/>
          <p:nvPr/>
        </p:nvSpPr>
        <p:spPr>
          <a:xfrm>
            <a:off x="6578175" y="2379350"/>
            <a:ext cx="678100" cy="171846"/>
          </a:xfrm>
          <a:prstGeom prst="rect">
            <a:avLst/>
          </a:prstGeom>
        </p:spPr>
        <p:txBody>
          <a:bodyPr vert="horz" wrap="square" lIns="0" tIns="11053" rIns="0" bIns="0" rtlCol="0">
            <a:spAutoFit/>
          </a:bodyPr>
          <a:lstStyle/>
          <a:p>
            <a:pPr marL="11053" defTabSz="795802">
              <a:spcBef>
                <a:spcPts val="87"/>
              </a:spcBef>
            </a:pPr>
            <a:r>
              <a:rPr sz="1044" kern="0" spc="-9" dirty="0">
                <a:solidFill>
                  <a:srgbClr val="252525"/>
                </a:solidFill>
                <a:latin typeface="Calibri"/>
                <a:cs typeface="Calibri"/>
              </a:rPr>
              <a:t>(estimation)</a:t>
            </a:r>
            <a:endParaRPr sz="1044" kern="0">
              <a:solidFill>
                <a:sysClr val="windowText" lastClr="000000"/>
              </a:solidFill>
              <a:latin typeface="Calibri"/>
              <a:cs typeface="Calibri"/>
            </a:endParaRPr>
          </a:p>
        </p:txBody>
      </p:sp>
      <p:sp>
        <p:nvSpPr>
          <p:cNvPr id="15" name="object 15"/>
          <p:cNvSpPr txBox="1"/>
          <p:nvPr/>
        </p:nvSpPr>
        <p:spPr>
          <a:xfrm>
            <a:off x="680862" y="4408399"/>
            <a:ext cx="1714315" cy="976515"/>
          </a:xfrm>
          <a:prstGeom prst="rect">
            <a:avLst/>
          </a:prstGeom>
        </p:spPr>
        <p:txBody>
          <a:bodyPr vert="horz" wrap="square" lIns="0" tIns="12158" rIns="0" bIns="0" rtlCol="0">
            <a:spAutoFit/>
          </a:bodyPr>
          <a:lstStyle/>
          <a:p>
            <a:pPr marL="11053" defTabSz="795802">
              <a:spcBef>
                <a:spcPts val="96"/>
              </a:spcBef>
            </a:pPr>
            <a:r>
              <a:rPr sz="6266" b="1" kern="0" spc="-183" dirty="0">
                <a:solidFill>
                  <a:srgbClr val="252525"/>
                </a:solidFill>
                <a:latin typeface="Calibri"/>
                <a:cs typeface="Calibri"/>
              </a:rPr>
              <a:t>70</a:t>
            </a:r>
            <a:r>
              <a:rPr sz="4177" b="1" kern="0" spc="-183" dirty="0">
                <a:solidFill>
                  <a:srgbClr val="252525"/>
                </a:solidFill>
                <a:latin typeface="Calibri"/>
                <a:cs typeface="Calibri"/>
              </a:rPr>
              <a:t>%</a:t>
            </a:r>
            <a:r>
              <a:rPr sz="4177" b="1" kern="0" spc="-505" dirty="0">
                <a:solidFill>
                  <a:srgbClr val="252525"/>
                </a:solidFill>
                <a:latin typeface="Calibri"/>
                <a:cs typeface="Calibri"/>
              </a:rPr>
              <a:t> </a:t>
            </a:r>
            <a:r>
              <a:rPr sz="1218" b="1" kern="0" dirty="0">
                <a:solidFill>
                  <a:srgbClr val="252525"/>
                </a:solidFill>
                <a:latin typeface="Calibri"/>
                <a:cs typeface="Calibri"/>
              </a:rPr>
              <a:t>by</a:t>
            </a:r>
            <a:r>
              <a:rPr sz="1218" b="1" kern="0" spc="-17" dirty="0">
                <a:solidFill>
                  <a:srgbClr val="252525"/>
                </a:solidFill>
                <a:latin typeface="Calibri"/>
                <a:cs typeface="Calibri"/>
              </a:rPr>
              <a:t> 2025</a:t>
            </a:r>
            <a:endParaRPr sz="1218" kern="0">
              <a:solidFill>
                <a:sysClr val="windowText" lastClr="000000"/>
              </a:solidFill>
              <a:latin typeface="Calibri"/>
              <a:cs typeface="Calibri"/>
            </a:endParaRPr>
          </a:p>
        </p:txBody>
      </p:sp>
      <p:sp>
        <p:nvSpPr>
          <p:cNvPr id="16" name="object 16"/>
          <p:cNvSpPr txBox="1"/>
          <p:nvPr/>
        </p:nvSpPr>
        <p:spPr>
          <a:xfrm>
            <a:off x="2859404" y="4809621"/>
            <a:ext cx="1197589" cy="493839"/>
          </a:xfrm>
          <a:prstGeom prst="rect">
            <a:avLst/>
          </a:prstGeom>
        </p:spPr>
        <p:txBody>
          <a:bodyPr vert="horz" wrap="square" lIns="0" tIns="11606" rIns="0" bIns="0" rtlCol="0">
            <a:spAutoFit/>
          </a:bodyPr>
          <a:lstStyle/>
          <a:p>
            <a:pPr marL="11053" defTabSz="795802">
              <a:spcBef>
                <a:spcPts val="91"/>
              </a:spcBef>
            </a:pPr>
            <a:r>
              <a:rPr sz="3133" b="1" kern="0" dirty="0">
                <a:solidFill>
                  <a:srgbClr val="252525"/>
                </a:solidFill>
                <a:latin typeface="Calibri"/>
                <a:cs typeface="Calibri"/>
              </a:rPr>
              <a:t>75</a:t>
            </a:r>
            <a:r>
              <a:rPr sz="1741" b="1" kern="0" dirty="0">
                <a:solidFill>
                  <a:srgbClr val="252525"/>
                </a:solidFill>
                <a:latin typeface="Calibri"/>
                <a:cs typeface="Calibri"/>
              </a:rPr>
              <a:t>%</a:t>
            </a:r>
            <a:r>
              <a:rPr sz="1741" b="1" kern="0" spc="383" dirty="0">
                <a:solidFill>
                  <a:srgbClr val="252525"/>
                </a:solidFill>
                <a:latin typeface="Calibri"/>
                <a:cs typeface="Calibri"/>
              </a:rPr>
              <a:t> </a:t>
            </a:r>
            <a:r>
              <a:rPr sz="1218" b="1" kern="0" dirty="0">
                <a:solidFill>
                  <a:srgbClr val="252525"/>
                </a:solidFill>
                <a:latin typeface="Calibri"/>
                <a:cs typeface="Calibri"/>
              </a:rPr>
              <a:t>by</a:t>
            </a:r>
            <a:r>
              <a:rPr sz="1218" b="1" kern="0" spc="-22" dirty="0">
                <a:solidFill>
                  <a:srgbClr val="252525"/>
                </a:solidFill>
                <a:latin typeface="Calibri"/>
                <a:cs typeface="Calibri"/>
              </a:rPr>
              <a:t> </a:t>
            </a:r>
            <a:r>
              <a:rPr sz="1218" b="1" kern="0" spc="-17" dirty="0">
                <a:solidFill>
                  <a:srgbClr val="252525"/>
                </a:solidFill>
                <a:latin typeface="Calibri"/>
                <a:cs typeface="Calibri"/>
              </a:rPr>
              <a:t>2030</a:t>
            </a:r>
            <a:endParaRPr sz="1218" kern="0">
              <a:solidFill>
                <a:sysClr val="windowText" lastClr="000000"/>
              </a:solidFill>
              <a:latin typeface="Calibri"/>
              <a:cs typeface="Calibri"/>
            </a:endParaRPr>
          </a:p>
        </p:txBody>
      </p:sp>
      <p:sp>
        <p:nvSpPr>
          <p:cNvPr id="17" name="object 17"/>
          <p:cNvSpPr txBox="1"/>
          <p:nvPr/>
        </p:nvSpPr>
        <p:spPr>
          <a:xfrm>
            <a:off x="6578174" y="2757915"/>
            <a:ext cx="2573131" cy="2579967"/>
          </a:xfrm>
          <a:prstGeom prst="rect">
            <a:avLst/>
          </a:prstGeom>
        </p:spPr>
        <p:txBody>
          <a:bodyPr vert="horz" wrap="square" lIns="0" tIns="12158" rIns="0" bIns="0" rtlCol="0">
            <a:spAutoFit/>
          </a:bodyPr>
          <a:lstStyle/>
          <a:p>
            <a:pPr marL="11053" defTabSz="795802">
              <a:spcBef>
                <a:spcPts val="96"/>
              </a:spcBef>
            </a:pPr>
            <a:r>
              <a:rPr sz="6266" b="1" kern="0" spc="-183" dirty="0">
                <a:solidFill>
                  <a:srgbClr val="252525"/>
                </a:solidFill>
                <a:latin typeface="Calibri"/>
                <a:cs typeface="Calibri"/>
              </a:rPr>
              <a:t>70</a:t>
            </a:r>
            <a:r>
              <a:rPr sz="4177" b="1" kern="0" spc="-183" dirty="0">
                <a:solidFill>
                  <a:srgbClr val="252525"/>
                </a:solidFill>
                <a:latin typeface="Calibri"/>
                <a:cs typeface="Calibri"/>
              </a:rPr>
              <a:t>%</a:t>
            </a:r>
            <a:r>
              <a:rPr sz="4177" b="1" kern="0" spc="-518" dirty="0">
                <a:solidFill>
                  <a:srgbClr val="252525"/>
                </a:solidFill>
                <a:latin typeface="Calibri"/>
                <a:cs typeface="Calibri"/>
              </a:rPr>
              <a:t> </a:t>
            </a:r>
            <a:r>
              <a:rPr sz="1218" b="1" kern="0" dirty="0">
                <a:solidFill>
                  <a:srgbClr val="252525"/>
                </a:solidFill>
                <a:latin typeface="Calibri"/>
                <a:cs typeface="Calibri"/>
              </a:rPr>
              <a:t>in</a:t>
            </a:r>
            <a:r>
              <a:rPr sz="1218" b="1" kern="0" spc="-30" dirty="0">
                <a:solidFill>
                  <a:srgbClr val="252525"/>
                </a:solidFill>
                <a:latin typeface="Calibri"/>
                <a:cs typeface="Calibri"/>
              </a:rPr>
              <a:t> </a:t>
            </a:r>
            <a:r>
              <a:rPr sz="1218" b="1" kern="0" spc="-9" dirty="0">
                <a:solidFill>
                  <a:srgbClr val="252525"/>
                </a:solidFill>
                <a:latin typeface="Calibri"/>
                <a:cs typeface="Calibri"/>
              </a:rPr>
              <a:t>separate</a:t>
            </a:r>
            <a:r>
              <a:rPr sz="1218" b="1" kern="0" spc="13" dirty="0">
                <a:solidFill>
                  <a:srgbClr val="252525"/>
                </a:solidFill>
                <a:latin typeface="Calibri"/>
                <a:cs typeface="Calibri"/>
              </a:rPr>
              <a:t> </a:t>
            </a:r>
            <a:r>
              <a:rPr sz="1218" b="1" kern="0" spc="-9" dirty="0">
                <a:solidFill>
                  <a:srgbClr val="252525"/>
                </a:solidFill>
                <a:latin typeface="Calibri"/>
                <a:cs typeface="Calibri"/>
              </a:rPr>
              <a:t>collection</a:t>
            </a:r>
            <a:endParaRPr sz="1218" kern="0">
              <a:solidFill>
                <a:sysClr val="windowText" lastClr="000000"/>
              </a:solidFill>
              <a:latin typeface="Calibri"/>
              <a:cs typeface="Calibri"/>
            </a:endParaRPr>
          </a:p>
          <a:p>
            <a:pPr defTabSz="795802"/>
            <a:endParaRPr sz="1218" kern="0">
              <a:solidFill>
                <a:sysClr val="windowText" lastClr="000000"/>
              </a:solidFill>
              <a:latin typeface="Calibri"/>
              <a:cs typeface="Calibri"/>
            </a:endParaRPr>
          </a:p>
          <a:p>
            <a:pPr defTabSz="795802"/>
            <a:endParaRPr sz="1218" kern="0">
              <a:solidFill>
                <a:sysClr val="windowText" lastClr="000000"/>
              </a:solidFill>
              <a:latin typeface="Calibri"/>
              <a:cs typeface="Calibri"/>
            </a:endParaRPr>
          </a:p>
          <a:p>
            <a:pPr defTabSz="795802">
              <a:spcBef>
                <a:spcPts val="557"/>
              </a:spcBef>
            </a:pPr>
            <a:endParaRPr sz="1218" kern="0">
              <a:solidFill>
                <a:sysClr val="windowText" lastClr="000000"/>
              </a:solidFill>
              <a:latin typeface="Calibri"/>
              <a:cs typeface="Calibri"/>
            </a:endParaRPr>
          </a:p>
          <a:p>
            <a:pPr marL="11053" defTabSz="795802"/>
            <a:r>
              <a:rPr sz="6266" b="1" kern="0" spc="-218" dirty="0">
                <a:solidFill>
                  <a:srgbClr val="252525"/>
                </a:solidFill>
                <a:latin typeface="Calibri"/>
                <a:cs typeface="Calibri"/>
              </a:rPr>
              <a:t>72</a:t>
            </a:r>
            <a:r>
              <a:rPr sz="4177" b="1" kern="0" spc="-218" dirty="0">
                <a:solidFill>
                  <a:srgbClr val="252525"/>
                </a:solidFill>
                <a:latin typeface="Calibri"/>
                <a:cs typeface="Calibri"/>
              </a:rPr>
              <a:t>,3%</a:t>
            </a:r>
            <a:r>
              <a:rPr sz="4177" b="1" kern="0" spc="-487" dirty="0">
                <a:solidFill>
                  <a:srgbClr val="252525"/>
                </a:solidFill>
                <a:latin typeface="Calibri"/>
                <a:cs typeface="Calibri"/>
              </a:rPr>
              <a:t> </a:t>
            </a:r>
            <a:r>
              <a:rPr sz="1218" b="1" kern="0" dirty="0">
                <a:solidFill>
                  <a:srgbClr val="252525"/>
                </a:solidFill>
                <a:latin typeface="Calibri"/>
                <a:cs typeface="Calibri"/>
              </a:rPr>
              <a:t>in</a:t>
            </a:r>
            <a:r>
              <a:rPr sz="1218" b="1" kern="0" spc="-4" dirty="0">
                <a:solidFill>
                  <a:srgbClr val="252525"/>
                </a:solidFill>
                <a:latin typeface="Calibri"/>
                <a:cs typeface="Calibri"/>
              </a:rPr>
              <a:t> </a:t>
            </a:r>
            <a:r>
              <a:rPr sz="1218" b="1" kern="0" spc="-9" dirty="0">
                <a:solidFill>
                  <a:srgbClr val="252525"/>
                </a:solidFill>
                <a:latin typeface="Calibri"/>
                <a:cs typeface="Calibri"/>
              </a:rPr>
              <a:t>recycling</a:t>
            </a:r>
            <a:endParaRPr sz="1218" kern="0">
              <a:solidFill>
                <a:sysClr val="windowText" lastClr="000000"/>
              </a:solidFill>
              <a:latin typeface="Calibri"/>
              <a:cs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99"/>
            <a:ext cx="10610850" cy="5968603"/>
            <a:chOff x="0" y="0"/>
            <a:chExt cx="12192000" cy="6858000"/>
          </a:xfrm>
        </p:grpSpPr>
        <p:pic>
          <p:nvPicPr>
            <p:cNvPr id="3" name="object 3" descr="Imagen que contiene pasto, roto, sucio, viejo  Descripción generada automáticamente"/>
            <p:cNvPicPr/>
            <p:nvPr/>
          </p:nvPicPr>
          <p:blipFill>
            <a:blip r:embed="rId2" cstate="print"/>
            <a:stretch>
              <a:fillRect/>
            </a:stretch>
          </p:blipFill>
          <p:spPr>
            <a:xfrm>
              <a:off x="7934325" y="0"/>
              <a:ext cx="4257675" cy="6858000"/>
            </a:xfrm>
            <a:prstGeom prst="rect">
              <a:avLst/>
            </a:prstGeom>
          </p:spPr>
        </p:pic>
        <p:sp>
          <p:nvSpPr>
            <p:cNvPr id="4" name="object 4"/>
            <p:cNvSpPr/>
            <p:nvPr/>
          </p:nvSpPr>
          <p:spPr>
            <a:xfrm>
              <a:off x="0" y="0"/>
              <a:ext cx="11730990" cy="6858000"/>
            </a:xfrm>
            <a:custGeom>
              <a:avLst/>
              <a:gdLst/>
              <a:ahLst/>
              <a:cxnLst/>
              <a:rect l="l" t="t" r="r" b="b"/>
              <a:pathLst>
                <a:path w="11730990" h="6858000">
                  <a:moveTo>
                    <a:pt x="8496300" y="270637"/>
                  </a:moveTo>
                  <a:lnTo>
                    <a:pt x="8492630" y="225209"/>
                  </a:lnTo>
                  <a:lnTo>
                    <a:pt x="8482012" y="182105"/>
                  </a:lnTo>
                  <a:lnTo>
                    <a:pt x="8465020" y="141909"/>
                  </a:lnTo>
                  <a:lnTo>
                    <a:pt x="8442223" y="105206"/>
                  </a:lnTo>
                  <a:lnTo>
                    <a:pt x="8414220" y="72555"/>
                  </a:lnTo>
                  <a:lnTo>
                    <a:pt x="8381568" y="44551"/>
                  </a:lnTo>
                  <a:lnTo>
                    <a:pt x="8344865" y="21755"/>
                  </a:lnTo>
                  <a:lnTo>
                    <a:pt x="8304670" y="4762"/>
                  </a:lnTo>
                  <a:lnTo>
                    <a:pt x="8285340" y="0"/>
                  </a:lnTo>
                  <a:lnTo>
                    <a:pt x="0" y="0"/>
                  </a:lnTo>
                  <a:lnTo>
                    <a:pt x="0" y="6858000"/>
                  </a:lnTo>
                  <a:lnTo>
                    <a:pt x="8285353" y="6858000"/>
                  </a:lnTo>
                  <a:lnTo>
                    <a:pt x="8344865" y="6836257"/>
                  </a:lnTo>
                  <a:lnTo>
                    <a:pt x="8381568" y="6813474"/>
                  </a:lnTo>
                  <a:lnTo>
                    <a:pt x="8414220" y="6785470"/>
                  </a:lnTo>
                  <a:lnTo>
                    <a:pt x="8442223" y="6752818"/>
                  </a:lnTo>
                  <a:lnTo>
                    <a:pt x="8465020" y="6716115"/>
                  </a:lnTo>
                  <a:lnTo>
                    <a:pt x="8482012" y="6675907"/>
                  </a:lnTo>
                  <a:lnTo>
                    <a:pt x="8492630" y="6632803"/>
                  </a:lnTo>
                  <a:lnTo>
                    <a:pt x="8496300" y="6587350"/>
                  </a:lnTo>
                  <a:lnTo>
                    <a:pt x="8496300" y="270637"/>
                  </a:lnTo>
                  <a:close/>
                </a:path>
                <a:path w="11730990" h="6858000">
                  <a:moveTo>
                    <a:pt x="11730990" y="475869"/>
                  </a:moveTo>
                  <a:lnTo>
                    <a:pt x="11723065" y="437781"/>
                  </a:lnTo>
                  <a:lnTo>
                    <a:pt x="11698059" y="398221"/>
                  </a:lnTo>
                  <a:lnTo>
                    <a:pt x="11662867" y="374662"/>
                  </a:lnTo>
                  <a:lnTo>
                    <a:pt x="11655019" y="373062"/>
                  </a:lnTo>
                  <a:lnTo>
                    <a:pt x="11655019" y="472922"/>
                  </a:lnTo>
                  <a:lnTo>
                    <a:pt x="11652314" y="486600"/>
                  </a:lnTo>
                  <a:lnTo>
                    <a:pt x="11644909" y="497763"/>
                  </a:lnTo>
                  <a:lnTo>
                    <a:pt x="11633937" y="505294"/>
                  </a:lnTo>
                  <a:lnTo>
                    <a:pt x="11620500" y="508050"/>
                  </a:lnTo>
                  <a:lnTo>
                    <a:pt x="11607063" y="505294"/>
                  </a:lnTo>
                  <a:lnTo>
                    <a:pt x="11596091" y="497763"/>
                  </a:lnTo>
                  <a:lnTo>
                    <a:pt x="11588687" y="486600"/>
                  </a:lnTo>
                  <a:lnTo>
                    <a:pt x="11585981" y="472922"/>
                  </a:lnTo>
                  <a:lnTo>
                    <a:pt x="11588687" y="459244"/>
                  </a:lnTo>
                  <a:lnTo>
                    <a:pt x="11596091" y="448068"/>
                  </a:lnTo>
                  <a:lnTo>
                    <a:pt x="11607063" y="440537"/>
                  </a:lnTo>
                  <a:lnTo>
                    <a:pt x="11620500" y="437781"/>
                  </a:lnTo>
                  <a:lnTo>
                    <a:pt x="11633937" y="440537"/>
                  </a:lnTo>
                  <a:lnTo>
                    <a:pt x="11644909" y="448068"/>
                  </a:lnTo>
                  <a:lnTo>
                    <a:pt x="11652314" y="459244"/>
                  </a:lnTo>
                  <a:lnTo>
                    <a:pt x="11655019" y="472922"/>
                  </a:lnTo>
                  <a:lnTo>
                    <a:pt x="11655019" y="373062"/>
                  </a:lnTo>
                  <a:lnTo>
                    <a:pt x="11578133" y="374662"/>
                  </a:lnTo>
                  <a:lnTo>
                    <a:pt x="11542941" y="398221"/>
                  </a:lnTo>
                  <a:lnTo>
                    <a:pt x="11518900" y="433146"/>
                  </a:lnTo>
                  <a:lnTo>
                    <a:pt x="11510010" y="475869"/>
                  </a:lnTo>
                  <a:lnTo>
                    <a:pt x="11510010" y="662711"/>
                  </a:lnTo>
                  <a:lnTo>
                    <a:pt x="11730990" y="662711"/>
                  </a:lnTo>
                  <a:lnTo>
                    <a:pt x="11730990" y="508050"/>
                  </a:lnTo>
                  <a:lnTo>
                    <a:pt x="11730990" y="475869"/>
                  </a:lnTo>
                  <a:close/>
                </a:path>
              </a:pathLst>
            </a:custGeom>
            <a:solidFill>
              <a:srgbClr val="FFFFFF"/>
            </a:solidFill>
          </p:spPr>
          <p:txBody>
            <a:bodyPr wrap="square" lIns="0" tIns="0" rIns="0" bIns="0" rtlCol="0"/>
            <a:lstStyle/>
            <a:p>
              <a:pPr defTabSz="795802"/>
              <a:endParaRPr sz="1567" kern="0">
                <a:solidFill>
                  <a:sysClr val="windowText" lastClr="000000"/>
                </a:solidFill>
              </a:endParaRPr>
            </a:p>
          </p:txBody>
        </p:sp>
        <p:sp>
          <p:nvSpPr>
            <p:cNvPr id="5" name="object 5"/>
            <p:cNvSpPr/>
            <p:nvPr/>
          </p:nvSpPr>
          <p:spPr>
            <a:xfrm>
              <a:off x="338137" y="1947926"/>
              <a:ext cx="7503795" cy="4435475"/>
            </a:xfrm>
            <a:custGeom>
              <a:avLst/>
              <a:gdLst/>
              <a:ahLst/>
              <a:cxnLst/>
              <a:rect l="l" t="t" r="r" b="b"/>
              <a:pathLst>
                <a:path w="7503795" h="4435475">
                  <a:moveTo>
                    <a:pt x="7503604" y="2219325"/>
                  </a:moveTo>
                  <a:lnTo>
                    <a:pt x="0" y="2219325"/>
                  </a:lnTo>
                </a:path>
                <a:path w="7503795" h="4435475">
                  <a:moveTo>
                    <a:pt x="3743388" y="4435462"/>
                  </a:moveTo>
                  <a:lnTo>
                    <a:pt x="3743388" y="0"/>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sp>
          <p:nvSpPr>
            <p:cNvPr id="6" name="object 6"/>
            <p:cNvSpPr/>
            <p:nvPr/>
          </p:nvSpPr>
          <p:spPr>
            <a:xfrm>
              <a:off x="0" y="942975"/>
              <a:ext cx="914400" cy="333375"/>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grpSp>
      <p:sp>
        <p:nvSpPr>
          <p:cNvPr id="7" name="object 7"/>
          <p:cNvSpPr txBox="1"/>
          <p:nvPr/>
        </p:nvSpPr>
        <p:spPr>
          <a:xfrm>
            <a:off x="389341" y="359365"/>
            <a:ext cx="2555446"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CGL</a:t>
            </a:r>
            <a:r>
              <a:rPr sz="696" kern="0" spc="22" dirty="0">
                <a:solidFill>
                  <a:srgbClr val="9D9D9D"/>
                </a:solidFill>
                <a:latin typeface="Calibri"/>
                <a:cs typeface="Calibri"/>
              </a:rPr>
              <a:t> </a:t>
            </a:r>
            <a:r>
              <a:rPr sz="696" kern="0" dirty="0">
                <a:solidFill>
                  <a:srgbClr val="9D9D9D"/>
                </a:solidFill>
                <a:latin typeface="Calibri"/>
                <a:cs typeface="Calibri"/>
              </a:rPr>
              <a:t>NPC MEETING </a:t>
            </a:r>
            <a:r>
              <a:rPr sz="696" kern="0" spc="-9" dirty="0">
                <a:solidFill>
                  <a:srgbClr val="9D9D9D"/>
                </a:solidFill>
                <a:latin typeface="Calibri"/>
                <a:cs typeface="Calibri"/>
              </a:rPr>
              <a:t>#9</a:t>
            </a:r>
            <a:r>
              <a:rPr sz="696" kern="0" spc="-35" dirty="0">
                <a:solidFill>
                  <a:srgbClr val="9D9D9D"/>
                </a:solidFill>
                <a:latin typeface="Calibri"/>
                <a:cs typeface="Calibri"/>
              </a:rPr>
              <a:t> </a:t>
            </a:r>
            <a:r>
              <a:rPr sz="696" kern="0" dirty="0">
                <a:solidFill>
                  <a:srgbClr val="9D9D9D"/>
                </a:solidFill>
                <a:latin typeface="Calibri"/>
                <a:cs typeface="Calibri"/>
              </a:rPr>
              <a:t>-</a:t>
            </a:r>
            <a:r>
              <a:rPr sz="696" kern="0" spc="13" dirty="0">
                <a:solidFill>
                  <a:srgbClr val="9D9D9D"/>
                </a:solidFill>
                <a:latin typeface="Calibri"/>
                <a:cs typeface="Calibri"/>
              </a:rPr>
              <a:t> </a:t>
            </a:r>
            <a:r>
              <a:rPr sz="696" kern="0" spc="-9" dirty="0">
                <a:solidFill>
                  <a:srgbClr val="9D9D9D"/>
                </a:solidFill>
                <a:latin typeface="Calibri"/>
                <a:cs typeface="Calibri"/>
              </a:rPr>
              <a:t>DIGITALISATION</a:t>
            </a:r>
            <a:r>
              <a:rPr sz="696" kern="0" spc="-22" dirty="0">
                <a:solidFill>
                  <a:srgbClr val="9D9D9D"/>
                </a:solidFill>
                <a:latin typeface="Calibri"/>
                <a:cs typeface="Calibri"/>
              </a:rPr>
              <a:t> </a:t>
            </a:r>
            <a:r>
              <a:rPr sz="696" kern="0" dirty="0">
                <a:solidFill>
                  <a:srgbClr val="9D9D9D"/>
                </a:solidFill>
                <a:latin typeface="Calibri"/>
                <a:cs typeface="Calibri"/>
              </a:rPr>
              <a:t>&amp;</a:t>
            </a:r>
            <a:r>
              <a:rPr sz="696" kern="0" spc="22" dirty="0">
                <a:solidFill>
                  <a:srgbClr val="9D9D9D"/>
                </a:solidFill>
                <a:latin typeface="Calibri"/>
                <a:cs typeface="Calibri"/>
              </a:rPr>
              <a:t> </a:t>
            </a:r>
            <a:r>
              <a:rPr sz="696" kern="0" dirty="0">
                <a:solidFill>
                  <a:srgbClr val="9D9D9D"/>
                </a:solidFill>
                <a:latin typeface="Calibri"/>
                <a:cs typeface="Calibri"/>
              </a:rPr>
              <a:t>AI</a:t>
            </a:r>
            <a:r>
              <a:rPr sz="696" kern="0" spc="4" dirty="0">
                <a:solidFill>
                  <a:srgbClr val="9D9D9D"/>
                </a:solidFill>
                <a:latin typeface="Calibri"/>
                <a:cs typeface="Calibri"/>
              </a:rPr>
              <a:t> </a:t>
            </a:r>
            <a:r>
              <a:rPr sz="696" kern="0" dirty="0">
                <a:solidFill>
                  <a:srgbClr val="9D9D9D"/>
                </a:solidFill>
                <a:latin typeface="Calibri"/>
                <a:cs typeface="Calibri"/>
              </a:rPr>
              <a:t>/</a:t>
            </a:r>
            <a:r>
              <a:rPr sz="696" kern="0" spc="-35" dirty="0">
                <a:solidFill>
                  <a:srgbClr val="9D9D9D"/>
                </a:solidFill>
                <a:latin typeface="Calibri"/>
                <a:cs typeface="Calibri"/>
              </a:rPr>
              <a:t> </a:t>
            </a:r>
            <a:r>
              <a:rPr sz="696" kern="0" dirty="0">
                <a:solidFill>
                  <a:srgbClr val="9D9D9D"/>
                </a:solidFill>
                <a:latin typeface="Calibri"/>
                <a:cs typeface="Calibri"/>
              </a:rPr>
              <a:t>ECOVIDRIO´S</a:t>
            </a:r>
            <a:r>
              <a:rPr sz="696" kern="0" spc="-17" dirty="0">
                <a:solidFill>
                  <a:srgbClr val="9D9D9D"/>
                </a:solidFill>
                <a:latin typeface="Calibri"/>
                <a:cs typeface="Calibri"/>
              </a:rPr>
              <a:t> </a:t>
            </a:r>
            <a:r>
              <a:rPr sz="696" kern="0" dirty="0">
                <a:solidFill>
                  <a:srgbClr val="9D9D9D"/>
                </a:solidFill>
                <a:latin typeface="Calibri"/>
                <a:cs typeface="Calibri"/>
              </a:rPr>
              <a:t>USE</a:t>
            </a:r>
            <a:r>
              <a:rPr sz="696" kern="0" spc="-39" dirty="0">
                <a:solidFill>
                  <a:srgbClr val="9D9D9D"/>
                </a:solidFill>
                <a:latin typeface="Calibri"/>
                <a:cs typeface="Calibri"/>
              </a:rPr>
              <a:t> </a:t>
            </a:r>
            <a:r>
              <a:rPr sz="696" kern="0" spc="-17" dirty="0">
                <a:solidFill>
                  <a:srgbClr val="9D9D9D"/>
                </a:solidFill>
                <a:latin typeface="Calibri"/>
                <a:cs typeface="Calibri"/>
              </a:rPr>
              <a:t>CASES</a:t>
            </a:r>
            <a:endParaRPr sz="696" kern="0">
              <a:solidFill>
                <a:sysClr val="windowText" lastClr="000000"/>
              </a:solidFill>
              <a:latin typeface="Calibri"/>
              <a:cs typeface="Calibri"/>
            </a:endParaRPr>
          </a:p>
        </p:txBody>
      </p:sp>
      <p:sp>
        <p:nvSpPr>
          <p:cNvPr id="8" name="object 8" descr="$PPTXTitle"/>
          <p:cNvSpPr txBox="1">
            <a:spLocks noGrp="1"/>
          </p:cNvSpPr>
          <p:nvPr>
            <p:ph type="title"/>
          </p:nvPr>
        </p:nvSpPr>
        <p:spPr>
          <a:xfrm>
            <a:off x="380222" y="777277"/>
            <a:ext cx="5527590" cy="829925"/>
          </a:xfrm>
          <a:prstGeom prst="rect">
            <a:avLst/>
          </a:prstGeom>
        </p:spPr>
        <p:txBody>
          <a:bodyPr vert="horz" wrap="square" lIns="0" tIns="70186" rIns="0" bIns="0" rtlCol="0">
            <a:spAutoFit/>
          </a:bodyPr>
          <a:lstStyle/>
          <a:p>
            <a:pPr marL="470850" marR="4421" indent="-460350">
              <a:lnSpc>
                <a:spcPts val="2028"/>
              </a:lnSpc>
              <a:spcBef>
                <a:spcPts val="553"/>
              </a:spcBef>
              <a:tabLst>
                <a:tab pos="470850" algn="l"/>
              </a:tabLst>
            </a:pPr>
            <a:r>
              <a:rPr sz="2611" spc="-32" baseline="1388" dirty="0"/>
              <a:t>02.</a:t>
            </a:r>
            <a:r>
              <a:rPr sz="2611" baseline="1388" dirty="0"/>
              <a:t>	</a:t>
            </a:r>
            <a:r>
              <a:rPr dirty="0"/>
              <a:t>Digitalisation</a:t>
            </a:r>
            <a:r>
              <a:rPr spc="-61" dirty="0"/>
              <a:t> </a:t>
            </a:r>
            <a:r>
              <a:rPr dirty="0"/>
              <a:t>&amp;</a:t>
            </a:r>
            <a:r>
              <a:rPr spc="-22" dirty="0"/>
              <a:t> </a:t>
            </a:r>
            <a:r>
              <a:rPr dirty="0"/>
              <a:t>AI</a:t>
            </a:r>
            <a:r>
              <a:rPr spc="-30" dirty="0"/>
              <a:t> </a:t>
            </a:r>
            <a:r>
              <a:rPr dirty="0"/>
              <a:t>–</a:t>
            </a:r>
            <a:r>
              <a:rPr spc="-39" dirty="0"/>
              <a:t> </a:t>
            </a:r>
            <a:r>
              <a:rPr dirty="0"/>
              <a:t>Opportunities</a:t>
            </a:r>
            <a:r>
              <a:rPr spc="-44" dirty="0"/>
              <a:t> </a:t>
            </a:r>
            <a:r>
              <a:rPr dirty="0"/>
              <a:t>to</a:t>
            </a:r>
            <a:r>
              <a:rPr spc="-61" dirty="0"/>
              <a:t> </a:t>
            </a:r>
            <a:r>
              <a:rPr spc="-9" dirty="0"/>
              <a:t>increase </a:t>
            </a:r>
            <a:r>
              <a:rPr dirty="0"/>
              <a:t>glass</a:t>
            </a:r>
            <a:r>
              <a:rPr spc="-13" dirty="0"/>
              <a:t> </a:t>
            </a:r>
            <a:r>
              <a:rPr spc="-9" dirty="0"/>
              <a:t>collection</a:t>
            </a:r>
            <a:endParaRPr/>
          </a:p>
          <a:p>
            <a:pPr marL="470850">
              <a:spcBef>
                <a:spcPts val="270"/>
              </a:spcBef>
            </a:pPr>
            <a:r>
              <a:rPr sz="1349" b="0" dirty="0"/>
              <a:t>Ecovidrio´s</a:t>
            </a:r>
            <a:r>
              <a:rPr sz="1349" b="0" spc="135" dirty="0"/>
              <a:t> </a:t>
            </a:r>
            <a:r>
              <a:rPr sz="1349" b="0" dirty="0"/>
              <a:t>use</a:t>
            </a:r>
            <a:r>
              <a:rPr sz="1349" b="0" spc="96" dirty="0"/>
              <a:t> </a:t>
            </a:r>
            <a:r>
              <a:rPr sz="1349" b="0" spc="-17" dirty="0"/>
              <a:t>cases</a:t>
            </a:r>
            <a:endParaRPr sz="1349"/>
          </a:p>
        </p:txBody>
      </p:sp>
      <p:sp>
        <p:nvSpPr>
          <p:cNvPr id="9" name="object 9"/>
          <p:cNvSpPr txBox="1"/>
          <p:nvPr/>
        </p:nvSpPr>
        <p:spPr>
          <a:xfrm>
            <a:off x="1492482" y="2262631"/>
            <a:ext cx="380222" cy="230832"/>
          </a:xfrm>
          <a:prstGeom prst="rect">
            <a:avLst/>
          </a:prstGeom>
          <a:solidFill>
            <a:srgbClr val="76E4A2"/>
          </a:solidFill>
        </p:spPr>
        <p:txBody>
          <a:bodyPr vert="horz" wrap="square" lIns="0" tIns="0" rIns="0" bIns="0" rtlCol="0">
            <a:spAutoFit/>
          </a:bodyPr>
          <a:lstStyle/>
          <a:p>
            <a:pPr marL="553" defTabSz="795802">
              <a:lnSpc>
                <a:spcPts val="1841"/>
              </a:lnSpc>
            </a:pPr>
            <a:r>
              <a:rPr sz="1567" kern="0" spc="-26" dirty="0">
                <a:solidFill>
                  <a:srgbClr val="252525"/>
                </a:solidFill>
                <a:latin typeface="Calibri"/>
                <a:cs typeface="Calibri"/>
              </a:rPr>
              <a:t>Arán</a:t>
            </a:r>
            <a:endParaRPr sz="1567" kern="0">
              <a:solidFill>
                <a:sysClr val="windowText" lastClr="000000"/>
              </a:solidFill>
              <a:latin typeface="Calibri"/>
              <a:cs typeface="Calibri"/>
            </a:endParaRPr>
          </a:p>
        </p:txBody>
      </p:sp>
      <p:sp>
        <p:nvSpPr>
          <p:cNvPr id="10" name="object 10"/>
          <p:cNvSpPr txBox="1"/>
          <p:nvPr/>
        </p:nvSpPr>
        <p:spPr>
          <a:xfrm>
            <a:off x="1481982" y="2584880"/>
            <a:ext cx="1677841" cy="682828"/>
          </a:xfrm>
          <a:prstGeom prst="rect">
            <a:avLst/>
          </a:prstGeom>
        </p:spPr>
        <p:txBody>
          <a:bodyPr vert="horz" wrap="square" lIns="0" tIns="33159" rIns="0" bIns="0" rtlCol="0">
            <a:spAutoFit/>
          </a:bodyPr>
          <a:lstStyle/>
          <a:p>
            <a:pPr marL="11053" marR="4421" defTabSz="795802">
              <a:lnSpc>
                <a:spcPct val="88500"/>
              </a:lnSpc>
              <a:spcBef>
                <a:spcPts val="261"/>
              </a:spcBef>
            </a:pPr>
            <a:r>
              <a:rPr sz="1088" b="1" kern="0" dirty="0">
                <a:solidFill>
                  <a:srgbClr val="252525"/>
                </a:solidFill>
                <a:latin typeface="Calibri"/>
                <a:cs typeface="Calibri"/>
              </a:rPr>
              <a:t>Virtual</a:t>
            </a:r>
            <a:r>
              <a:rPr sz="1088" b="1" kern="0" spc="57" dirty="0">
                <a:solidFill>
                  <a:srgbClr val="252525"/>
                </a:solidFill>
                <a:latin typeface="Calibri"/>
                <a:cs typeface="Calibri"/>
              </a:rPr>
              <a:t> </a:t>
            </a:r>
            <a:r>
              <a:rPr sz="1088" b="1" kern="0" dirty="0">
                <a:solidFill>
                  <a:srgbClr val="252525"/>
                </a:solidFill>
                <a:latin typeface="Calibri"/>
                <a:cs typeface="Calibri"/>
              </a:rPr>
              <a:t>Avatar</a:t>
            </a:r>
            <a:r>
              <a:rPr sz="1088" kern="0" dirty="0">
                <a:solidFill>
                  <a:srgbClr val="252525"/>
                </a:solidFill>
                <a:latin typeface="Calibri"/>
                <a:cs typeface="Calibri"/>
              </a:rPr>
              <a:t>:</a:t>
            </a:r>
            <a:r>
              <a:rPr sz="1088" kern="0" spc="87" dirty="0">
                <a:solidFill>
                  <a:srgbClr val="252525"/>
                </a:solidFill>
                <a:latin typeface="Calibri"/>
                <a:cs typeface="Calibri"/>
              </a:rPr>
              <a:t> </a:t>
            </a:r>
            <a:r>
              <a:rPr sz="1088" kern="0" dirty="0">
                <a:solidFill>
                  <a:srgbClr val="252525"/>
                </a:solidFill>
                <a:latin typeface="Calibri"/>
                <a:cs typeface="Calibri"/>
              </a:rPr>
              <a:t>Our</a:t>
            </a:r>
            <a:r>
              <a:rPr sz="1088" kern="0" spc="74" dirty="0">
                <a:solidFill>
                  <a:srgbClr val="252525"/>
                </a:solidFill>
                <a:latin typeface="Calibri"/>
                <a:cs typeface="Calibri"/>
              </a:rPr>
              <a:t> </a:t>
            </a:r>
            <a:r>
              <a:rPr sz="1088" kern="0" spc="-9" dirty="0">
                <a:solidFill>
                  <a:srgbClr val="252525"/>
                </a:solidFill>
                <a:latin typeface="Calibri"/>
                <a:cs typeface="Calibri"/>
              </a:rPr>
              <a:t>digital </a:t>
            </a:r>
            <a:r>
              <a:rPr sz="1088" kern="0" dirty="0">
                <a:solidFill>
                  <a:srgbClr val="252525"/>
                </a:solidFill>
                <a:latin typeface="Calibri"/>
                <a:cs typeface="Calibri"/>
              </a:rPr>
              <a:t>environmental</a:t>
            </a:r>
            <a:r>
              <a:rPr sz="1088" kern="0" spc="148" dirty="0">
                <a:solidFill>
                  <a:srgbClr val="252525"/>
                </a:solidFill>
                <a:latin typeface="Calibri"/>
                <a:cs typeface="Calibri"/>
              </a:rPr>
              <a:t> </a:t>
            </a:r>
            <a:r>
              <a:rPr sz="1218" kern="0" spc="-9" dirty="0">
                <a:solidFill>
                  <a:srgbClr val="252525"/>
                </a:solidFill>
                <a:latin typeface="Calibri"/>
                <a:cs typeface="Calibri"/>
              </a:rPr>
              <a:t>ambassador </a:t>
            </a:r>
            <a:r>
              <a:rPr sz="1218" kern="0" dirty="0">
                <a:solidFill>
                  <a:srgbClr val="252525"/>
                </a:solidFill>
                <a:latin typeface="Calibri"/>
                <a:cs typeface="Calibri"/>
              </a:rPr>
              <a:t>designed</a:t>
            </a:r>
            <a:r>
              <a:rPr sz="1218" kern="0" spc="-52" dirty="0">
                <a:solidFill>
                  <a:srgbClr val="252525"/>
                </a:solidFill>
                <a:latin typeface="Calibri"/>
                <a:cs typeface="Calibri"/>
              </a:rPr>
              <a:t> </a:t>
            </a:r>
            <a:r>
              <a:rPr sz="1218" kern="0" dirty="0">
                <a:solidFill>
                  <a:srgbClr val="252525"/>
                </a:solidFill>
                <a:latin typeface="Calibri"/>
                <a:cs typeface="Calibri"/>
              </a:rPr>
              <a:t>through</a:t>
            </a:r>
            <a:r>
              <a:rPr sz="1218" kern="0" spc="-52" dirty="0">
                <a:solidFill>
                  <a:srgbClr val="252525"/>
                </a:solidFill>
                <a:latin typeface="Calibri"/>
                <a:cs typeface="Calibri"/>
              </a:rPr>
              <a:t> </a:t>
            </a:r>
            <a:r>
              <a:rPr sz="1218" kern="0" spc="-9" dirty="0">
                <a:solidFill>
                  <a:srgbClr val="252525"/>
                </a:solidFill>
                <a:latin typeface="Calibri"/>
                <a:cs typeface="Calibri"/>
              </a:rPr>
              <a:t>artificial intelligence</a:t>
            </a:r>
            <a:endParaRPr sz="1218" kern="0">
              <a:solidFill>
                <a:sysClr val="windowText" lastClr="000000"/>
              </a:solidFill>
              <a:latin typeface="Calibri"/>
              <a:cs typeface="Calibri"/>
            </a:endParaRPr>
          </a:p>
        </p:txBody>
      </p:sp>
      <p:grpSp>
        <p:nvGrpSpPr>
          <p:cNvPr id="11" name="object 11"/>
          <p:cNvGrpSpPr/>
          <p:nvPr/>
        </p:nvGrpSpPr>
        <p:grpSpPr>
          <a:xfrm>
            <a:off x="315010" y="1881967"/>
            <a:ext cx="4568745" cy="3446868"/>
            <a:chOff x="361950" y="2162175"/>
            <a:chExt cx="5249545" cy="3960495"/>
          </a:xfrm>
        </p:grpSpPr>
        <p:pic>
          <p:nvPicPr>
            <p:cNvPr id="12" name="object 12"/>
            <p:cNvPicPr/>
            <p:nvPr/>
          </p:nvPicPr>
          <p:blipFill>
            <a:blip r:embed="rId3" cstate="print"/>
            <a:stretch>
              <a:fillRect/>
            </a:stretch>
          </p:blipFill>
          <p:spPr>
            <a:xfrm>
              <a:off x="476250" y="2162175"/>
              <a:ext cx="914336" cy="1368912"/>
            </a:xfrm>
            <a:prstGeom prst="rect">
              <a:avLst/>
            </a:prstGeom>
          </p:spPr>
        </p:pic>
        <p:pic>
          <p:nvPicPr>
            <p:cNvPr id="13" name="object 13"/>
            <p:cNvPicPr/>
            <p:nvPr/>
          </p:nvPicPr>
          <p:blipFill>
            <a:blip r:embed="rId4" cstate="print"/>
            <a:stretch>
              <a:fillRect/>
            </a:stretch>
          </p:blipFill>
          <p:spPr>
            <a:xfrm>
              <a:off x="361950" y="4686300"/>
              <a:ext cx="1028700" cy="1323975"/>
            </a:xfrm>
            <a:prstGeom prst="rect">
              <a:avLst/>
            </a:prstGeom>
          </p:spPr>
        </p:pic>
        <p:pic>
          <p:nvPicPr>
            <p:cNvPr id="14" name="object 14"/>
            <p:cNvPicPr/>
            <p:nvPr/>
          </p:nvPicPr>
          <p:blipFill>
            <a:blip r:embed="rId5" cstate="print"/>
            <a:stretch>
              <a:fillRect/>
            </a:stretch>
          </p:blipFill>
          <p:spPr>
            <a:xfrm>
              <a:off x="4419600" y="4686302"/>
              <a:ext cx="1190555" cy="1436248"/>
            </a:xfrm>
            <a:prstGeom prst="rect">
              <a:avLst/>
            </a:prstGeom>
          </p:spPr>
        </p:pic>
        <p:pic>
          <p:nvPicPr>
            <p:cNvPr id="15" name="object 15"/>
            <p:cNvPicPr/>
            <p:nvPr/>
          </p:nvPicPr>
          <p:blipFill>
            <a:blip r:embed="rId6" cstate="print"/>
            <a:stretch>
              <a:fillRect/>
            </a:stretch>
          </p:blipFill>
          <p:spPr>
            <a:xfrm>
              <a:off x="4419324" y="2600049"/>
              <a:ext cx="1191854" cy="953177"/>
            </a:xfrm>
            <a:prstGeom prst="rect">
              <a:avLst/>
            </a:prstGeom>
          </p:spPr>
        </p:pic>
      </p:grpSp>
      <p:sp>
        <p:nvSpPr>
          <p:cNvPr id="16" name="object 16"/>
          <p:cNvSpPr txBox="1"/>
          <p:nvPr/>
        </p:nvSpPr>
        <p:spPr>
          <a:xfrm>
            <a:off x="1502651" y="4307209"/>
            <a:ext cx="1420859" cy="235834"/>
          </a:xfrm>
          <a:prstGeom prst="rect">
            <a:avLst/>
          </a:prstGeom>
          <a:solidFill>
            <a:srgbClr val="76E4A2"/>
          </a:solidFill>
        </p:spPr>
        <p:txBody>
          <a:bodyPr vert="horz" wrap="square" lIns="0" tIns="0" rIns="0" bIns="0" rtlCol="0">
            <a:spAutoFit/>
          </a:bodyPr>
          <a:lstStyle/>
          <a:p>
            <a:pPr marL="1105" defTabSz="795802">
              <a:lnSpc>
                <a:spcPts val="1862"/>
              </a:lnSpc>
            </a:pPr>
            <a:r>
              <a:rPr sz="1567" kern="0" dirty="0">
                <a:solidFill>
                  <a:srgbClr val="252525"/>
                </a:solidFill>
                <a:latin typeface="Calibri"/>
                <a:cs typeface="Calibri"/>
              </a:rPr>
              <a:t>Filling</a:t>
            </a:r>
            <a:r>
              <a:rPr sz="1567" kern="0" spc="4" dirty="0">
                <a:solidFill>
                  <a:srgbClr val="252525"/>
                </a:solidFill>
                <a:latin typeface="Calibri"/>
                <a:cs typeface="Calibri"/>
              </a:rPr>
              <a:t> </a:t>
            </a:r>
            <a:r>
              <a:rPr sz="1567" kern="0" spc="-9" dirty="0">
                <a:solidFill>
                  <a:srgbClr val="252525"/>
                </a:solidFill>
                <a:latin typeface="Calibri"/>
                <a:cs typeface="Calibri"/>
              </a:rPr>
              <a:t>forecasting</a:t>
            </a:r>
            <a:endParaRPr sz="1567" kern="0">
              <a:solidFill>
                <a:sysClr val="windowText" lastClr="000000"/>
              </a:solidFill>
              <a:latin typeface="Calibri"/>
              <a:cs typeface="Calibri"/>
            </a:endParaRPr>
          </a:p>
        </p:txBody>
      </p:sp>
      <p:sp>
        <p:nvSpPr>
          <p:cNvPr id="22" name="object 22"/>
          <p:cNvSpPr txBox="1"/>
          <p:nvPr/>
        </p:nvSpPr>
        <p:spPr>
          <a:xfrm>
            <a:off x="10176469" y="5617549"/>
            <a:ext cx="46422" cy="102592"/>
          </a:xfrm>
          <a:prstGeom prst="rect">
            <a:avLst/>
          </a:prstGeom>
        </p:spPr>
        <p:txBody>
          <a:bodyPr vert="horz" wrap="square" lIns="0" tIns="0" rIns="0" bIns="0" rtlCol="0">
            <a:spAutoFit/>
          </a:bodyPr>
          <a:lstStyle/>
          <a:p>
            <a:pPr defTabSz="795802">
              <a:lnSpc>
                <a:spcPts val="827"/>
              </a:lnSpc>
            </a:pPr>
            <a:r>
              <a:rPr sz="696" kern="0" spc="-44" dirty="0">
                <a:solidFill>
                  <a:srgbClr val="9D9D9D"/>
                </a:solidFill>
                <a:latin typeface="Calibri"/>
                <a:cs typeface="Calibri"/>
              </a:rPr>
              <a:t>4</a:t>
            </a:r>
            <a:endParaRPr sz="696" kern="0">
              <a:solidFill>
                <a:sysClr val="windowText" lastClr="000000"/>
              </a:solidFill>
              <a:latin typeface="Calibri"/>
              <a:cs typeface="Calibri"/>
            </a:endParaRPr>
          </a:p>
        </p:txBody>
      </p:sp>
      <p:sp>
        <p:nvSpPr>
          <p:cNvPr id="23" name="object 23"/>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77370" defTabSz="795802">
              <a:spcBef>
                <a:spcPts val="74"/>
              </a:spcBef>
            </a:pPr>
            <a:fld id="{81D60167-4931-47E6-BA6A-407CBD079E47}" type="slidenum">
              <a:rPr kern="0" spc="-44" dirty="0">
                <a:solidFill>
                  <a:srgbClr val="FFFFFF"/>
                </a:solidFill>
              </a:rPr>
              <a:pPr marL="77370" defTabSz="795802">
                <a:spcBef>
                  <a:spcPts val="74"/>
                </a:spcBef>
              </a:pPr>
              <a:t>55</a:t>
            </a:fld>
            <a:endParaRPr kern="0" spc="-44" dirty="0">
              <a:solidFill>
                <a:srgbClr val="FFFFFF"/>
              </a:solidFill>
            </a:endParaRPr>
          </a:p>
        </p:txBody>
      </p:sp>
      <p:sp>
        <p:nvSpPr>
          <p:cNvPr id="17" name="object 17"/>
          <p:cNvSpPr txBox="1"/>
          <p:nvPr/>
        </p:nvSpPr>
        <p:spPr>
          <a:xfrm>
            <a:off x="1481982" y="4626363"/>
            <a:ext cx="1662918" cy="321727"/>
          </a:xfrm>
          <a:prstGeom prst="rect">
            <a:avLst/>
          </a:prstGeom>
        </p:spPr>
        <p:txBody>
          <a:bodyPr vert="horz" wrap="square" lIns="0" tIns="13816" rIns="0" bIns="0" rtlCol="0">
            <a:spAutoFit/>
          </a:bodyPr>
          <a:lstStyle/>
          <a:p>
            <a:pPr marL="11053" defTabSz="795802">
              <a:lnSpc>
                <a:spcPts val="1240"/>
              </a:lnSpc>
              <a:spcBef>
                <a:spcPts val="109"/>
              </a:spcBef>
            </a:pPr>
            <a:r>
              <a:rPr sz="1088" b="1" kern="0" dirty="0">
                <a:solidFill>
                  <a:srgbClr val="252525"/>
                </a:solidFill>
                <a:latin typeface="Calibri"/>
                <a:cs typeface="Calibri"/>
              </a:rPr>
              <a:t>Container</a:t>
            </a:r>
            <a:r>
              <a:rPr sz="1088" b="1" kern="0" spc="144" dirty="0">
                <a:solidFill>
                  <a:srgbClr val="252525"/>
                </a:solidFill>
                <a:latin typeface="Calibri"/>
                <a:cs typeface="Calibri"/>
              </a:rPr>
              <a:t> </a:t>
            </a:r>
            <a:r>
              <a:rPr sz="1088" b="1" kern="0" dirty="0">
                <a:solidFill>
                  <a:srgbClr val="252525"/>
                </a:solidFill>
                <a:latin typeface="Calibri"/>
                <a:cs typeface="Calibri"/>
              </a:rPr>
              <a:t>filling</a:t>
            </a:r>
            <a:r>
              <a:rPr sz="1088" b="1" kern="0" spc="61" dirty="0">
                <a:solidFill>
                  <a:srgbClr val="252525"/>
                </a:solidFill>
                <a:latin typeface="Calibri"/>
                <a:cs typeface="Calibri"/>
              </a:rPr>
              <a:t> </a:t>
            </a:r>
            <a:r>
              <a:rPr sz="1088" b="1" kern="0" spc="-9" dirty="0">
                <a:solidFill>
                  <a:srgbClr val="252525"/>
                </a:solidFill>
                <a:latin typeface="Calibri"/>
                <a:cs typeface="Calibri"/>
              </a:rPr>
              <a:t>forecasting</a:t>
            </a:r>
            <a:endParaRPr sz="1088" kern="0">
              <a:solidFill>
                <a:sysClr val="windowText" lastClr="000000"/>
              </a:solidFill>
              <a:latin typeface="Calibri"/>
              <a:cs typeface="Calibri"/>
            </a:endParaRPr>
          </a:p>
          <a:p>
            <a:pPr marL="11053" defTabSz="795802">
              <a:lnSpc>
                <a:spcPts val="1240"/>
              </a:lnSpc>
            </a:pPr>
            <a:r>
              <a:rPr sz="1088" kern="0" dirty="0">
                <a:solidFill>
                  <a:srgbClr val="252525"/>
                </a:solidFill>
                <a:latin typeface="Calibri"/>
                <a:cs typeface="Calibri"/>
              </a:rPr>
              <a:t>AI</a:t>
            </a:r>
            <a:r>
              <a:rPr sz="1088" kern="0" spc="4" dirty="0">
                <a:solidFill>
                  <a:srgbClr val="252525"/>
                </a:solidFill>
                <a:latin typeface="Calibri"/>
                <a:cs typeface="Calibri"/>
              </a:rPr>
              <a:t> </a:t>
            </a:r>
            <a:r>
              <a:rPr sz="1088" kern="0" spc="-9" dirty="0">
                <a:solidFill>
                  <a:srgbClr val="252525"/>
                </a:solidFill>
                <a:latin typeface="Calibri"/>
                <a:cs typeface="Calibri"/>
              </a:rPr>
              <a:t>model</a:t>
            </a:r>
            <a:endParaRPr sz="1088" kern="0">
              <a:solidFill>
                <a:sysClr val="windowText" lastClr="000000"/>
              </a:solidFill>
              <a:latin typeface="Calibri"/>
              <a:cs typeface="Calibri"/>
            </a:endParaRPr>
          </a:p>
        </p:txBody>
      </p:sp>
      <p:sp>
        <p:nvSpPr>
          <p:cNvPr id="18" name="object 18"/>
          <p:cNvSpPr txBox="1"/>
          <p:nvPr/>
        </p:nvSpPr>
        <p:spPr>
          <a:xfrm>
            <a:off x="5105256" y="4307209"/>
            <a:ext cx="1622576" cy="235834"/>
          </a:xfrm>
          <a:prstGeom prst="rect">
            <a:avLst/>
          </a:prstGeom>
          <a:solidFill>
            <a:srgbClr val="76E4A2"/>
          </a:solidFill>
        </p:spPr>
        <p:txBody>
          <a:bodyPr vert="horz" wrap="square" lIns="0" tIns="0" rIns="0" bIns="0" rtlCol="0">
            <a:spAutoFit/>
          </a:bodyPr>
          <a:lstStyle/>
          <a:p>
            <a:pPr marL="3868" defTabSz="795802">
              <a:lnSpc>
                <a:spcPts val="1862"/>
              </a:lnSpc>
            </a:pPr>
            <a:r>
              <a:rPr sz="1567" kern="0" dirty="0">
                <a:solidFill>
                  <a:srgbClr val="252525"/>
                </a:solidFill>
                <a:latin typeface="Calibri"/>
                <a:cs typeface="Calibri"/>
              </a:rPr>
              <a:t>Collection</a:t>
            </a:r>
            <a:r>
              <a:rPr sz="1567" kern="0" spc="-57" dirty="0">
                <a:solidFill>
                  <a:srgbClr val="252525"/>
                </a:solidFill>
                <a:latin typeface="Calibri"/>
                <a:cs typeface="Calibri"/>
              </a:rPr>
              <a:t> </a:t>
            </a:r>
            <a:r>
              <a:rPr sz="1567" kern="0" spc="-9" dirty="0">
                <a:solidFill>
                  <a:srgbClr val="252525"/>
                </a:solidFill>
                <a:latin typeface="Calibri"/>
                <a:cs typeface="Calibri"/>
              </a:rPr>
              <a:t>optimizer</a:t>
            </a:r>
            <a:endParaRPr sz="1567" kern="0">
              <a:solidFill>
                <a:sysClr val="windowText" lastClr="000000"/>
              </a:solidFill>
              <a:latin typeface="Calibri"/>
              <a:cs typeface="Calibri"/>
            </a:endParaRPr>
          </a:p>
        </p:txBody>
      </p:sp>
      <p:sp>
        <p:nvSpPr>
          <p:cNvPr id="19" name="object 19"/>
          <p:cNvSpPr txBox="1"/>
          <p:nvPr/>
        </p:nvSpPr>
        <p:spPr>
          <a:xfrm>
            <a:off x="5096302" y="4626363"/>
            <a:ext cx="1546862" cy="340701"/>
          </a:xfrm>
          <a:prstGeom prst="rect">
            <a:avLst/>
          </a:prstGeom>
        </p:spPr>
        <p:txBody>
          <a:bodyPr vert="horz" wrap="square" lIns="0" tIns="32606" rIns="0" bIns="0" rtlCol="0">
            <a:spAutoFit/>
          </a:bodyPr>
          <a:lstStyle/>
          <a:p>
            <a:pPr marL="11053" marR="4421" defTabSz="795802">
              <a:lnSpc>
                <a:spcPts val="1175"/>
              </a:lnSpc>
              <a:spcBef>
                <a:spcPts val="257"/>
              </a:spcBef>
            </a:pPr>
            <a:r>
              <a:rPr sz="1088" b="1" kern="0" dirty="0">
                <a:solidFill>
                  <a:srgbClr val="252525"/>
                </a:solidFill>
                <a:latin typeface="Calibri"/>
                <a:cs typeface="Calibri"/>
              </a:rPr>
              <a:t>Glass</a:t>
            </a:r>
            <a:r>
              <a:rPr sz="1088" b="1" kern="0" spc="83" dirty="0">
                <a:solidFill>
                  <a:srgbClr val="252525"/>
                </a:solidFill>
                <a:latin typeface="Calibri"/>
                <a:cs typeface="Calibri"/>
              </a:rPr>
              <a:t> </a:t>
            </a:r>
            <a:r>
              <a:rPr sz="1088" b="1" kern="0" dirty="0">
                <a:solidFill>
                  <a:srgbClr val="252525"/>
                </a:solidFill>
                <a:latin typeface="Calibri"/>
                <a:cs typeface="Calibri"/>
              </a:rPr>
              <a:t>container</a:t>
            </a:r>
            <a:r>
              <a:rPr sz="1088" b="1" kern="0" spc="65" dirty="0">
                <a:solidFill>
                  <a:srgbClr val="252525"/>
                </a:solidFill>
                <a:latin typeface="Calibri"/>
                <a:cs typeface="Calibri"/>
              </a:rPr>
              <a:t> </a:t>
            </a:r>
            <a:r>
              <a:rPr sz="1088" b="1" kern="0" spc="-9" dirty="0">
                <a:solidFill>
                  <a:srgbClr val="252525"/>
                </a:solidFill>
                <a:latin typeface="Calibri"/>
                <a:cs typeface="Calibri"/>
              </a:rPr>
              <a:t>collection </a:t>
            </a:r>
            <a:r>
              <a:rPr sz="1088" b="1" kern="0" dirty="0">
                <a:solidFill>
                  <a:srgbClr val="252525"/>
                </a:solidFill>
                <a:latin typeface="Calibri"/>
                <a:cs typeface="Calibri"/>
              </a:rPr>
              <a:t>optimization</a:t>
            </a:r>
            <a:r>
              <a:rPr sz="1088" b="1" kern="0" spc="109" dirty="0">
                <a:solidFill>
                  <a:srgbClr val="252525"/>
                </a:solidFill>
                <a:latin typeface="Calibri"/>
                <a:cs typeface="Calibri"/>
              </a:rPr>
              <a:t> </a:t>
            </a:r>
            <a:r>
              <a:rPr sz="1088" kern="0" dirty="0">
                <a:solidFill>
                  <a:srgbClr val="252525"/>
                </a:solidFill>
                <a:latin typeface="Calibri"/>
                <a:cs typeface="Calibri"/>
              </a:rPr>
              <a:t>AI</a:t>
            </a:r>
            <a:r>
              <a:rPr sz="1088" kern="0" spc="48" dirty="0">
                <a:solidFill>
                  <a:srgbClr val="252525"/>
                </a:solidFill>
                <a:latin typeface="Calibri"/>
                <a:cs typeface="Calibri"/>
              </a:rPr>
              <a:t> </a:t>
            </a:r>
            <a:r>
              <a:rPr sz="1088" kern="0" spc="-17" dirty="0">
                <a:solidFill>
                  <a:srgbClr val="252525"/>
                </a:solidFill>
                <a:latin typeface="Calibri"/>
                <a:cs typeface="Calibri"/>
              </a:rPr>
              <a:t>model</a:t>
            </a:r>
            <a:endParaRPr sz="1088" kern="0">
              <a:solidFill>
                <a:sysClr val="windowText" lastClr="000000"/>
              </a:solidFill>
              <a:latin typeface="Calibri"/>
              <a:cs typeface="Calibri"/>
            </a:endParaRPr>
          </a:p>
        </p:txBody>
      </p:sp>
      <p:sp>
        <p:nvSpPr>
          <p:cNvPr id="20" name="object 20"/>
          <p:cNvSpPr txBox="1"/>
          <p:nvPr/>
        </p:nvSpPr>
        <p:spPr>
          <a:xfrm>
            <a:off x="5094976" y="2262631"/>
            <a:ext cx="2052536" cy="230832"/>
          </a:xfrm>
          <a:prstGeom prst="rect">
            <a:avLst/>
          </a:prstGeom>
          <a:solidFill>
            <a:srgbClr val="76E4A2"/>
          </a:solidFill>
        </p:spPr>
        <p:txBody>
          <a:bodyPr vert="horz" wrap="square" lIns="0" tIns="0" rIns="0" bIns="0" rtlCol="0">
            <a:spAutoFit/>
          </a:bodyPr>
          <a:lstStyle/>
          <a:p>
            <a:pPr marL="3868" defTabSz="795802">
              <a:lnSpc>
                <a:spcPts val="1841"/>
              </a:lnSpc>
            </a:pPr>
            <a:r>
              <a:rPr sz="1567" kern="0" dirty="0">
                <a:solidFill>
                  <a:srgbClr val="252525"/>
                </a:solidFill>
                <a:latin typeface="Calibri"/>
                <a:cs typeface="Calibri"/>
              </a:rPr>
              <a:t>Glass</a:t>
            </a:r>
            <a:r>
              <a:rPr sz="1567" kern="0" spc="-87" dirty="0">
                <a:solidFill>
                  <a:srgbClr val="252525"/>
                </a:solidFill>
                <a:latin typeface="Calibri"/>
                <a:cs typeface="Calibri"/>
              </a:rPr>
              <a:t> </a:t>
            </a:r>
            <a:r>
              <a:rPr sz="1567" kern="0" dirty="0">
                <a:solidFill>
                  <a:srgbClr val="252525"/>
                </a:solidFill>
                <a:latin typeface="Calibri"/>
                <a:cs typeface="Calibri"/>
              </a:rPr>
              <a:t>collection</a:t>
            </a:r>
            <a:r>
              <a:rPr sz="1567" kern="0" spc="-39" dirty="0">
                <a:solidFill>
                  <a:srgbClr val="252525"/>
                </a:solidFill>
                <a:latin typeface="Calibri"/>
                <a:cs typeface="Calibri"/>
              </a:rPr>
              <a:t> </a:t>
            </a:r>
            <a:r>
              <a:rPr sz="1567" kern="0" spc="-9" dirty="0">
                <a:solidFill>
                  <a:srgbClr val="252525"/>
                </a:solidFill>
                <a:latin typeface="Calibri"/>
                <a:cs typeface="Calibri"/>
              </a:rPr>
              <a:t>predictor</a:t>
            </a:r>
            <a:endParaRPr sz="1567" kern="0">
              <a:solidFill>
                <a:sysClr val="windowText" lastClr="000000"/>
              </a:solidFill>
              <a:latin typeface="Calibri"/>
              <a:cs typeface="Calibri"/>
            </a:endParaRPr>
          </a:p>
        </p:txBody>
      </p:sp>
      <p:sp>
        <p:nvSpPr>
          <p:cNvPr id="21" name="object 21"/>
          <p:cNvSpPr txBox="1"/>
          <p:nvPr/>
        </p:nvSpPr>
        <p:spPr>
          <a:xfrm>
            <a:off x="5088012" y="2731387"/>
            <a:ext cx="1881215" cy="643411"/>
          </a:xfrm>
          <a:prstGeom prst="rect">
            <a:avLst/>
          </a:prstGeom>
        </p:spPr>
        <p:txBody>
          <a:bodyPr vert="horz" wrap="square" lIns="0" tIns="27080" rIns="0" bIns="0" rtlCol="0">
            <a:spAutoFit/>
          </a:bodyPr>
          <a:lstStyle/>
          <a:p>
            <a:pPr marL="11053" marR="4421" defTabSz="795802">
              <a:lnSpc>
                <a:spcPct val="91800"/>
              </a:lnSpc>
              <a:spcBef>
                <a:spcPts val="213"/>
              </a:spcBef>
            </a:pPr>
            <a:r>
              <a:rPr sz="1088" kern="0" dirty="0">
                <a:solidFill>
                  <a:srgbClr val="252525"/>
                </a:solidFill>
                <a:latin typeface="Calibri"/>
                <a:cs typeface="Calibri"/>
              </a:rPr>
              <a:t>Leveraging</a:t>
            </a:r>
            <a:r>
              <a:rPr sz="1088" kern="0" spc="48" dirty="0">
                <a:solidFill>
                  <a:srgbClr val="252525"/>
                </a:solidFill>
                <a:latin typeface="Calibri"/>
                <a:cs typeface="Calibri"/>
              </a:rPr>
              <a:t> </a:t>
            </a:r>
            <a:r>
              <a:rPr sz="1088" kern="0" dirty="0">
                <a:solidFill>
                  <a:srgbClr val="252525"/>
                </a:solidFill>
                <a:latin typeface="Calibri"/>
                <a:cs typeface="Calibri"/>
              </a:rPr>
              <a:t>Data</a:t>
            </a:r>
            <a:r>
              <a:rPr sz="1088" kern="0" spc="109" dirty="0">
                <a:solidFill>
                  <a:srgbClr val="252525"/>
                </a:solidFill>
                <a:latin typeface="Calibri"/>
                <a:cs typeface="Calibri"/>
              </a:rPr>
              <a:t> </a:t>
            </a:r>
            <a:r>
              <a:rPr sz="1088" kern="0" dirty="0">
                <a:solidFill>
                  <a:srgbClr val="252525"/>
                </a:solidFill>
                <a:latin typeface="Calibri"/>
                <a:cs typeface="Calibri"/>
              </a:rPr>
              <a:t>and</a:t>
            </a:r>
            <a:r>
              <a:rPr sz="1088" kern="0" spc="48" dirty="0">
                <a:solidFill>
                  <a:srgbClr val="252525"/>
                </a:solidFill>
                <a:latin typeface="Calibri"/>
                <a:cs typeface="Calibri"/>
              </a:rPr>
              <a:t> </a:t>
            </a:r>
            <a:r>
              <a:rPr sz="1088" kern="0" dirty="0">
                <a:solidFill>
                  <a:srgbClr val="252525"/>
                </a:solidFill>
                <a:latin typeface="Calibri"/>
                <a:cs typeface="Calibri"/>
              </a:rPr>
              <a:t>AI</a:t>
            </a:r>
            <a:r>
              <a:rPr sz="1088" kern="0" spc="99" dirty="0">
                <a:solidFill>
                  <a:srgbClr val="252525"/>
                </a:solidFill>
                <a:latin typeface="Calibri"/>
                <a:cs typeface="Calibri"/>
              </a:rPr>
              <a:t> </a:t>
            </a:r>
            <a:r>
              <a:rPr sz="1088" kern="0" spc="-30" dirty="0">
                <a:solidFill>
                  <a:srgbClr val="252525"/>
                </a:solidFill>
                <a:latin typeface="Calibri"/>
                <a:cs typeface="Calibri"/>
              </a:rPr>
              <a:t>to </a:t>
            </a:r>
            <a:r>
              <a:rPr sz="1088" kern="0" dirty="0">
                <a:solidFill>
                  <a:srgbClr val="252525"/>
                </a:solidFill>
                <a:latin typeface="Calibri"/>
                <a:cs typeface="Calibri"/>
              </a:rPr>
              <a:t>predict</a:t>
            </a:r>
            <a:r>
              <a:rPr sz="1088" kern="0" spc="122" dirty="0">
                <a:solidFill>
                  <a:srgbClr val="252525"/>
                </a:solidFill>
                <a:latin typeface="Calibri"/>
                <a:cs typeface="Calibri"/>
              </a:rPr>
              <a:t> </a:t>
            </a:r>
            <a:r>
              <a:rPr sz="1088" kern="0" dirty="0">
                <a:solidFill>
                  <a:srgbClr val="252525"/>
                </a:solidFill>
                <a:latin typeface="Calibri"/>
                <a:cs typeface="Calibri"/>
              </a:rPr>
              <a:t>municipalities</a:t>
            </a:r>
            <a:r>
              <a:rPr sz="1088" kern="0" spc="131" dirty="0">
                <a:solidFill>
                  <a:srgbClr val="252525"/>
                </a:solidFill>
                <a:latin typeface="Calibri"/>
                <a:cs typeface="Calibri"/>
              </a:rPr>
              <a:t> </a:t>
            </a:r>
            <a:r>
              <a:rPr sz="1088" kern="0" dirty="0">
                <a:solidFill>
                  <a:srgbClr val="252525"/>
                </a:solidFill>
                <a:latin typeface="Calibri"/>
                <a:cs typeface="Calibri"/>
              </a:rPr>
              <a:t>and</a:t>
            </a:r>
            <a:r>
              <a:rPr sz="1088" kern="0" spc="99" dirty="0">
                <a:solidFill>
                  <a:srgbClr val="252525"/>
                </a:solidFill>
                <a:latin typeface="Calibri"/>
                <a:cs typeface="Calibri"/>
              </a:rPr>
              <a:t> </a:t>
            </a:r>
            <a:r>
              <a:rPr sz="1088" kern="0" spc="-17" dirty="0">
                <a:solidFill>
                  <a:srgbClr val="252525"/>
                </a:solidFill>
                <a:latin typeface="Calibri"/>
                <a:cs typeface="Calibri"/>
              </a:rPr>
              <a:t>areas </a:t>
            </a:r>
            <a:r>
              <a:rPr sz="1088" kern="0" dirty="0">
                <a:solidFill>
                  <a:srgbClr val="252525"/>
                </a:solidFill>
                <a:latin typeface="Calibri"/>
                <a:cs typeface="Calibri"/>
              </a:rPr>
              <a:t>with</a:t>
            </a:r>
            <a:r>
              <a:rPr sz="1088" kern="0" spc="65" dirty="0">
                <a:solidFill>
                  <a:srgbClr val="252525"/>
                </a:solidFill>
                <a:latin typeface="Calibri"/>
                <a:cs typeface="Calibri"/>
              </a:rPr>
              <a:t> </a:t>
            </a:r>
            <a:r>
              <a:rPr sz="1088" kern="0" dirty="0">
                <a:solidFill>
                  <a:srgbClr val="252525"/>
                </a:solidFill>
                <a:latin typeface="Calibri"/>
                <a:cs typeface="Calibri"/>
              </a:rPr>
              <a:t>more</a:t>
            </a:r>
            <a:r>
              <a:rPr sz="1088" kern="0" spc="99" dirty="0">
                <a:solidFill>
                  <a:srgbClr val="252525"/>
                </a:solidFill>
                <a:latin typeface="Calibri"/>
                <a:cs typeface="Calibri"/>
              </a:rPr>
              <a:t> </a:t>
            </a:r>
            <a:r>
              <a:rPr sz="1088" b="1" kern="0" dirty="0">
                <a:solidFill>
                  <a:srgbClr val="252525"/>
                </a:solidFill>
                <a:latin typeface="Calibri"/>
                <a:cs typeface="Calibri"/>
              </a:rPr>
              <a:t>potential</a:t>
            </a:r>
            <a:r>
              <a:rPr sz="1088" b="1" kern="0" spc="52" dirty="0">
                <a:solidFill>
                  <a:srgbClr val="252525"/>
                </a:solidFill>
                <a:latin typeface="Calibri"/>
                <a:cs typeface="Calibri"/>
              </a:rPr>
              <a:t> </a:t>
            </a:r>
            <a:r>
              <a:rPr sz="1088" b="1" kern="0" spc="-17" dirty="0">
                <a:solidFill>
                  <a:srgbClr val="252525"/>
                </a:solidFill>
                <a:latin typeface="Calibri"/>
                <a:cs typeface="Calibri"/>
              </a:rPr>
              <a:t>glass </a:t>
            </a:r>
            <a:r>
              <a:rPr sz="1088" b="1" kern="0" dirty="0">
                <a:solidFill>
                  <a:srgbClr val="252525"/>
                </a:solidFill>
                <a:latin typeface="Calibri"/>
                <a:cs typeface="Calibri"/>
              </a:rPr>
              <a:t>collection</a:t>
            </a:r>
            <a:r>
              <a:rPr sz="1088" b="1" kern="0" spc="122" dirty="0">
                <a:solidFill>
                  <a:srgbClr val="252525"/>
                </a:solidFill>
                <a:latin typeface="Calibri"/>
                <a:cs typeface="Calibri"/>
              </a:rPr>
              <a:t> </a:t>
            </a:r>
            <a:r>
              <a:rPr sz="1088" b="1" kern="0" spc="-9" dirty="0">
                <a:solidFill>
                  <a:srgbClr val="252525"/>
                </a:solidFill>
                <a:latin typeface="Calibri"/>
                <a:cs typeface="Calibri"/>
              </a:rPr>
              <a:t>growth</a:t>
            </a:r>
            <a:endParaRPr sz="1088" kern="0">
              <a:solidFill>
                <a:sysClr val="windowText" lastClr="000000"/>
              </a:solidFill>
              <a:latin typeface="Calibri"/>
              <a:cs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98"/>
            <a:ext cx="10610850" cy="5968603"/>
            <a:chOff x="0" y="-1"/>
            <a:chExt cx="12192000" cy="6858000"/>
          </a:xfrm>
        </p:grpSpPr>
        <p:pic>
          <p:nvPicPr>
            <p:cNvPr id="3" name="object 3" descr="Imagen que contiene pasto, roto, sucio, viejo  Descripción generada automáticamente"/>
            <p:cNvPicPr/>
            <p:nvPr/>
          </p:nvPicPr>
          <p:blipFill>
            <a:blip r:embed="rId2" cstate="print"/>
            <a:stretch>
              <a:fillRect/>
            </a:stretch>
          </p:blipFill>
          <p:spPr>
            <a:xfrm>
              <a:off x="7934325" y="-1"/>
              <a:ext cx="4257675" cy="6857998"/>
            </a:xfrm>
            <a:prstGeom prst="rect">
              <a:avLst/>
            </a:prstGeom>
          </p:spPr>
        </p:pic>
        <p:sp>
          <p:nvSpPr>
            <p:cNvPr id="4" name="object 4"/>
            <p:cNvSpPr/>
            <p:nvPr/>
          </p:nvSpPr>
          <p:spPr>
            <a:xfrm>
              <a:off x="6095999"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D0E7D3"/>
            </a:solidFill>
          </p:spPr>
          <p:txBody>
            <a:bodyPr wrap="square" lIns="0" tIns="0" rIns="0" bIns="0" rtlCol="0"/>
            <a:lstStyle/>
            <a:p>
              <a:pPr defTabSz="795802"/>
              <a:endParaRPr sz="1567" kern="0">
                <a:solidFill>
                  <a:sysClr val="windowText" lastClr="000000"/>
                </a:solidFill>
              </a:endParaRPr>
            </a:p>
          </p:txBody>
        </p:sp>
        <p:sp>
          <p:nvSpPr>
            <p:cNvPr id="5" name="object 5"/>
            <p:cNvSpPr/>
            <p:nvPr/>
          </p:nvSpPr>
          <p:spPr>
            <a:xfrm>
              <a:off x="0" y="0"/>
              <a:ext cx="8496300" cy="6858000"/>
            </a:xfrm>
            <a:custGeom>
              <a:avLst/>
              <a:gdLst/>
              <a:ahLst/>
              <a:cxnLst/>
              <a:rect l="l" t="t" r="r" b="b"/>
              <a:pathLst>
                <a:path w="8496300" h="6858000">
                  <a:moveTo>
                    <a:pt x="8285345" y="0"/>
                  </a:moveTo>
                  <a:lnTo>
                    <a:pt x="0" y="0"/>
                  </a:lnTo>
                  <a:lnTo>
                    <a:pt x="0" y="6857997"/>
                  </a:lnTo>
                  <a:lnTo>
                    <a:pt x="8285361" y="6857997"/>
                  </a:lnTo>
                  <a:lnTo>
                    <a:pt x="8304674" y="6853240"/>
                  </a:lnTo>
                  <a:lnTo>
                    <a:pt x="8344869" y="6836251"/>
                  </a:lnTo>
                  <a:lnTo>
                    <a:pt x="8381579" y="6813467"/>
                  </a:lnTo>
                  <a:lnTo>
                    <a:pt x="8414226" y="6785463"/>
                  </a:lnTo>
                  <a:lnTo>
                    <a:pt x="8442232" y="6752817"/>
                  </a:lnTo>
                  <a:lnTo>
                    <a:pt x="8465020" y="6716106"/>
                  </a:lnTo>
                  <a:lnTo>
                    <a:pt x="8482013" y="6675907"/>
                  </a:lnTo>
                  <a:lnTo>
                    <a:pt x="8492631" y="6632796"/>
                  </a:lnTo>
                  <a:lnTo>
                    <a:pt x="8496300" y="6587350"/>
                  </a:lnTo>
                  <a:lnTo>
                    <a:pt x="8496300" y="270636"/>
                  </a:lnTo>
                  <a:lnTo>
                    <a:pt x="8492631" y="225203"/>
                  </a:lnTo>
                  <a:lnTo>
                    <a:pt x="8482013" y="182100"/>
                  </a:lnTo>
                  <a:lnTo>
                    <a:pt x="8465020" y="141905"/>
                  </a:lnTo>
                  <a:lnTo>
                    <a:pt x="8442232" y="105195"/>
                  </a:lnTo>
                  <a:lnTo>
                    <a:pt x="8414226" y="72548"/>
                  </a:lnTo>
                  <a:lnTo>
                    <a:pt x="8381579" y="44542"/>
                  </a:lnTo>
                  <a:lnTo>
                    <a:pt x="8344869" y="21754"/>
                  </a:lnTo>
                  <a:lnTo>
                    <a:pt x="8304674" y="4761"/>
                  </a:lnTo>
                  <a:lnTo>
                    <a:pt x="8285345" y="0"/>
                  </a:lnTo>
                  <a:close/>
                </a:path>
              </a:pathLst>
            </a:custGeom>
            <a:solidFill>
              <a:srgbClr val="FFFFFF"/>
            </a:solidFill>
          </p:spPr>
          <p:txBody>
            <a:bodyPr wrap="square" lIns="0" tIns="0" rIns="0" bIns="0" rtlCol="0"/>
            <a:lstStyle/>
            <a:p>
              <a:pPr defTabSz="795802"/>
              <a:endParaRPr sz="1567" kern="0">
                <a:solidFill>
                  <a:sysClr val="windowText" lastClr="000000"/>
                </a:solidFill>
              </a:endParaRPr>
            </a:p>
          </p:txBody>
        </p:sp>
        <p:sp>
          <p:nvSpPr>
            <p:cNvPr id="6" name="object 6"/>
            <p:cNvSpPr/>
            <p:nvPr/>
          </p:nvSpPr>
          <p:spPr>
            <a:xfrm>
              <a:off x="993114" y="1625600"/>
              <a:ext cx="436880" cy="276225"/>
            </a:xfrm>
            <a:custGeom>
              <a:avLst/>
              <a:gdLst/>
              <a:ahLst/>
              <a:cxnLst/>
              <a:rect l="l" t="t" r="r" b="b"/>
              <a:pathLst>
                <a:path w="436880" h="276225">
                  <a:moveTo>
                    <a:pt x="436626" y="0"/>
                  </a:moveTo>
                  <a:lnTo>
                    <a:pt x="0" y="0"/>
                  </a:lnTo>
                  <a:lnTo>
                    <a:pt x="0" y="276225"/>
                  </a:lnTo>
                  <a:lnTo>
                    <a:pt x="436626" y="276225"/>
                  </a:lnTo>
                  <a:lnTo>
                    <a:pt x="436626"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7" name="object 7"/>
            <p:cNvSpPr/>
            <p:nvPr/>
          </p:nvSpPr>
          <p:spPr>
            <a:xfrm>
              <a:off x="11510012" y="366005"/>
              <a:ext cx="221615" cy="297180"/>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8" name="object 8"/>
            <p:cNvSpPr/>
            <p:nvPr/>
          </p:nvSpPr>
          <p:spPr>
            <a:xfrm>
              <a:off x="0" y="942975"/>
              <a:ext cx="914400" cy="333375"/>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grpSp>
      <p:sp>
        <p:nvSpPr>
          <p:cNvPr id="9" name="object 9" descr="$PPTXTitle"/>
          <p:cNvSpPr txBox="1">
            <a:spLocks noGrp="1"/>
          </p:cNvSpPr>
          <p:nvPr>
            <p:ph type="title"/>
          </p:nvPr>
        </p:nvSpPr>
        <p:spPr>
          <a:xfrm>
            <a:off x="380222" y="777277"/>
            <a:ext cx="5527590"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02.</a:t>
            </a:r>
            <a:r>
              <a:rPr sz="2611" baseline="1388" dirty="0"/>
              <a:t>	</a:t>
            </a:r>
            <a:r>
              <a:rPr dirty="0"/>
              <a:t>Digitalisation</a:t>
            </a:r>
            <a:r>
              <a:rPr spc="-57" dirty="0"/>
              <a:t> </a:t>
            </a:r>
            <a:r>
              <a:rPr dirty="0"/>
              <a:t>&amp;</a:t>
            </a:r>
            <a:r>
              <a:rPr spc="-22" dirty="0"/>
              <a:t> </a:t>
            </a:r>
            <a:r>
              <a:rPr dirty="0"/>
              <a:t>AI</a:t>
            </a:r>
            <a:r>
              <a:rPr spc="-39" dirty="0"/>
              <a:t> </a:t>
            </a:r>
            <a:r>
              <a:rPr dirty="0"/>
              <a:t>–</a:t>
            </a:r>
            <a:r>
              <a:rPr spc="-39" dirty="0"/>
              <a:t> </a:t>
            </a:r>
            <a:r>
              <a:rPr dirty="0"/>
              <a:t>Opportunities</a:t>
            </a:r>
            <a:r>
              <a:rPr spc="-39" dirty="0"/>
              <a:t> </a:t>
            </a:r>
            <a:r>
              <a:rPr dirty="0"/>
              <a:t>to</a:t>
            </a:r>
            <a:r>
              <a:rPr spc="-57" dirty="0"/>
              <a:t> </a:t>
            </a:r>
            <a:r>
              <a:rPr spc="-9" dirty="0"/>
              <a:t>increase</a:t>
            </a:r>
            <a:endParaRPr/>
          </a:p>
        </p:txBody>
      </p:sp>
      <p:sp>
        <p:nvSpPr>
          <p:cNvPr id="10" name="object 10"/>
          <p:cNvSpPr txBox="1"/>
          <p:nvPr/>
        </p:nvSpPr>
        <p:spPr>
          <a:xfrm>
            <a:off x="389341" y="359365"/>
            <a:ext cx="2555446"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CGL</a:t>
            </a:r>
            <a:r>
              <a:rPr sz="696" kern="0" spc="22" dirty="0">
                <a:solidFill>
                  <a:srgbClr val="9D9D9D"/>
                </a:solidFill>
                <a:latin typeface="Calibri"/>
                <a:cs typeface="Calibri"/>
              </a:rPr>
              <a:t> </a:t>
            </a:r>
            <a:r>
              <a:rPr sz="696" kern="0" dirty="0">
                <a:solidFill>
                  <a:srgbClr val="9D9D9D"/>
                </a:solidFill>
                <a:latin typeface="Calibri"/>
                <a:cs typeface="Calibri"/>
              </a:rPr>
              <a:t>NPC MEETING </a:t>
            </a:r>
            <a:r>
              <a:rPr sz="696" kern="0" spc="-9" dirty="0">
                <a:solidFill>
                  <a:srgbClr val="9D9D9D"/>
                </a:solidFill>
                <a:latin typeface="Calibri"/>
                <a:cs typeface="Calibri"/>
              </a:rPr>
              <a:t>#9</a:t>
            </a:r>
            <a:r>
              <a:rPr sz="696" kern="0" spc="-35" dirty="0">
                <a:solidFill>
                  <a:srgbClr val="9D9D9D"/>
                </a:solidFill>
                <a:latin typeface="Calibri"/>
                <a:cs typeface="Calibri"/>
              </a:rPr>
              <a:t> </a:t>
            </a:r>
            <a:r>
              <a:rPr sz="696" kern="0" dirty="0">
                <a:solidFill>
                  <a:srgbClr val="9D9D9D"/>
                </a:solidFill>
                <a:latin typeface="Calibri"/>
                <a:cs typeface="Calibri"/>
              </a:rPr>
              <a:t>-</a:t>
            </a:r>
            <a:r>
              <a:rPr sz="696" kern="0" spc="13" dirty="0">
                <a:solidFill>
                  <a:srgbClr val="9D9D9D"/>
                </a:solidFill>
                <a:latin typeface="Calibri"/>
                <a:cs typeface="Calibri"/>
              </a:rPr>
              <a:t> </a:t>
            </a:r>
            <a:r>
              <a:rPr sz="696" kern="0" spc="-9" dirty="0">
                <a:solidFill>
                  <a:srgbClr val="9D9D9D"/>
                </a:solidFill>
                <a:latin typeface="Calibri"/>
                <a:cs typeface="Calibri"/>
              </a:rPr>
              <a:t>DIGITALISATION</a:t>
            </a:r>
            <a:r>
              <a:rPr sz="696" kern="0" spc="-22" dirty="0">
                <a:solidFill>
                  <a:srgbClr val="9D9D9D"/>
                </a:solidFill>
                <a:latin typeface="Calibri"/>
                <a:cs typeface="Calibri"/>
              </a:rPr>
              <a:t> </a:t>
            </a:r>
            <a:r>
              <a:rPr sz="696" kern="0" dirty="0">
                <a:solidFill>
                  <a:srgbClr val="9D9D9D"/>
                </a:solidFill>
                <a:latin typeface="Calibri"/>
                <a:cs typeface="Calibri"/>
              </a:rPr>
              <a:t>&amp;</a:t>
            </a:r>
            <a:r>
              <a:rPr sz="696" kern="0" spc="22" dirty="0">
                <a:solidFill>
                  <a:srgbClr val="9D9D9D"/>
                </a:solidFill>
                <a:latin typeface="Calibri"/>
                <a:cs typeface="Calibri"/>
              </a:rPr>
              <a:t> </a:t>
            </a:r>
            <a:r>
              <a:rPr sz="696" kern="0" dirty="0">
                <a:solidFill>
                  <a:srgbClr val="9D9D9D"/>
                </a:solidFill>
                <a:latin typeface="Calibri"/>
                <a:cs typeface="Calibri"/>
              </a:rPr>
              <a:t>AI</a:t>
            </a:r>
            <a:r>
              <a:rPr sz="696" kern="0" spc="4" dirty="0">
                <a:solidFill>
                  <a:srgbClr val="9D9D9D"/>
                </a:solidFill>
                <a:latin typeface="Calibri"/>
                <a:cs typeface="Calibri"/>
              </a:rPr>
              <a:t> </a:t>
            </a:r>
            <a:r>
              <a:rPr sz="696" kern="0" dirty="0">
                <a:solidFill>
                  <a:srgbClr val="9D9D9D"/>
                </a:solidFill>
                <a:latin typeface="Calibri"/>
                <a:cs typeface="Calibri"/>
              </a:rPr>
              <a:t>/</a:t>
            </a:r>
            <a:r>
              <a:rPr sz="696" kern="0" spc="-35" dirty="0">
                <a:solidFill>
                  <a:srgbClr val="9D9D9D"/>
                </a:solidFill>
                <a:latin typeface="Calibri"/>
                <a:cs typeface="Calibri"/>
              </a:rPr>
              <a:t> </a:t>
            </a:r>
            <a:r>
              <a:rPr sz="696" kern="0" dirty="0">
                <a:solidFill>
                  <a:srgbClr val="9D9D9D"/>
                </a:solidFill>
                <a:latin typeface="Calibri"/>
                <a:cs typeface="Calibri"/>
              </a:rPr>
              <a:t>ECOVIDRIO´S</a:t>
            </a:r>
            <a:r>
              <a:rPr sz="696" kern="0" spc="-17" dirty="0">
                <a:solidFill>
                  <a:srgbClr val="9D9D9D"/>
                </a:solidFill>
                <a:latin typeface="Calibri"/>
                <a:cs typeface="Calibri"/>
              </a:rPr>
              <a:t> </a:t>
            </a:r>
            <a:r>
              <a:rPr sz="696" kern="0" dirty="0">
                <a:solidFill>
                  <a:srgbClr val="9D9D9D"/>
                </a:solidFill>
                <a:latin typeface="Calibri"/>
                <a:cs typeface="Calibri"/>
              </a:rPr>
              <a:t>USE</a:t>
            </a:r>
            <a:r>
              <a:rPr sz="696" kern="0" spc="-39" dirty="0">
                <a:solidFill>
                  <a:srgbClr val="9D9D9D"/>
                </a:solidFill>
                <a:latin typeface="Calibri"/>
                <a:cs typeface="Calibri"/>
              </a:rPr>
              <a:t> </a:t>
            </a:r>
            <a:r>
              <a:rPr sz="696" kern="0" spc="-17" dirty="0">
                <a:solidFill>
                  <a:srgbClr val="9D9D9D"/>
                </a:solidFill>
                <a:latin typeface="Calibri"/>
                <a:cs typeface="Calibri"/>
              </a:rPr>
              <a:t>CASES</a:t>
            </a:r>
            <a:endParaRPr sz="696" kern="0">
              <a:solidFill>
                <a:sysClr val="windowText" lastClr="000000"/>
              </a:solidFill>
              <a:latin typeface="Calibri"/>
              <a:cs typeface="Calibri"/>
            </a:endParaRPr>
          </a:p>
        </p:txBody>
      </p:sp>
      <p:pic>
        <p:nvPicPr>
          <p:cNvPr id="11" name="object 11" descr="Imagen que contiene contenedor, exterior, cesto, verde  El contenido generado por IA puede ser incorrecto."/>
          <p:cNvPicPr/>
          <p:nvPr/>
        </p:nvPicPr>
        <p:blipFill>
          <a:blip r:embed="rId3" cstate="print"/>
          <a:stretch>
            <a:fillRect/>
          </a:stretch>
        </p:blipFill>
        <p:spPr>
          <a:xfrm>
            <a:off x="845553" y="1566846"/>
            <a:ext cx="1703594" cy="1687015"/>
          </a:xfrm>
          <a:prstGeom prst="rect">
            <a:avLst/>
          </a:prstGeom>
        </p:spPr>
      </p:pic>
      <p:sp>
        <p:nvSpPr>
          <p:cNvPr id="12" name="object 12"/>
          <p:cNvSpPr txBox="1"/>
          <p:nvPr/>
        </p:nvSpPr>
        <p:spPr>
          <a:xfrm>
            <a:off x="840302" y="975257"/>
            <a:ext cx="5709410" cy="1668232"/>
          </a:xfrm>
          <a:prstGeom prst="rect">
            <a:avLst/>
          </a:prstGeom>
        </p:spPr>
        <p:txBody>
          <a:bodyPr vert="horz" wrap="square" lIns="0" tIns="70186" rIns="0" bIns="0" rtlCol="0">
            <a:spAutoFit/>
          </a:bodyPr>
          <a:lstStyle/>
          <a:p>
            <a:pPr marL="11053" defTabSz="795802">
              <a:spcBef>
                <a:spcPts val="553"/>
              </a:spcBef>
            </a:pPr>
            <a:r>
              <a:rPr sz="2089" b="1" kern="0" dirty="0">
                <a:solidFill>
                  <a:srgbClr val="252525"/>
                </a:solidFill>
                <a:latin typeface="Calibri"/>
                <a:cs typeface="Calibri"/>
              </a:rPr>
              <a:t>glass</a:t>
            </a:r>
            <a:r>
              <a:rPr sz="2089" b="1" kern="0" spc="-9" dirty="0">
                <a:solidFill>
                  <a:srgbClr val="252525"/>
                </a:solidFill>
                <a:latin typeface="Calibri"/>
                <a:cs typeface="Calibri"/>
              </a:rPr>
              <a:t> collection</a:t>
            </a:r>
            <a:endParaRPr sz="2089" kern="0">
              <a:solidFill>
                <a:sysClr val="windowText" lastClr="000000"/>
              </a:solidFill>
              <a:latin typeface="Calibri"/>
              <a:cs typeface="Calibri"/>
            </a:endParaRPr>
          </a:p>
          <a:p>
            <a:pPr marL="24316" defTabSz="795802">
              <a:spcBef>
                <a:spcPts val="352"/>
              </a:spcBef>
            </a:pPr>
            <a:r>
              <a:rPr sz="1567" kern="0" spc="-17" dirty="0">
                <a:solidFill>
                  <a:srgbClr val="252525"/>
                </a:solidFill>
                <a:latin typeface="Calibri"/>
                <a:cs typeface="Calibri"/>
              </a:rPr>
              <a:t>Aràn</a:t>
            </a:r>
            <a:endParaRPr sz="1567" kern="0">
              <a:solidFill>
                <a:sysClr val="windowText" lastClr="000000"/>
              </a:solidFill>
              <a:latin typeface="Calibri"/>
              <a:cs typeface="Calibri"/>
            </a:endParaRPr>
          </a:p>
          <a:p>
            <a:pPr defTabSz="795802">
              <a:spcBef>
                <a:spcPts val="383"/>
              </a:spcBef>
            </a:pPr>
            <a:endParaRPr sz="1567" kern="0">
              <a:solidFill>
                <a:sysClr val="windowText" lastClr="000000"/>
              </a:solidFill>
              <a:latin typeface="Calibri"/>
              <a:cs typeface="Calibri"/>
            </a:endParaRPr>
          </a:p>
          <a:p>
            <a:pPr marL="2010506" marR="4421" algn="just" defTabSz="795802">
              <a:lnSpc>
                <a:spcPct val="113100"/>
              </a:lnSpc>
              <a:spcBef>
                <a:spcPts val="4"/>
              </a:spcBef>
            </a:pPr>
            <a:r>
              <a:rPr sz="1349" kern="0" dirty="0">
                <a:solidFill>
                  <a:srgbClr val="252525"/>
                </a:solidFill>
                <a:latin typeface="Calibri"/>
                <a:cs typeface="Calibri"/>
              </a:rPr>
              <a:t>Innovative</a:t>
            </a:r>
            <a:r>
              <a:rPr sz="1349" kern="0" spc="83" dirty="0">
                <a:solidFill>
                  <a:srgbClr val="252525"/>
                </a:solidFill>
                <a:latin typeface="Calibri"/>
                <a:cs typeface="Calibri"/>
              </a:rPr>
              <a:t> </a:t>
            </a:r>
            <a:r>
              <a:rPr sz="1349" kern="0" dirty="0">
                <a:solidFill>
                  <a:srgbClr val="252525"/>
                </a:solidFill>
                <a:latin typeface="Calibri"/>
                <a:cs typeface="Calibri"/>
              </a:rPr>
              <a:t>virtual</a:t>
            </a:r>
            <a:r>
              <a:rPr sz="1349" kern="0" spc="44" dirty="0">
                <a:solidFill>
                  <a:srgbClr val="252525"/>
                </a:solidFill>
                <a:latin typeface="Calibri"/>
                <a:cs typeface="Calibri"/>
              </a:rPr>
              <a:t> </a:t>
            </a:r>
            <a:r>
              <a:rPr sz="1349" kern="0" dirty="0">
                <a:solidFill>
                  <a:srgbClr val="252525"/>
                </a:solidFill>
                <a:latin typeface="Calibri"/>
                <a:cs typeface="Calibri"/>
              </a:rPr>
              <a:t>avatar</a:t>
            </a:r>
            <a:r>
              <a:rPr sz="1349" kern="0" spc="170" dirty="0">
                <a:solidFill>
                  <a:srgbClr val="252525"/>
                </a:solidFill>
                <a:latin typeface="Calibri"/>
                <a:cs typeface="Calibri"/>
              </a:rPr>
              <a:t> </a:t>
            </a:r>
            <a:r>
              <a:rPr sz="1349" kern="0" dirty="0">
                <a:solidFill>
                  <a:srgbClr val="252525"/>
                </a:solidFill>
                <a:latin typeface="Calibri"/>
                <a:cs typeface="Calibri"/>
              </a:rPr>
              <a:t>designed</a:t>
            </a:r>
            <a:r>
              <a:rPr sz="1349" kern="0" spc="104" dirty="0">
                <a:solidFill>
                  <a:srgbClr val="252525"/>
                </a:solidFill>
                <a:latin typeface="Calibri"/>
                <a:cs typeface="Calibri"/>
              </a:rPr>
              <a:t> </a:t>
            </a:r>
            <a:r>
              <a:rPr sz="1349" kern="0" dirty="0">
                <a:solidFill>
                  <a:srgbClr val="252525"/>
                </a:solidFill>
                <a:latin typeface="Calibri"/>
                <a:cs typeface="Calibri"/>
              </a:rPr>
              <a:t>through</a:t>
            </a:r>
            <a:r>
              <a:rPr sz="1349" kern="0" spc="109" dirty="0">
                <a:solidFill>
                  <a:srgbClr val="252525"/>
                </a:solidFill>
                <a:latin typeface="Calibri"/>
                <a:cs typeface="Calibri"/>
              </a:rPr>
              <a:t> </a:t>
            </a:r>
            <a:r>
              <a:rPr sz="1349" kern="0" spc="-9" dirty="0">
                <a:solidFill>
                  <a:srgbClr val="252525"/>
                </a:solidFill>
                <a:latin typeface="Calibri"/>
                <a:cs typeface="Calibri"/>
              </a:rPr>
              <a:t>artificial </a:t>
            </a:r>
            <a:r>
              <a:rPr sz="1349" kern="0" dirty="0">
                <a:solidFill>
                  <a:srgbClr val="252525"/>
                </a:solidFill>
                <a:latin typeface="Calibri"/>
                <a:cs typeface="Calibri"/>
              </a:rPr>
              <a:t>intelligence</a:t>
            </a:r>
            <a:r>
              <a:rPr sz="1349" kern="0" spc="57" dirty="0">
                <a:solidFill>
                  <a:srgbClr val="252525"/>
                </a:solidFill>
                <a:latin typeface="Calibri"/>
                <a:cs typeface="Calibri"/>
              </a:rPr>
              <a:t> </a:t>
            </a:r>
            <a:r>
              <a:rPr sz="1349" kern="0" dirty="0">
                <a:solidFill>
                  <a:srgbClr val="252525"/>
                </a:solidFill>
                <a:latin typeface="Calibri"/>
                <a:cs typeface="Calibri"/>
              </a:rPr>
              <a:t>to</a:t>
            </a:r>
            <a:r>
              <a:rPr sz="1349" kern="0" spc="87" dirty="0">
                <a:solidFill>
                  <a:srgbClr val="252525"/>
                </a:solidFill>
                <a:latin typeface="Calibri"/>
                <a:cs typeface="Calibri"/>
              </a:rPr>
              <a:t> </a:t>
            </a:r>
            <a:r>
              <a:rPr sz="1349" kern="0" dirty="0">
                <a:solidFill>
                  <a:srgbClr val="252525"/>
                </a:solidFill>
                <a:latin typeface="Calibri"/>
                <a:cs typeface="Calibri"/>
              </a:rPr>
              <a:t>act</a:t>
            </a:r>
            <a:r>
              <a:rPr sz="1349" kern="0" spc="91" dirty="0">
                <a:solidFill>
                  <a:srgbClr val="252525"/>
                </a:solidFill>
                <a:latin typeface="Calibri"/>
                <a:cs typeface="Calibri"/>
              </a:rPr>
              <a:t> </a:t>
            </a:r>
            <a:r>
              <a:rPr sz="1349" kern="0" dirty="0">
                <a:solidFill>
                  <a:srgbClr val="252525"/>
                </a:solidFill>
                <a:latin typeface="Calibri"/>
                <a:cs typeface="Calibri"/>
              </a:rPr>
              <a:t>as</a:t>
            </a:r>
            <a:r>
              <a:rPr sz="1349" kern="0" spc="78" dirty="0">
                <a:solidFill>
                  <a:srgbClr val="252525"/>
                </a:solidFill>
                <a:latin typeface="Calibri"/>
                <a:cs typeface="Calibri"/>
              </a:rPr>
              <a:t> </a:t>
            </a:r>
            <a:r>
              <a:rPr sz="1349" kern="0" dirty="0">
                <a:solidFill>
                  <a:srgbClr val="252525"/>
                </a:solidFill>
                <a:latin typeface="Calibri"/>
                <a:cs typeface="Calibri"/>
              </a:rPr>
              <a:t>an</a:t>
            </a:r>
            <a:r>
              <a:rPr sz="1349" kern="0" spc="87" dirty="0">
                <a:solidFill>
                  <a:srgbClr val="252525"/>
                </a:solidFill>
                <a:latin typeface="Calibri"/>
                <a:cs typeface="Calibri"/>
              </a:rPr>
              <a:t> </a:t>
            </a:r>
            <a:r>
              <a:rPr sz="1349" kern="0" dirty="0">
                <a:solidFill>
                  <a:srgbClr val="252525"/>
                </a:solidFill>
                <a:latin typeface="Calibri"/>
                <a:cs typeface="Calibri"/>
              </a:rPr>
              <a:t>environmental</a:t>
            </a:r>
            <a:r>
              <a:rPr sz="1349" kern="0" spc="109" dirty="0">
                <a:solidFill>
                  <a:srgbClr val="252525"/>
                </a:solidFill>
                <a:latin typeface="Calibri"/>
                <a:cs typeface="Calibri"/>
              </a:rPr>
              <a:t> </a:t>
            </a:r>
            <a:r>
              <a:rPr sz="1349" kern="0" spc="-9" dirty="0">
                <a:solidFill>
                  <a:srgbClr val="252525"/>
                </a:solidFill>
                <a:latin typeface="Calibri"/>
                <a:cs typeface="Calibri"/>
              </a:rPr>
              <a:t>ambassador </a:t>
            </a:r>
            <a:r>
              <a:rPr sz="1349" kern="0" dirty="0">
                <a:solidFill>
                  <a:srgbClr val="252525"/>
                </a:solidFill>
                <a:latin typeface="Calibri"/>
                <a:cs typeface="Calibri"/>
              </a:rPr>
              <a:t>and</a:t>
            </a:r>
            <a:r>
              <a:rPr sz="1349" kern="0" spc="99" dirty="0">
                <a:solidFill>
                  <a:srgbClr val="252525"/>
                </a:solidFill>
                <a:latin typeface="Calibri"/>
                <a:cs typeface="Calibri"/>
              </a:rPr>
              <a:t> </a:t>
            </a:r>
            <a:r>
              <a:rPr sz="1349" kern="0" dirty="0">
                <a:solidFill>
                  <a:srgbClr val="252525"/>
                </a:solidFill>
                <a:latin typeface="Calibri"/>
                <a:cs typeface="Calibri"/>
              </a:rPr>
              <a:t>promote</a:t>
            </a:r>
            <a:r>
              <a:rPr sz="1349" kern="0" spc="144" dirty="0">
                <a:solidFill>
                  <a:srgbClr val="252525"/>
                </a:solidFill>
                <a:latin typeface="Calibri"/>
                <a:cs typeface="Calibri"/>
              </a:rPr>
              <a:t> </a:t>
            </a:r>
            <a:r>
              <a:rPr sz="1349" kern="0" dirty="0">
                <a:solidFill>
                  <a:srgbClr val="252525"/>
                </a:solidFill>
                <a:latin typeface="Calibri"/>
                <a:cs typeface="Calibri"/>
              </a:rPr>
              <a:t>sustainable</a:t>
            </a:r>
            <a:r>
              <a:rPr sz="1349" kern="0" spc="65" dirty="0">
                <a:solidFill>
                  <a:srgbClr val="252525"/>
                </a:solidFill>
                <a:latin typeface="Calibri"/>
                <a:cs typeface="Calibri"/>
              </a:rPr>
              <a:t> </a:t>
            </a:r>
            <a:r>
              <a:rPr sz="1349" kern="0" spc="-9" dirty="0">
                <a:solidFill>
                  <a:srgbClr val="252525"/>
                </a:solidFill>
                <a:latin typeface="Calibri"/>
                <a:cs typeface="Calibri"/>
              </a:rPr>
              <a:t>practices.</a:t>
            </a:r>
            <a:endParaRPr sz="1349" kern="0">
              <a:solidFill>
                <a:sysClr val="windowText" lastClr="000000"/>
              </a:solidFill>
              <a:latin typeface="Calibri"/>
              <a:cs typeface="Calibri"/>
            </a:endParaRPr>
          </a:p>
        </p:txBody>
      </p:sp>
      <p:sp>
        <p:nvSpPr>
          <p:cNvPr id="13" name="object 13"/>
          <p:cNvSpPr txBox="1"/>
          <p:nvPr/>
        </p:nvSpPr>
        <p:spPr>
          <a:xfrm>
            <a:off x="1300934" y="3457954"/>
            <a:ext cx="1174378" cy="419241"/>
          </a:xfrm>
          <a:prstGeom prst="rect">
            <a:avLst/>
          </a:prstGeom>
        </p:spPr>
        <p:txBody>
          <a:bodyPr vert="horz" wrap="square" lIns="0" tIns="10500" rIns="0" bIns="0" rtlCol="0">
            <a:spAutoFit/>
          </a:bodyPr>
          <a:lstStyle/>
          <a:p>
            <a:pPr marL="11053" marR="4421" defTabSz="795802">
              <a:lnSpc>
                <a:spcPct val="111700"/>
              </a:lnSpc>
              <a:spcBef>
                <a:spcPts val="83"/>
              </a:spcBef>
            </a:pPr>
            <a:r>
              <a:rPr sz="1218" kern="0" spc="-9" dirty="0">
                <a:solidFill>
                  <a:srgbClr val="252525"/>
                </a:solidFill>
                <a:latin typeface="Calibri"/>
                <a:cs typeface="Calibri"/>
              </a:rPr>
              <a:t>Ecólatras</a:t>
            </a:r>
            <a:r>
              <a:rPr sz="1218" kern="0" spc="-22" dirty="0">
                <a:solidFill>
                  <a:srgbClr val="252525"/>
                </a:solidFill>
                <a:latin typeface="Calibri"/>
                <a:cs typeface="Calibri"/>
              </a:rPr>
              <a:t> </a:t>
            </a:r>
            <a:r>
              <a:rPr sz="1218" kern="0" spc="-9" dirty="0">
                <a:solidFill>
                  <a:srgbClr val="252525"/>
                </a:solidFill>
                <a:latin typeface="Calibri"/>
                <a:cs typeface="Calibri"/>
              </a:rPr>
              <a:t>Platform ambassador</a:t>
            </a:r>
            <a:endParaRPr sz="1218" kern="0">
              <a:solidFill>
                <a:sysClr val="windowText" lastClr="000000"/>
              </a:solidFill>
              <a:latin typeface="Calibri"/>
              <a:cs typeface="Calibri"/>
            </a:endParaRPr>
          </a:p>
        </p:txBody>
      </p:sp>
      <p:sp>
        <p:nvSpPr>
          <p:cNvPr id="14" name="object 14"/>
          <p:cNvSpPr txBox="1"/>
          <p:nvPr/>
        </p:nvSpPr>
        <p:spPr>
          <a:xfrm>
            <a:off x="3207903" y="3482823"/>
            <a:ext cx="3073831" cy="384423"/>
          </a:xfrm>
          <a:prstGeom prst="rect">
            <a:avLst/>
          </a:prstGeom>
        </p:spPr>
        <p:txBody>
          <a:bodyPr vert="horz" wrap="square" lIns="0" tIns="10500" rIns="0" bIns="0" rtlCol="0">
            <a:spAutoFit/>
          </a:bodyPr>
          <a:lstStyle/>
          <a:p>
            <a:pPr marL="11053" marR="4421" defTabSz="795802">
              <a:lnSpc>
                <a:spcPct val="115100"/>
              </a:lnSpc>
              <a:spcBef>
                <a:spcPts val="83"/>
              </a:spcBef>
            </a:pPr>
            <a:r>
              <a:rPr sz="1088" kern="0" dirty="0">
                <a:solidFill>
                  <a:srgbClr val="252525"/>
                </a:solidFill>
                <a:latin typeface="Calibri"/>
                <a:cs typeface="Calibri"/>
              </a:rPr>
              <a:t>Catalyst</a:t>
            </a:r>
            <a:r>
              <a:rPr sz="1088" kern="0" spc="135" dirty="0">
                <a:solidFill>
                  <a:srgbClr val="252525"/>
                </a:solidFill>
                <a:latin typeface="Calibri"/>
                <a:cs typeface="Calibri"/>
              </a:rPr>
              <a:t> </a:t>
            </a:r>
            <a:r>
              <a:rPr sz="1088" kern="0" dirty="0">
                <a:solidFill>
                  <a:srgbClr val="252525"/>
                </a:solidFill>
                <a:latin typeface="Calibri"/>
                <a:cs typeface="Calibri"/>
              </a:rPr>
              <a:t>for</a:t>
            </a:r>
            <a:r>
              <a:rPr sz="1088" kern="0" spc="91" dirty="0">
                <a:solidFill>
                  <a:srgbClr val="252525"/>
                </a:solidFill>
                <a:latin typeface="Calibri"/>
                <a:cs typeface="Calibri"/>
              </a:rPr>
              <a:t> </a:t>
            </a:r>
            <a:r>
              <a:rPr sz="1088" kern="0" dirty="0">
                <a:solidFill>
                  <a:srgbClr val="252525"/>
                </a:solidFill>
                <a:latin typeface="Calibri"/>
                <a:cs typeface="Calibri"/>
              </a:rPr>
              <a:t>ecological</a:t>
            </a:r>
            <a:r>
              <a:rPr sz="1088" kern="0" spc="87" dirty="0">
                <a:solidFill>
                  <a:srgbClr val="252525"/>
                </a:solidFill>
                <a:latin typeface="Calibri"/>
                <a:cs typeface="Calibri"/>
              </a:rPr>
              <a:t> </a:t>
            </a:r>
            <a:r>
              <a:rPr sz="1088" kern="0" dirty="0">
                <a:solidFill>
                  <a:srgbClr val="252525"/>
                </a:solidFill>
                <a:latin typeface="Calibri"/>
                <a:cs typeface="Calibri"/>
              </a:rPr>
              <a:t>action,</a:t>
            </a:r>
            <a:r>
              <a:rPr sz="1088" kern="0" spc="61" dirty="0">
                <a:solidFill>
                  <a:srgbClr val="252525"/>
                </a:solidFill>
                <a:latin typeface="Calibri"/>
                <a:cs typeface="Calibri"/>
              </a:rPr>
              <a:t> </a:t>
            </a:r>
            <a:r>
              <a:rPr sz="1088" kern="0" dirty="0">
                <a:solidFill>
                  <a:srgbClr val="252525"/>
                </a:solidFill>
                <a:latin typeface="Calibri"/>
                <a:cs typeface="Calibri"/>
              </a:rPr>
              <a:t>encouraging</a:t>
            </a:r>
            <a:r>
              <a:rPr sz="1088" kern="0" spc="87" dirty="0">
                <a:solidFill>
                  <a:srgbClr val="252525"/>
                </a:solidFill>
                <a:latin typeface="Calibri"/>
                <a:cs typeface="Calibri"/>
              </a:rPr>
              <a:t> </a:t>
            </a:r>
            <a:r>
              <a:rPr sz="1088" kern="0" dirty="0">
                <a:solidFill>
                  <a:srgbClr val="252525"/>
                </a:solidFill>
                <a:latin typeface="Calibri"/>
                <a:cs typeface="Calibri"/>
              </a:rPr>
              <a:t>people</a:t>
            </a:r>
            <a:r>
              <a:rPr sz="1088" kern="0" spc="122" dirty="0">
                <a:solidFill>
                  <a:srgbClr val="252525"/>
                </a:solidFill>
                <a:latin typeface="Calibri"/>
                <a:cs typeface="Calibri"/>
              </a:rPr>
              <a:t> </a:t>
            </a:r>
            <a:r>
              <a:rPr sz="1088" kern="0" spc="-22" dirty="0">
                <a:solidFill>
                  <a:srgbClr val="252525"/>
                </a:solidFill>
                <a:latin typeface="Calibri"/>
                <a:cs typeface="Calibri"/>
              </a:rPr>
              <a:t>to </a:t>
            </a:r>
            <a:r>
              <a:rPr sz="1088" kern="0" dirty="0">
                <a:solidFill>
                  <a:srgbClr val="252525"/>
                </a:solidFill>
                <a:latin typeface="Calibri"/>
                <a:cs typeface="Calibri"/>
              </a:rPr>
              <a:t>participate</a:t>
            </a:r>
            <a:r>
              <a:rPr sz="1088" kern="0" spc="70" dirty="0">
                <a:solidFill>
                  <a:srgbClr val="252525"/>
                </a:solidFill>
                <a:latin typeface="Calibri"/>
                <a:cs typeface="Calibri"/>
              </a:rPr>
              <a:t> </a:t>
            </a:r>
            <a:r>
              <a:rPr sz="1088" kern="0" dirty="0">
                <a:solidFill>
                  <a:srgbClr val="252525"/>
                </a:solidFill>
                <a:latin typeface="Calibri"/>
                <a:cs typeface="Calibri"/>
              </a:rPr>
              <a:t>in</a:t>
            </a:r>
            <a:r>
              <a:rPr sz="1088" kern="0" spc="113" dirty="0">
                <a:solidFill>
                  <a:srgbClr val="252525"/>
                </a:solidFill>
                <a:latin typeface="Calibri"/>
                <a:cs typeface="Calibri"/>
              </a:rPr>
              <a:t> </a:t>
            </a:r>
            <a:r>
              <a:rPr sz="1088" kern="0" dirty="0">
                <a:solidFill>
                  <a:srgbClr val="252525"/>
                </a:solidFill>
                <a:latin typeface="Calibri"/>
                <a:cs typeface="Calibri"/>
              </a:rPr>
              <a:t>projects</a:t>
            </a:r>
            <a:r>
              <a:rPr sz="1088" kern="0" spc="57" dirty="0">
                <a:solidFill>
                  <a:srgbClr val="252525"/>
                </a:solidFill>
                <a:latin typeface="Calibri"/>
                <a:cs typeface="Calibri"/>
              </a:rPr>
              <a:t> </a:t>
            </a:r>
            <a:r>
              <a:rPr sz="1088" kern="0" dirty="0">
                <a:solidFill>
                  <a:srgbClr val="252525"/>
                </a:solidFill>
                <a:latin typeface="Calibri"/>
                <a:cs typeface="Calibri"/>
              </a:rPr>
              <a:t>that</a:t>
            </a:r>
            <a:r>
              <a:rPr sz="1088" kern="0" spc="48" dirty="0">
                <a:solidFill>
                  <a:srgbClr val="252525"/>
                </a:solidFill>
                <a:latin typeface="Calibri"/>
                <a:cs typeface="Calibri"/>
              </a:rPr>
              <a:t> </a:t>
            </a:r>
            <a:r>
              <a:rPr sz="1088" kern="0" dirty="0">
                <a:solidFill>
                  <a:srgbClr val="252525"/>
                </a:solidFill>
                <a:latin typeface="Calibri"/>
                <a:cs typeface="Calibri"/>
              </a:rPr>
              <a:t>seek</a:t>
            </a:r>
            <a:r>
              <a:rPr sz="1088" kern="0" spc="48" dirty="0">
                <a:solidFill>
                  <a:srgbClr val="252525"/>
                </a:solidFill>
                <a:latin typeface="Calibri"/>
                <a:cs typeface="Calibri"/>
              </a:rPr>
              <a:t> </a:t>
            </a:r>
            <a:r>
              <a:rPr sz="1088" kern="0" dirty="0">
                <a:solidFill>
                  <a:srgbClr val="252525"/>
                </a:solidFill>
                <a:latin typeface="Calibri"/>
                <a:cs typeface="Calibri"/>
              </a:rPr>
              <a:t>to</a:t>
            </a:r>
            <a:r>
              <a:rPr sz="1088" kern="0" spc="113" dirty="0">
                <a:solidFill>
                  <a:srgbClr val="252525"/>
                </a:solidFill>
                <a:latin typeface="Calibri"/>
                <a:cs typeface="Calibri"/>
              </a:rPr>
              <a:t> </a:t>
            </a:r>
            <a:r>
              <a:rPr sz="1088" kern="0" dirty="0">
                <a:solidFill>
                  <a:srgbClr val="252525"/>
                </a:solidFill>
                <a:latin typeface="Calibri"/>
                <a:cs typeface="Calibri"/>
              </a:rPr>
              <a:t>improve</a:t>
            </a:r>
            <a:r>
              <a:rPr sz="1088" kern="0" spc="74" dirty="0">
                <a:solidFill>
                  <a:srgbClr val="252525"/>
                </a:solidFill>
                <a:latin typeface="Calibri"/>
                <a:cs typeface="Calibri"/>
              </a:rPr>
              <a:t> </a:t>
            </a:r>
            <a:r>
              <a:rPr sz="1088" kern="0" spc="-22" dirty="0">
                <a:solidFill>
                  <a:srgbClr val="252525"/>
                </a:solidFill>
                <a:latin typeface="Calibri"/>
                <a:cs typeface="Calibri"/>
              </a:rPr>
              <a:t>our</a:t>
            </a:r>
            <a:endParaRPr sz="1088" kern="0">
              <a:solidFill>
                <a:sysClr val="windowText" lastClr="000000"/>
              </a:solidFill>
              <a:latin typeface="Calibri"/>
              <a:cs typeface="Calibri"/>
            </a:endParaRPr>
          </a:p>
        </p:txBody>
      </p:sp>
      <p:sp>
        <p:nvSpPr>
          <p:cNvPr id="15" name="object 15"/>
          <p:cNvSpPr txBox="1"/>
          <p:nvPr/>
        </p:nvSpPr>
        <p:spPr>
          <a:xfrm>
            <a:off x="3207903" y="3886146"/>
            <a:ext cx="2002798"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environment</a:t>
            </a:r>
            <a:r>
              <a:rPr sz="1088" kern="0" spc="104" dirty="0">
                <a:solidFill>
                  <a:srgbClr val="252525"/>
                </a:solidFill>
                <a:latin typeface="Calibri"/>
                <a:cs typeface="Calibri"/>
              </a:rPr>
              <a:t> </a:t>
            </a:r>
            <a:r>
              <a:rPr sz="1088" kern="0" dirty="0">
                <a:solidFill>
                  <a:srgbClr val="252525"/>
                </a:solidFill>
                <a:latin typeface="Calibri"/>
                <a:cs typeface="Calibri"/>
              </a:rPr>
              <a:t>in</a:t>
            </a:r>
            <a:r>
              <a:rPr sz="1088" kern="0" spc="83" dirty="0">
                <a:solidFill>
                  <a:srgbClr val="252525"/>
                </a:solidFill>
                <a:latin typeface="Calibri"/>
                <a:cs typeface="Calibri"/>
              </a:rPr>
              <a:t> </a:t>
            </a:r>
            <a:r>
              <a:rPr sz="1088" kern="0" dirty="0">
                <a:solidFill>
                  <a:srgbClr val="252525"/>
                </a:solidFill>
                <a:latin typeface="Calibri"/>
                <a:cs typeface="Calibri"/>
              </a:rPr>
              <a:t>a</a:t>
            </a:r>
            <a:r>
              <a:rPr sz="1088" kern="0" spc="65" dirty="0">
                <a:solidFill>
                  <a:srgbClr val="252525"/>
                </a:solidFill>
                <a:latin typeface="Calibri"/>
                <a:cs typeface="Calibri"/>
              </a:rPr>
              <a:t> </a:t>
            </a:r>
            <a:r>
              <a:rPr sz="1088" kern="0" dirty="0">
                <a:solidFill>
                  <a:srgbClr val="252525"/>
                </a:solidFill>
                <a:latin typeface="Calibri"/>
                <a:cs typeface="Calibri"/>
              </a:rPr>
              <a:t>meaningful</a:t>
            </a:r>
            <a:r>
              <a:rPr sz="1088" kern="0" spc="91" dirty="0">
                <a:solidFill>
                  <a:srgbClr val="252525"/>
                </a:solidFill>
                <a:latin typeface="Calibri"/>
                <a:cs typeface="Calibri"/>
              </a:rPr>
              <a:t> </a:t>
            </a:r>
            <a:r>
              <a:rPr sz="1088" kern="0" spc="-17" dirty="0">
                <a:solidFill>
                  <a:srgbClr val="252525"/>
                </a:solidFill>
                <a:latin typeface="Calibri"/>
                <a:cs typeface="Calibri"/>
              </a:rPr>
              <a:t>way.</a:t>
            </a:r>
            <a:endParaRPr sz="1088" kern="0">
              <a:solidFill>
                <a:sysClr val="windowText" lastClr="000000"/>
              </a:solidFill>
              <a:latin typeface="Calibri"/>
              <a:cs typeface="Calibri"/>
            </a:endParaRPr>
          </a:p>
        </p:txBody>
      </p:sp>
      <p:sp>
        <p:nvSpPr>
          <p:cNvPr id="16" name="object 16"/>
          <p:cNvSpPr txBox="1"/>
          <p:nvPr/>
        </p:nvSpPr>
        <p:spPr>
          <a:xfrm>
            <a:off x="1312540" y="4606743"/>
            <a:ext cx="1681157" cy="201375"/>
          </a:xfrm>
          <a:prstGeom prst="rect">
            <a:avLst/>
          </a:prstGeom>
        </p:spPr>
        <p:txBody>
          <a:bodyPr vert="horz" wrap="square" lIns="0" tIns="13816" rIns="0" bIns="0" rtlCol="0">
            <a:spAutoFit/>
          </a:bodyPr>
          <a:lstStyle/>
          <a:p>
            <a:pPr marL="11053" defTabSz="795802">
              <a:spcBef>
                <a:spcPts val="109"/>
              </a:spcBef>
            </a:pPr>
            <a:r>
              <a:rPr sz="1218" kern="0" dirty="0">
                <a:solidFill>
                  <a:srgbClr val="252525"/>
                </a:solidFill>
                <a:latin typeface="Calibri"/>
                <a:cs typeface="Calibri"/>
              </a:rPr>
              <a:t>Glass</a:t>
            </a:r>
            <a:r>
              <a:rPr sz="1218" kern="0" spc="-13" dirty="0">
                <a:solidFill>
                  <a:srgbClr val="252525"/>
                </a:solidFill>
                <a:latin typeface="Calibri"/>
                <a:cs typeface="Calibri"/>
              </a:rPr>
              <a:t> </a:t>
            </a:r>
            <a:r>
              <a:rPr sz="1218" kern="0" spc="-9" dirty="0">
                <a:solidFill>
                  <a:srgbClr val="252525"/>
                </a:solidFill>
                <a:latin typeface="Calibri"/>
                <a:cs typeface="Calibri"/>
              </a:rPr>
              <a:t>recycling</a:t>
            </a:r>
            <a:r>
              <a:rPr sz="1218" kern="0" spc="-4" dirty="0">
                <a:solidFill>
                  <a:srgbClr val="252525"/>
                </a:solidFill>
                <a:latin typeface="Calibri"/>
                <a:cs typeface="Calibri"/>
              </a:rPr>
              <a:t> </a:t>
            </a:r>
            <a:r>
              <a:rPr sz="1218" kern="0" spc="-9" dirty="0">
                <a:solidFill>
                  <a:srgbClr val="252525"/>
                </a:solidFill>
                <a:latin typeface="Calibri"/>
                <a:cs typeface="Calibri"/>
              </a:rPr>
              <a:t>divulgation</a:t>
            </a:r>
            <a:endParaRPr sz="1218" kern="0">
              <a:solidFill>
                <a:sysClr val="windowText" lastClr="000000"/>
              </a:solidFill>
              <a:latin typeface="Calibri"/>
              <a:cs typeface="Calibri"/>
            </a:endParaRPr>
          </a:p>
        </p:txBody>
      </p:sp>
      <p:sp>
        <p:nvSpPr>
          <p:cNvPr id="17" name="object 17"/>
          <p:cNvSpPr txBox="1"/>
          <p:nvPr/>
        </p:nvSpPr>
        <p:spPr>
          <a:xfrm>
            <a:off x="532200" y="3329628"/>
            <a:ext cx="569228" cy="1797465"/>
          </a:xfrm>
          <a:prstGeom prst="rect">
            <a:avLst/>
          </a:prstGeom>
        </p:spPr>
        <p:txBody>
          <a:bodyPr vert="horz" wrap="square" lIns="0" tIns="11606" rIns="0" bIns="0" rtlCol="0">
            <a:spAutoFit/>
          </a:bodyPr>
          <a:lstStyle/>
          <a:p>
            <a:pPr marL="11053" defTabSz="795802">
              <a:spcBef>
                <a:spcPts val="91"/>
              </a:spcBef>
            </a:pPr>
            <a:r>
              <a:rPr sz="4177" kern="0" spc="-22" dirty="0">
                <a:solidFill>
                  <a:srgbClr val="76E4A2"/>
                </a:solidFill>
                <a:latin typeface="Calibri"/>
                <a:cs typeface="Calibri"/>
              </a:rPr>
              <a:t>01</a:t>
            </a:r>
            <a:endParaRPr sz="4177" kern="0">
              <a:solidFill>
                <a:sysClr val="windowText" lastClr="000000"/>
              </a:solidFill>
              <a:latin typeface="Calibri"/>
              <a:cs typeface="Calibri"/>
            </a:endParaRPr>
          </a:p>
          <a:p>
            <a:pPr marL="11053" defTabSz="795802">
              <a:spcBef>
                <a:spcPts val="3938"/>
              </a:spcBef>
            </a:pPr>
            <a:r>
              <a:rPr sz="4177" kern="0" spc="-22" dirty="0">
                <a:solidFill>
                  <a:srgbClr val="76E4A2"/>
                </a:solidFill>
                <a:latin typeface="Calibri"/>
                <a:cs typeface="Calibri"/>
              </a:rPr>
              <a:t>02</a:t>
            </a:r>
            <a:endParaRPr sz="4177" kern="0">
              <a:solidFill>
                <a:sysClr val="windowText" lastClr="000000"/>
              </a:solidFill>
              <a:latin typeface="Calibri"/>
              <a:cs typeface="Calibri"/>
            </a:endParaRPr>
          </a:p>
        </p:txBody>
      </p:sp>
      <p:sp>
        <p:nvSpPr>
          <p:cNvPr id="18" name="object 18"/>
          <p:cNvSpPr txBox="1"/>
          <p:nvPr/>
        </p:nvSpPr>
        <p:spPr>
          <a:xfrm>
            <a:off x="3207903" y="4617299"/>
            <a:ext cx="3292127" cy="350098"/>
          </a:xfrm>
          <a:prstGeom prst="rect">
            <a:avLst/>
          </a:prstGeom>
        </p:spPr>
        <p:txBody>
          <a:bodyPr vert="horz" wrap="square" lIns="0" tIns="5526" rIns="0" bIns="0" rtlCol="0">
            <a:spAutoFit/>
          </a:bodyPr>
          <a:lstStyle/>
          <a:p>
            <a:pPr marL="11053" marR="4421" defTabSz="795802">
              <a:lnSpc>
                <a:spcPct val="105200"/>
              </a:lnSpc>
              <a:spcBef>
                <a:spcPts val="44"/>
              </a:spcBef>
            </a:pPr>
            <a:r>
              <a:rPr sz="1088" kern="0" spc="-9" dirty="0">
                <a:solidFill>
                  <a:srgbClr val="252525"/>
                </a:solidFill>
                <a:latin typeface="Calibri"/>
                <a:cs typeface="Calibri"/>
              </a:rPr>
              <a:t>To</a:t>
            </a:r>
            <a:r>
              <a:rPr sz="1088" kern="0" spc="26" dirty="0">
                <a:solidFill>
                  <a:srgbClr val="252525"/>
                </a:solidFill>
                <a:latin typeface="Calibri"/>
                <a:cs typeface="Calibri"/>
              </a:rPr>
              <a:t> </a:t>
            </a:r>
            <a:r>
              <a:rPr sz="1088" kern="0" dirty="0">
                <a:solidFill>
                  <a:srgbClr val="252525"/>
                </a:solidFill>
                <a:latin typeface="Calibri"/>
                <a:cs typeface="Calibri"/>
              </a:rPr>
              <a:t>show,</a:t>
            </a:r>
            <a:r>
              <a:rPr sz="1088" kern="0" spc="4" dirty="0">
                <a:solidFill>
                  <a:srgbClr val="252525"/>
                </a:solidFill>
                <a:latin typeface="Calibri"/>
                <a:cs typeface="Calibri"/>
              </a:rPr>
              <a:t> </a:t>
            </a:r>
            <a:r>
              <a:rPr sz="1088" kern="0" dirty="0">
                <a:solidFill>
                  <a:srgbClr val="252525"/>
                </a:solidFill>
                <a:latin typeface="Calibri"/>
                <a:cs typeface="Calibri"/>
              </a:rPr>
              <a:t>in</a:t>
            </a:r>
            <a:r>
              <a:rPr sz="1088" kern="0" spc="96" dirty="0">
                <a:solidFill>
                  <a:srgbClr val="252525"/>
                </a:solidFill>
                <a:latin typeface="Calibri"/>
                <a:cs typeface="Calibri"/>
              </a:rPr>
              <a:t> </a:t>
            </a:r>
            <a:r>
              <a:rPr sz="1088" kern="0" dirty="0">
                <a:solidFill>
                  <a:srgbClr val="252525"/>
                </a:solidFill>
                <a:latin typeface="Calibri"/>
                <a:cs typeface="Calibri"/>
              </a:rPr>
              <a:t>an</a:t>
            </a:r>
            <a:r>
              <a:rPr sz="1088" kern="0" spc="26" dirty="0">
                <a:solidFill>
                  <a:srgbClr val="252525"/>
                </a:solidFill>
                <a:latin typeface="Calibri"/>
                <a:cs typeface="Calibri"/>
              </a:rPr>
              <a:t> </a:t>
            </a:r>
            <a:r>
              <a:rPr sz="1088" kern="0" dirty="0">
                <a:solidFill>
                  <a:srgbClr val="252525"/>
                </a:solidFill>
                <a:latin typeface="Calibri"/>
                <a:cs typeface="Calibri"/>
              </a:rPr>
              <a:t>interactive</a:t>
            </a:r>
            <a:r>
              <a:rPr sz="1088" kern="0" spc="61" dirty="0">
                <a:solidFill>
                  <a:srgbClr val="252525"/>
                </a:solidFill>
                <a:latin typeface="Calibri"/>
                <a:cs typeface="Calibri"/>
              </a:rPr>
              <a:t> </a:t>
            </a:r>
            <a:r>
              <a:rPr sz="1088" kern="0" dirty="0">
                <a:solidFill>
                  <a:srgbClr val="252525"/>
                </a:solidFill>
                <a:latin typeface="Calibri"/>
                <a:cs typeface="Calibri"/>
              </a:rPr>
              <a:t>way,</a:t>
            </a:r>
            <a:r>
              <a:rPr sz="1088" kern="0" spc="9" dirty="0">
                <a:solidFill>
                  <a:srgbClr val="252525"/>
                </a:solidFill>
                <a:latin typeface="Calibri"/>
                <a:cs typeface="Calibri"/>
              </a:rPr>
              <a:t> </a:t>
            </a:r>
            <a:r>
              <a:rPr sz="1088" kern="0" dirty="0">
                <a:solidFill>
                  <a:srgbClr val="252525"/>
                </a:solidFill>
                <a:latin typeface="Calibri"/>
                <a:cs typeface="Calibri"/>
              </a:rPr>
              <a:t>the</a:t>
            </a:r>
            <a:r>
              <a:rPr sz="1088" kern="0" spc="74" dirty="0">
                <a:solidFill>
                  <a:srgbClr val="252525"/>
                </a:solidFill>
                <a:latin typeface="Calibri"/>
                <a:cs typeface="Calibri"/>
              </a:rPr>
              <a:t> </a:t>
            </a:r>
            <a:r>
              <a:rPr sz="1088" kern="0" dirty="0">
                <a:solidFill>
                  <a:srgbClr val="252525"/>
                </a:solidFill>
                <a:latin typeface="Calibri"/>
                <a:cs typeface="Calibri"/>
              </a:rPr>
              <a:t>end</a:t>
            </a:r>
            <a:r>
              <a:rPr sz="1088" kern="0" spc="30" dirty="0">
                <a:solidFill>
                  <a:srgbClr val="252525"/>
                </a:solidFill>
                <a:latin typeface="Calibri"/>
                <a:cs typeface="Calibri"/>
              </a:rPr>
              <a:t> </a:t>
            </a:r>
            <a:r>
              <a:rPr sz="1088" kern="0" dirty="0">
                <a:solidFill>
                  <a:srgbClr val="252525"/>
                </a:solidFill>
                <a:latin typeface="Calibri"/>
                <a:cs typeface="Calibri"/>
              </a:rPr>
              <a:t>to</a:t>
            </a:r>
            <a:r>
              <a:rPr sz="1088" kern="0" spc="26" dirty="0">
                <a:solidFill>
                  <a:srgbClr val="252525"/>
                </a:solidFill>
                <a:latin typeface="Calibri"/>
                <a:cs typeface="Calibri"/>
              </a:rPr>
              <a:t> </a:t>
            </a:r>
            <a:r>
              <a:rPr sz="1088" kern="0" dirty="0">
                <a:solidFill>
                  <a:srgbClr val="252525"/>
                </a:solidFill>
                <a:latin typeface="Calibri"/>
                <a:cs typeface="Calibri"/>
              </a:rPr>
              <a:t>end</a:t>
            </a:r>
            <a:r>
              <a:rPr sz="1088" kern="0" spc="17" dirty="0">
                <a:solidFill>
                  <a:srgbClr val="252525"/>
                </a:solidFill>
                <a:latin typeface="Calibri"/>
                <a:cs typeface="Calibri"/>
              </a:rPr>
              <a:t> </a:t>
            </a:r>
            <a:r>
              <a:rPr sz="1088" kern="0" spc="-17" dirty="0">
                <a:solidFill>
                  <a:srgbClr val="252525"/>
                </a:solidFill>
                <a:latin typeface="Calibri"/>
                <a:cs typeface="Calibri"/>
              </a:rPr>
              <a:t>glass </a:t>
            </a:r>
            <a:r>
              <a:rPr sz="1088" kern="0" dirty="0">
                <a:solidFill>
                  <a:srgbClr val="252525"/>
                </a:solidFill>
                <a:latin typeface="Calibri"/>
                <a:cs typeface="Calibri"/>
              </a:rPr>
              <a:t>recycling</a:t>
            </a:r>
            <a:r>
              <a:rPr sz="1088" kern="0" spc="70" dirty="0">
                <a:solidFill>
                  <a:srgbClr val="252525"/>
                </a:solidFill>
                <a:latin typeface="Calibri"/>
                <a:cs typeface="Calibri"/>
              </a:rPr>
              <a:t> </a:t>
            </a:r>
            <a:r>
              <a:rPr sz="1088" kern="0" dirty="0">
                <a:solidFill>
                  <a:srgbClr val="252525"/>
                </a:solidFill>
                <a:latin typeface="Calibri"/>
                <a:cs typeface="Calibri"/>
              </a:rPr>
              <a:t>process,</a:t>
            </a:r>
            <a:r>
              <a:rPr sz="1088" kern="0" spc="52" dirty="0">
                <a:solidFill>
                  <a:srgbClr val="252525"/>
                </a:solidFill>
                <a:latin typeface="Calibri"/>
                <a:cs typeface="Calibri"/>
              </a:rPr>
              <a:t> </a:t>
            </a:r>
            <a:r>
              <a:rPr sz="1088" kern="0" dirty="0">
                <a:solidFill>
                  <a:srgbClr val="252525"/>
                </a:solidFill>
                <a:latin typeface="Calibri"/>
                <a:cs typeface="Calibri"/>
              </a:rPr>
              <a:t>from</a:t>
            </a:r>
            <a:r>
              <a:rPr sz="1088" kern="0" spc="104" dirty="0">
                <a:solidFill>
                  <a:srgbClr val="252525"/>
                </a:solidFill>
                <a:latin typeface="Calibri"/>
                <a:cs typeface="Calibri"/>
              </a:rPr>
              <a:t> </a:t>
            </a:r>
            <a:r>
              <a:rPr sz="1088" kern="0" dirty="0">
                <a:solidFill>
                  <a:srgbClr val="252525"/>
                </a:solidFill>
                <a:latin typeface="Calibri"/>
                <a:cs typeface="Calibri"/>
              </a:rPr>
              <a:t>collection</a:t>
            </a:r>
            <a:r>
              <a:rPr sz="1088" kern="0" spc="70" dirty="0">
                <a:solidFill>
                  <a:srgbClr val="252525"/>
                </a:solidFill>
                <a:latin typeface="Calibri"/>
                <a:cs typeface="Calibri"/>
              </a:rPr>
              <a:t> </a:t>
            </a:r>
            <a:r>
              <a:rPr sz="1088" kern="0" dirty="0">
                <a:solidFill>
                  <a:srgbClr val="252525"/>
                </a:solidFill>
                <a:latin typeface="Calibri"/>
                <a:cs typeface="Calibri"/>
              </a:rPr>
              <a:t>to</a:t>
            </a:r>
            <a:r>
              <a:rPr sz="1088" kern="0" spc="152" dirty="0">
                <a:solidFill>
                  <a:srgbClr val="252525"/>
                </a:solidFill>
                <a:latin typeface="Calibri"/>
                <a:cs typeface="Calibri"/>
              </a:rPr>
              <a:t> </a:t>
            </a:r>
            <a:r>
              <a:rPr sz="1088" kern="0" dirty="0">
                <a:solidFill>
                  <a:srgbClr val="252525"/>
                </a:solidFill>
                <a:latin typeface="Calibri"/>
                <a:cs typeface="Calibri"/>
              </a:rPr>
              <a:t>transformation</a:t>
            </a:r>
            <a:r>
              <a:rPr sz="1088" kern="0" spc="78" dirty="0">
                <a:solidFill>
                  <a:srgbClr val="252525"/>
                </a:solidFill>
                <a:latin typeface="Calibri"/>
                <a:cs typeface="Calibri"/>
              </a:rPr>
              <a:t> </a:t>
            </a:r>
            <a:r>
              <a:rPr sz="1088" kern="0" spc="-17" dirty="0">
                <a:solidFill>
                  <a:srgbClr val="252525"/>
                </a:solidFill>
                <a:latin typeface="Calibri"/>
                <a:cs typeface="Calibri"/>
              </a:rPr>
              <a:t>into</a:t>
            </a:r>
            <a:endParaRPr sz="1088" kern="0">
              <a:solidFill>
                <a:sysClr val="windowText" lastClr="000000"/>
              </a:solidFill>
              <a:latin typeface="Calibri"/>
              <a:cs typeface="Calibri"/>
            </a:endParaRPr>
          </a:p>
        </p:txBody>
      </p:sp>
      <p:sp>
        <p:nvSpPr>
          <p:cNvPr id="19" name="object 19"/>
          <p:cNvSpPr txBox="1"/>
          <p:nvPr/>
        </p:nvSpPr>
        <p:spPr>
          <a:xfrm>
            <a:off x="3207903" y="4966021"/>
            <a:ext cx="1233511"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new</a:t>
            </a:r>
            <a:r>
              <a:rPr sz="1088" kern="0" spc="48" dirty="0">
                <a:solidFill>
                  <a:srgbClr val="252525"/>
                </a:solidFill>
                <a:latin typeface="Calibri"/>
                <a:cs typeface="Calibri"/>
              </a:rPr>
              <a:t> </a:t>
            </a:r>
            <a:r>
              <a:rPr sz="1088" kern="0" dirty="0">
                <a:solidFill>
                  <a:srgbClr val="252525"/>
                </a:solidFill>
                <a:latin typeface="Calibri"/>
                <a:cs typeface="Calibri"/>
              </a:rPr>
              <a:t>glass</a:t>
            </a:r>
            <a:r>
              <a:rPr sz="1088" kern="0" spc="87" dirty="0">
                <a:solidFill>
                  <a:srgbClr val="252525"/>
                </a:solidFill>
                <a:latin typeface="Calibri"/>
                <a:cs typeface="Calibri"/>
              </a:rPr>
              <a:t> </a:t>
            </a:r>
            <a:r>
              <a:rPr sz="1088" kern="0" spc="-9" dirty="0">
                <a:solidFill>
                  <a:srgbClr val="252525"/>
                </a:solidFill>
                <a:latin typeface="Calibri"/>
                <a:cs typeface="Calibri"/>
              </a:rPr>
              <a:t>packaging.</a:t>
            </a:r>
            <a:endParaRPr sz="1088" kern="0">
              <a:solidFill>
                <a:sysClr val="windowText" lastClr="000000"/>
              </a:solidFill>
              <a:latin typeface="Calibri"/>
              <a:cs typeface="Calibri"/>
            </a:endParaRPr>
          </a:p>
        </p:txBody>
      </p:sp>
      <p:pic>
        <p:nvPicPr>
          <p:cNvPr id="20" name="object 20"/>
          <p:cNvPicPr/>
          <p:nvPr/>
        </p:nvPicPr>
        <p:blipFill>
          <a:blip r:embed="rId4" cstate="print"/>
          <a:stretch>
            <a:fillRect/>
          </a:stretch>
        </p:blipFill>
        <p:spPr>
          <a:xfrm>
            <a:off x="7734315" y="1011545"/>
            <a:ext cx="2395731" cy="4244340"/>
          </a:xfrm>
          <a:prstGeom prst="rect">
            <a:avLst/>
          </a:prstGeom>
        </p:spPr>
      </p:pic>
      <p:sp>
        <p:nvSpPr>
          <p:cNvPr id="21" name="object 21"/>
          <p:cNvSpPr txBox="1"/>
          <p:nvPr/>
        </p:nvSpPr>
        <p:spPr>
          <a:xfrm>
            <a:off x="10176469" y="5617549"/>
            <a:ext cx="46422" cy="102592"/>
          </a:xfrm>
          <a:prstGeom prst="rect">
            <a:avLst/>
          </a:prstGeom>
        </p:spPr>
        <p:txBody>
          <a:bodyPr vert="horz" wrap="square" lIns="0" tIns="0" rIns="0" bIns="0" rtlCol="0">
            <a:spAutoFit/>
          </a:bodyPr>
          <a:lstStyle/>
          <a:p>
            <a:pPr defTabSz="795802">
              <a:lnSpc>
                <a:spcPts val="827"/>
              </a:lnSpc>
            </a:pPr>
            <a:r>
              <a:rPr sz="696" kern="0" spc="-44" dirty="0">
                <a:solidFill>
                  <a:srgbClr val="9D9D9D"/>
                </a:solidFill>
                <a:latin typeface="Calibri"/>
                <a:cs typeface="Calibri"/>
              </a:rPr>
              <a:t>4</a:t>
            </a:r>
            <a:endParaRPr sz="696" kern="0">
              <a:solidFill>
                <a:sysClr val="windowText" lastClr="000000"/>
              </a:solidFill>
              <a:latin typeface="Calibri"/>
              <a:cs typeface="Calibri"/>
            </a:endParaRPr>
          </a:p>
        </p:txBody>
      </p:sp>
      <p:sp>
        <p:nvSpPr>
          <p:cNvPr id="22" name="object 22"/>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77370" defTabSz="795802">
              <a:spcBef>
                <a:spcPts val="74"/>
              </a:spcBef>
            </a:pPr>
            <a:fld id="{81D60167-4931-47E6-BA6A-407CBD079E47}" type="slidenum">
              <a:rPr kern="0" spc="-44" dirty="0">
                <a:solidFill>
                  <a:srgbClr val="FFFFFF"/>
                </a:solidFill>
              </a:rPr>
              <a:pPr marL="77370" defTabSz="795802">
                <a:spcBef>
                  <a:spcPts val="74"/>
                </a:spcBef>
              </a:pPr>
              <a:t>56</a:t>
            </a:fld>
            <a:endParaRPr kern="0" spc="-44" dirty="0">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98"/>
            <a:ext cx="10610850" cy="5968603"/>
            <a:chOff x="0" y="-1"/>
            <a:chExt cx="12192000" cy="6858000"/>
          </a:xfrm>
        </p:grpSpPr>
        <p:pic>
          <p:nvPicPr>
            <p:cNvPr id="3" name="object 3" descr="Imagen que contiene pasto, roto, sucio, viejo  Descripción generada automáticamente"/>
            <p:cNvPicPr/>
            <p:nvPr/>
          </p:nvPicPr>
          <p:blipFill>
            <a:blip r:embed="rId2" cstate="print"/>
            <a:stretch>
              <a:fillRect/>
            </a:stretch>
          </p:blipFill>
          <p:spPr>
            <a:xfrm>
              <a:off x="7934325" y="-1"/>
              <a:ext cx="4257675" cy="6857998"/>
            </a:xfrm>
            <a:prstGeom prst="rect">
              <a:avLst/>
            </a:prstGeom>
          </p:spPr>
        </p:pic>
        <p:sp>
          <p:nvSpPr>
            <p:cNvPr id="4" name="object 4"/>
            <p:cNvSpPr/>
            <p:nvPr/>
          </p:nvSpPr>
          <p:spPr>
            <a:xfrm>
              <a:off x="6095999"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D0E7D3"/>
            </a:solidFill>
          </p:spPr>
          <p:txBody>
            <a:bodyPr wrap="square" lIns="0" tIns="0" rIns="0" bIns="0" rtlCol="0"/>
            <a:lstStyle/>
            <a:p>
              <a:pPr defTabSz="795802"/>
              <a:endParaRPr sz="1567" kern="0">
                <a:solidFill>
                  <a:sysClr val="windowText" lastClr="000000"/>
                </a:solidFill>
              </a:endParaRPr>
            </a:p>
          </p:txBody>
        </p:sp>
        <p:sp>
          <p:nvSpPr>
            <p:cNvPr id="5" name="object 5"/>
            <p:cNvSpPr/>
            <p:nvPr/>
          </p:nvSpPr>
          <p:spPr>
            <a:xfrm>
              <a:off x="0" y="0"/>
              <a:ext cx="8496300" cy="6858000"/>
            </a:xfrm>
            <a:custGeom>
              <a:avLst/>
              <a:gdLst/>
              <a:ahLst/>
              <a:cxnLst/>
              <a:rect l="l" t="t" r="r" b="b"/>
              <a:pathLst>
                <a:path w="8496300" h="6858000">
                  <a:moveTo>
                    <a:pt x="8285345" y="0"/>
                  </a:moveTo>
                  <a:lnTo>
                    <a:pt x="0" y="0"/>
                  </a:lnTo>
                  <a:lnTo>
                    <a:pt x="0" y="6857997"/>
                  </a:lnTo>
                  <a:lnTo>
                    <a:pt x="8285361" y="6857997"/>
                  </a:lnTo>
                  <a:lnTo>
                    <a:pt x="8304674" y="6853240"/>
                  </a:lnTo>
                  <a:lnTo>
                    <a:pt x="8344869" y="6836251"/>
                  </a:lnTo>
                  <a:lnTo>
                    <a:pt x="8381579" y="6813467"/>
                  </a:lnTo>
                  <a:lnTo>
                    <a:pt x="8414226" y="6785463"/>
                  </a:lnTo>
                  <a:lnTo>
                    <a:pt x="8442232" y="6752817"/>
                  </a:lnTo>
                  <a:lnTo>
                    <a:pt x="8465020" y="6716106"/>
                  </a:lnTo>
                  <a:lnTo>
                    <a:pt x="8482013" y="6675907"/>
                  </a:lnTo>
                  <a:lnTo>
                    <a:pt x="8492631" y="6632796"/>
                  </a:lnTo>
                  <a:lnTo>
                    <a:pt x="8496300" y="6587350"/>
                  </a:lnTo>
                  <a:lnTo>
                    <a:pt x="8496300" y="270636"/>
                  </a:lnTo>
                  <a:lnTo>
                    <a:pt x="8492631" y="225203"/>
                  </a:lnTo>
                  <a:lnTo>
                    <a:pt x="8482013" y="182100"/>
                  </a:lnTo>
                  <a:lnTo>
                    <a:pt x="8465020" y="141905"/>
                  </a:lnTo>
                  <a:lnTo>
                    <a:pt x="8442232" y="105195"/>
                  </a:lnTo>
                  <a:lnTo>
                    <a:pt x="8414226" y="72548"/>
                  </a:lnTo>
                  <a:lnTo>
                    <a:pt x="8381579" y="44542"/>
                  </a:lnTo>
                  <a:lnTo>
                    <a:pt x="8344869" y="21754"/>
                  </a:lnTo>
                  <a:lnTo>
                    <a:pt x="8304674" y="4761"/>
                  </a:lnTo>
                  <a:lnTo>
                    <a:pt x="8285345" y="0"/>
                  </a:lnTo>
                  <a:close/>
                </a:path>
              </a:pathLst>
            </a:custGeom>
            <a:solidFill>
              <a:srgbClr val="FFFFFF"/>
            </a:solidFill>
          </p:spPr>
          <p:txBody>
            <a:bodyPr wrap="square" lIns="0" tIns="0" rIns="0" bIns="0" rtlCol="0"/>
            <a:lstStyle/>
            <a:p>
              <a:pPr defTabSz="795802"/>
              <a:endParaRPr sz="1567" kern="0">
                <a:solidFill>
                  <a:sysClr val="windowText" lastClr="000000"/>
                </a:solidFill>
              </a:endParaRPr>
            </a:p>
          </p:txBody>
        </p:sp>
        <p:sp>
          <p:nvSpPr>
            <p:cNvPr id="6" name="object 6"/>
            <p:cNvSpPr/>
            <p:nvPr/>
          </p:nvSpPr>
          <p:spPr>
            <a:xfrm>
              <a:off x="11510012" y="366005"/>
              <a:ext cx="221615" cy="297180"/>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7" name="object 7"/>
            <p:cNvSpPr/>
            <p:nvPr/>
          </p:nvSpPr>
          <p:spPr>
            <a:xfrm>
              <a:off x="0" y="942975"/>
              <a:ext cx="914400" cy="333375"/>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grpSp>
      <p:sp>
        <p:nvSpPr>
          <p:cNvPr id="8" name="object 8" descr="$PPTXTitle"/>
          <p:cNvSpPr txBox="1">
            <a:spLocks noGrp="1"/>
          </p:cNvSpPr>
          <p:nvPr>
            <p:ph type="title"/>
          </p:nvPr>
        </p:nvSpPr>
        <p:spPr>
          <a:xfrm>
            <a:off x="380223" y="777277"/>
            <a:ext cx="6121133"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02.</a:t>
            </a:r>
            <a:r>
              <a:rPr sz="2611" baseline="1388" dirty="0"/>
              <a:t>	</a:t>
            </a:r>
            <a:r>
              <a:rPr dirty="0"/>
              <a:t>Digitalisation</a:t>
            </a:r>
            <a:r>
              <a:rPr spc="-65" dirty="0"/>
              <a:t> </a:t>
            </a:r>
            <a:r>
              <a:rPr dirty="0"/>
              <a:t>&amp;</a:t>
            </a:r>
            <a:r>
              <a:rPr spc="-30" dirty="0"/>
              <a:t> </a:t>
            </a:r>
            <a:r>
              <a:rPr dirty="0"/>
              <a:t>AI</a:t>
            </a:r>
            <a:r>
              <a:rPr spc="-48" dirty="0"/>
              <a:t> </a:t>
            </a:r>
            <a:r>
              <a:rPr dirty="0"/>
              <a:t>–</a:t>
            </a:r>
            <a:r>
              <a:rPr spc="-44" dirty="0"/>
              <a:t> </a:t>
            </a:r>
            <a:r>
              <a:rPr dirty="0"/>
              <a:t>Opportunities</a:t>
            </a:r>
            <a:r>
              <a:rPr spc="-48" dirty="0"/>
              <a:t> </a:t>
            </a:r>
            <a:r>
              <a:rPr dirty="0"/>
              <a:t>to</a:t>
            </a:r>
            <a:r>
              <a:rPr spc="-65" dirty="0"/>
              <a:t> </a:t>
            </a:r>
            <a:r>
              <a:rPr dirty="0"/>
              <a:t>increase</a:t>
            </a:r>
            <a:r>
              <a:rPr spc="-4" dirty="0"/>
              <a:t> </a:t>
            </a:r>
            <a:r>
              <a:rPr spc="-9" dirty="0"/>
              <a:t>glass</a:t>
            </a:r>
            <a:endParaRPr/>
          </a:p>
        </p:txBody>
      </p:sp>
      <p:sp>
        <p:nvSpPr>
          <p:cNvPr id="9" name="object 9"/>
          <p:cNvSpPr txBox="1"/>
          <p:nvPr/>
        </p:nvSpPr>
        <p:spPr>
          <a:xfrm>
            <a:off x="840302" y="1034479"/>
            <a:ext cx="1095349" cy="332659"/>
          </a:xfrm>
          <a:prstGeom prst="rect">
            <a:avLst/>
          </a:prstGeom>
        </p:spPr>
        <p:txBody>
          <a:bodyPr vert="horz" wrap="square" lIns="0" tIns="11053" rIns="0" bIns="0" rtlCol="0">
            <a:spAutoFit/>
          </a:bodyPr>
          <a:lstStyle/>
          <a:p>
            <a:pPr marL="11053" defTabSz="795802">
              <a:spcBef>
                <a:spcPts val="87"/>
              </a:spcBef>
            </a:pPr>
            <a:r>
              <a:rPr sz="2089" b="1" kern="0" spc="-9" dirty="0">
                <a:solidFill>
                  <a:srgbClr val="252525"/>
                </a:solidFill>
                <a:latin typeface="Calibri"/>
                <a:cs typeface="Calibri"/>
              </a:rPr>
              <a:t>collection</a:t>
            </a:r>
            <a:endParaRPr sz="2089" kern="0">
              <a:solidFill>
                <a:sysClr val="windowText" lastClr="000000"/>
              </a:solidFill>
              <a:latin typeface="Calibri"/>
              <a:cs typeface="Calibri"/>
            </a:endParaRPr>
          </a:p>
        </p:txBody>
      </p:sp>
      <p:sp>
        <p:nvSpPr>
          <p:cNvPr id="10" name="object 10"/>
          <p:cNvSpPr txBox="1"/>
          <p:nvPr/>
        </p:nvSpPr>
        <p:spPr>
          <a:xfrm>
            <a:off x="389341" y="359365"/>
            <a:ext cx="2555446"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CGL</a:t>
            </a:r>
            <a:r>
              <a:rPr sz="696" kern="0" spc="22" dirty="0">
                <a:solidFill>
                  <a:srgbClr val="9D9D9D"/>
                </a:solidFill>
                <a:latin typeface="Calibri"/>
                <a:cs typeface="Calibri"/>
              </a:rPr>
              <a:t> </a:t>
            </a:r>
            <a:r>
              <a:rPr sz="696" kern="0" dirty="0">
                <a:solidFill>
                  <a:srgbClr val="9D9D9D"/>
                </a:solidFill>
                <a:latin typeface="Calibri"/>
                <a:cs typeface="Calibri"/>
              </a:rPr>
              <a:t>NPC MEETING </a:t>
            </a:r>
            <a:r>
              <a:rPr sz="696" kern="0" spc="-9" dirty="0">
                <a:solidFill>
                  <a:srgbClr val="9D9D9D"/>
                </a:solidFill>
                <a:latin typeface="Calibri"/>
                <a:cs typeface="Calibri"/>
              </a:rPr>
              <a:t>#9</a:t>
            </a:r>
            <a:r>
              <a:rPr sz="696" kern="0" spc="-35" dirty="0">
                <a:solidFill>
                  <a:srgbClr val="9D9D9D"/>
                </a:solidFill>
                <a:latin typeface="Calibri"/>
                <a:cs typeface="Calibri"/>
              </a:rPr>
              <a:t> </a:t>
            </a:r>
            <a:r>
              <a:rPr sz="696" kern="0" dirty="0">
                <a:solidFill>
                  <a:srgbClr val="9D9D9D"/>
                </a:solidFill>
                <a:latin typeface="Calibri"/>
                <a:cs typeface="Calibri"/>
              </a:rPr>
              <a:t>-</a:t>
            </a:r>
            <a:r>
              <a:rPr sz="696" kern="0" spc="13" dirty="0">
                <a:solidFill>
                  <a:srgbClr val="9D9D9D"/>
                </a:solidFill>
                <a:latin typeface="Calibri"/>
                <a:cs typeface="Calibri"/>
              </a:rPr>
              <a:t> </a:t>
            </a:r>
            <a:r>
              <a:rPr sz="696" kern="0" spc="-9" dirty="0">
                <a:solidFill>
                  <a:srgbClr val="9D9D9D"/>
                </a:solidFill>
                <a:latin typeface="Calibri"/>
                <a:cs typeface="Calibri"/>
              </a:rPr>
              <a:t>DIGITALISATION</a:t>
            </a:r>
            <a:r>
              <a:rPr sz="696" kern="0" spc="-22" dirty="0">
                <a:solidFill>
                  <a:srgbClr val="9D9D9D"/>
                </a:solidFill>
                <a:latin typeface="Calibri"/>
                <a:cs typeface="Calibri"/>
              </a:rPr>
              <a:t> </a:t>
            </a:r>
            <a:r>
              <a:rPr sz="696" kern="0" dirty="0">
                <a:solidFill>
                  <a:srgbClr val="9D9D9D"/>
                </a:solidFill>
                <a:latin typeface="Calibri"/>
                <a:cs typeface="Calibri"/>
              </a:rPr>
              <a:t>&amp;</a:t>
            </a:r>
            <a:r>
              <a:rPr sz="696" kern="0" spc="22" dirty="0">
                <a:solidFill>
                  <a:srgbClr val="9D9D9D"/>
                </a:solidFill>
                <a:latin typeface="Calibri"/>
                <a:cs typeface="Calibri"/>
              </a:rPr>
              <a:t> </a:t>
            </a:r>
            <a:r>
              <a:rPr sz="696" kern="0" dirty="0">
                <a:solidFill>
                  <a:srgbClr val="9D9D9D"/>
                </a:solidFill>
                <a:latin typeface="Calibri"/>
                <a:cs typeface="Calibri"/>
              </a:rPr>
              <a:t>AI</a:t>
            </a:r>
            <a:r>
              <a:rPr sz="696" kern="0" spc="4" dirty="0">
                <a:solidFill>
                  <a:srgbClr val="9D9D9D"/>
                </a:solidFill>
                <a:latin typeface="Calibri"/>
                <a:cs typeface="Calibri"/>
              </a:rPr>
              <a:t> </a:t>
            </a:r>
            <a:r>
              <a:rPr sz="696" kern="0" dirty="0">
                <a:solidFill>
                  <a:srgbClr val="9D9D9D"/>
                </a:solidFill>
                <a:latin typeface="Calibri"/>
                <a:cs typeface="Calibri"/>
              </a:rPr>
              <a:t>/</a:t>
            </a:r>
            <a:r>
              <a:rPr sz="696" kern="0" spc="-35" dirty="0">
                <a:solidFill>
                  <a:srgbClr val="9D9D9D"/>
                </a:solidFill>
                <a:latin typeface="Calibri"/>
                <a:cs typeface="Calibri"/>
              </a:rPr>
              <a:t> </a:t>
            </a:r>
            <a:r>
              <a:rPr sz="696" kern="0" dirty="0">
                <a:solidFill>
                  <a:srgbClr val="9D9D9D"/>
                </a:solidFill>
                <a:latin typeface="Calibri"/>
                <a:cs typeface="Calibri"/>
              </a:rPr>
              <a:t>ECOVIDRIO´S</a:t>
            </a:r>
            <a:r>
              <a:rPr sz="696" kern="0" spc="-17" dirty="0">
                <a:solidFill>
                  <a:srgbClr val="9D9D9D"/>
                </a:solidFill>
                <a:latin typeface="Calibri"/>
                <a:cs typeface="Calibri"/>
              </a:rPr>
              <a:t> </a:t>
            </a:r>
            <a:r>
              <a:rPr sz="696" kern="0" dirty="0">
                <a:solidFill>
                  <a:srgbClr val="9D9D9D"/>
                </a:solidFill>
                <a:latin typeface="Calibri"/>
                <a:cs typeface="Calibri"/>
              </a:rPr>
              <a:t>USE</a:t>
            </a:r>
            <a:r>
              <a:rPr sz="696" kern="0" spc="-39" dirty="0">
                <a:solidFill>
                  <a:srgbClr val="9D9D9D"/>
                </a:solidFill>
                <a:latin typeface="Calibri"/>
                <a:cs typeface="Calibri"/>
              </a:rPr>
              <a:t> </a:t>
            </a:r>
            <a:r>
              <a:rPr sz="696" kern="0" spc="-17" dirty="0">
                <a:solidFill>
                  <a:srgbClr val="9D9D9D"/>
                </a:solidFill>
                <a:latin typeface="Calibri"/>
                <a:cs typeface="Calibri"/>
              </a:rPr>
              <a:t>CASES</a:t>
            </a:r>
            <a:endParaRPr sz="696" kern="0">
              <a:solidFill>
                <a:sysClr val="windowText" lastClr="000000"/>
              </a:solidFill>
              <a:latin typeface="Calibri"/>
              <a:cs typeface="Calibri"/>
            </a:endParaRPr>
          </a:p>
        </p:txBody>
      </p:sp>
      <p:sp>
        <p:nvSpPr>
          <p:cNvPr id="11" name="object 11"/>
          <p:cNvSpPr txBox="1"/>
          <p:nvPr/>
        </p:nvSpPr>
        <p:spPr>
          <a:xfrm>
            <a:off x="850781" y="1353856"/>
            <a:ext cx="2673160" cy="230832"/>
          </a:xfrm>
          <a:prstGeom prst="rect">
            <a:avLst/>
          </a:prstGeom>
          <a:solidFill>
            <a:srgbClr val="76E4A2"/>
          </a:solidFill>
        </p:spPr>
        <p:txBody>
          <a:bodyPr vert="horz" wrap="square" lIns="0" tIns="0" rIns="0" bIns="0" rtlCol="0">
            <a:spAutoFit/>
          </a:bodyPr>
          <a:lstStyle/>
          <a:p>
            <a:pPr marL="553" defTabSz="795802">
              <a:lnSpc>
                <a:spcPts val="1832"/>
              </a:lnSpc>
            </a:pPr>
            <a:r>
              <a:rPr sz="1567" kern="0" dirty="0">
                <a:solidFill>
                  <a:srgbClr val="252525"/>
                </a:solidFill>
                <a:latin typeface="Calibri"/>
                <a:cs typeface="Calibri"/>
              </a:rPr>
              <a:t>Glass</a:t>
            </a:r>
            <a:r>
              <a:rPr sz="1567" kern="0" spc="-74" dirty="0">
                <a:solidFill>
                  <a:srgbClr val="252525"/>
                </a:solidFill>
                <a:latin typeface="Calibri"/>
                <a:cs typeface="Calibri"/>
              </a:rPr>
              <a:t> </a:t>
            </a:r>
            <a:r>
              <a:rPr sz="1567" kern="0" dirty="0">
                <a:solidFill>
                  <a:srgbClr val="252525"/>
                </a:solidFill>
                <a:latin typeface="Calibri"/>
                <a:cs typeface="Calibri"/>
              </a:rPr>
              <a:t>collection</a:t>
            </a:r>
            <a:r>
              <a:rPr sz="1567" kern="0" spc="-26" dirty="0">
                <a:solidFill>
                  <a:srgbClr val="252525"/>
                </a:solidFill>
                <a:latin typeface="Calibri"/>
                <a:cs typeface="Calibri"/>
              </a:rPr>
              <a:t> </a:t>
            </a:r>
            <a:r>
              <a:rPr sz="1567" kern="0" dirty="0">
                <a:solidFill>
                  <a:srgbClr val="252525"/>
                </a:solidFill>
                <a:latin typeface="Calibri"/>
                <a:cs typeface="Calibri"/>
              </a:rPr>
              <a:t>predictive</a:t>
            </a:r>
            <a:r>
              <a:rPr sz="1567" kern="0" spc="-44" dirty="0">
                <a:solidFill>
                  <a:srgbClr val="252525"/>
                </a:solidFill>
                <a:latin typeface="Calibri"/>
                <a:cs typeface="Calibri"/>
              </a:rPr>
              <a:t> </a:t>
            </a:r>
            <a:r>
              <a:rPr sz="1567" kern="0" spc="-17" dirty="0">
                <a:solidFill>
                  <a:srgbClr val="252525"/>
                </a:solidFill>
                <a:latin typeface="Calibri"/>
                <a:cs typeface="Calibri"/>
              </a:rPr>
              <a:t>model</a:t>
            </a:r>
            <a:endParaRPr sz="1567" kern="0">
              <a:solidFill>
                <a:sysClr val="windowText" lastClr="000000"/>
              </a:solidFill>
              <a:latin typeface="Calibri"/>
              <a:cs typeface="Calibri"/>
            </a:endParaRPr>
          </a:p>
        </p:txBody>
      </p:sp>
      <p:sp>
        <p:nvSpPr>
          <p:cNvPr id="12" name="object 12"/>
          <p:cNvSpPr txBox="1"/>
          <p:nvPr/>
        </p:nvSpPr>
        <p:spPr>
          <a:xfrm>
            <a:off x="5249054" y="2262631"/>
            <a:ext cx="1010794" cy="230832"/>
          </a:xfrm>
          <a:prstGeom prst="rect">
            <a:avLst/>
          </a:prstGeom>
          <a:solidFill>
            <a:srgbClr val="76E4A2"/>
          </a:solidFill>
        </p:spPr>
        <p:txBody>
          <a:bodyPr vert="horz" wrap="square" lIns="0" tIns="0" rIns="0" bIns="0" rtlCol="0">
            <a:spAutoFit/>
          </a:bodyPr>
          <a:lstStyle/>
          <a:p>
            <a:pPr marL="3868" defTabSz="795802">
              <a:lnSpc>
                <a:spcPts val="1841"/>
              </a:lnSpc>
            </a:pPr>
            <a:r>
              <a:rPr sz="1567" kern="0" dirty="0">
                <a:solidFill>
                  <a:srgbClr val="252525"/>
                </a:solidFill>
                <a:latin typeface="Calibri"/>
                <a:cs typeface="Calibri"/>
              </a:rPr>
              <a:t>AI</a:t>
            </a:r>
            <a:r>
              <a:rPr sz="1567" kern="0" spc="-9" dirty="0">
                <a:solidFill>
                  <a:srgbClr val="252525"/>
                </a:solidFill>
                <a:latin typeface="Calibri"/>
                <a:cs typeface="Calibri"/>
              </a:rPr>
              <a:t> aplication</a:t>
            </a:r>
            <a:endParaRPr sz="1567" kern="0">
              <a:solidFill>
                <a:sysClr val="windowText" lastClr="000000"/>
              </a:solidFill>
              <a:latin typeface="Calibri"/>
              <a:cs typeface="Calibri"/>
            </a:endParaRPr>
          </a:p>
        </p:txBody>
      </p:sp>
      <p:sp>
        <p:nvSpPr>
          <p:cNvPr id="13" name="object 13"/>
          <p:cNvSpPr txBox="1"/>
          <p:nvPr/>
        </p:nvSpPr>
        <p:spPr>
          <a:xfrm>
            <a:off x="5241318" y="2584879"/>
            <a:ext cx="1701052" cy="682917"/>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AI</a:t>
            </a:r>
            <a:r>
              <a:rPr sz="1088" kern="0" spc="44" dirty="0">
                <a:solidFill>
                  <a:srgbClr val="252525"/>
                </a:solidFill>
                <a:latin typeface="Calibri"/>
                <a:cs typeface="Calibri"/>
              </a:rPr>
              <a:t> </a:t>
            </a:r>
            <a:r>
              <a:rPr sz="1088" kern="0" dirty="0">
                <a:solidFill>
                  <a:srgbClr val="252525"/>
                </a:solidFill>
                <a:latin typeface="Calibri"/>
                <a:cs typeface="Calibri"/>
              </a:rPr>
              <a:t>application</a:t>
            </a:r>
            <a:r>
              <a:rPr sz="1088" kern="0" spc="152" dirty="0">
                <a:solidFill>
                  <a:srgbClr val="252525"/>
                </a:solidFill>
                <a:latin typeface="Calibri"/>
                <a:cs typeface="Calibri"/>
              </a:rPr>
              <a:t> </a:t>
            </a:r>
            <a:r>
              <a:rPr sz="1088" kern="0" spc="-22" dirty="0">
                <a:solidFill>
                  <a:srgbClr val="252525"/>
                </a:solidFill>
                <a:latin typeface="Calibri"/>
                <a:cs typeface="Calibri"/>
              </a:rPr>
              <a:t>for</a:t>
            </a:r>
            <a:endParaRPr sz="1088" kern="0">
              <a:solidFill>
                <a:sysClr val="windowText" lastClr="000000"/>
              </a:solidFill>
              <a:latin typeface="Calibri"/>
              <a:cs typeface="Calibri"/>
            </a:endParaRPr>
          </a:p>
          <a:p>
            <a:pPr marL="166345" indent="-155292" defTabSz="795802">
              <a:spcBef>
                <a:spcPts val="918"/>
              </a:spcBef>
              <a:buFont typeface="Arial MT"/>
              <a:buChar char="•"/>
              <a:tabLst>
                <a:tab pos="166345" algn="l"/>
              </a:tabLst>
            </a:pPr>
            <a:r>
              <a:rPr sz="1088" kern="0" dirty="0">
                <a:solidFill>
                  <a:srgbClr val="252525"/>
                </a:solidFill>
                <a:latin typeface="Calibri"/>
                <a:cs typeface="Calibri"/>
              </a:rPr>
              <a:t>Data</a:t>
            </a:r>
            <a:r>
              <a:rPr sz="1088" kern="0" spc="65" dirty="0">
                <a:solidFill>
                  <a:srgbClr val="252525"/>
                </a:solidFill>
                <a:latin typeface="Calibri"/>
                <a:cs typeface="Calibri"/>
              </a:rPr>
              <a:t> </a:t>
            </a:r>
            <a:r>
              <a:rPr sz="1088" kern="0" spc="-9" dirty="0">
                <a:solidFill>
                  <a:srgbClr val="252525"/>
                </a:solidFill>
                <a:latin typeface="Calibri"/>
                <a:cs typeface="Calibri"/>
              </a:rPr>
              <a:t>modeling</a:t>
            </a:r>
            <a:endParaRPr sz="1088" kern="0">
              <a:solidFill>
                <a:sysClr val="windowText" lastClr="000000"/>
              </a:solidFill>
              <a:latin typeface="Calibri"/>
              <a:cs typeface="Calibri"/>
            </a:endParaRPr>
          </a:p>
          <a:p>
            <a:pPr marL="166345" indent="-155292" defTabSz="795802">
              <a:spcBef>
                <a:spcPts val="396"/>
              </a:spcBef>
              <a:buFont typeface="Arial MT"/>
              <a:buChar char="•"/>
              <a:tabLst>
                <a:tab pos="166345" algn="l"/>
              </a:tabLst>
            </a:pPr>
            <a:r>
              <a:rPr sz="1088" kern="0" dirty="0">
                <a:solidFill>
                  <a:srgbClr val="252525"/>
                </a:solidFill>
                <a:latin typeface="Calibri"/>
                <a:cs typeface="Calibri"/>
              </a:rPr>
              <a:t>Mathematics</a:t>
            </a:r>
            <a:r>
              <a:rPr sz="1088" kern="0" spc="157" dirty="0">
                <a:solidFill>
                  <a:srgbClr val="252525"/>
                </a:solidFill>
                <a:latin typeface="Calibri"/>
                <a:cs typeface="Calibri"/>
              </a:rPr>
              <a:t> </a:t>
            </a:r>
            <a:r>
              <a:rPr sz="1088" kern="0" dirty="0">
                <a:solidFill>
                  <a:srgbClr val="252525"/>
                </a:solidFill>
                <a:latin typeface="Calibri"/>
                <a:cs typeface="Calibri"/>
              </a:rPr>
              <a:t>algorithm</a:t>
            </a:r>
            <a:r>
              <a:rPr sz="1088" kern="0" spc="165" dirty="0">
                <a:solidFill>
                  <a:srgbClr val="252525"/>
                </a:solidFill>
                <a:latin typeface="Calibri"/>
                <a:cs typeface="Calibri"/>
              </a:rPr>
              <a:t> </a:t>
            </a:r>
            <a:r>
              <a:rPr sz="1088" kern="0" spc="-22" dirty="0">
                <a:solidFill>
                  <a:srgbClr val="252525"/>
                </a:solidFill>
                <a:latin typeface="Calibri"/>
                <a:cs typeface="Calibri"/>
              </a:rPr>
              <a:t>to</a:t>
            </a:r>
            <a:endParaRPr sz="1088" kern="0">
              <a:solidFill>
                <a:sysClr val="windowText" lastClr="000000"/>
              </a:solidFill>
              <a:latin typeface="Calibri"/>
              <a:cs typeface="Calibri"/>
            </a:endParaRPr>
          </a:p>
        </p:txBody>
      </p:sp>
      <p:sp>
        <p:nvSpPr>
          <p:cNvPr id="14" name="object 14"/>
          <p:cNvSpPr txBox="1"/>
          <p:nvPr/>
        </p:nvSpPr>
        <p:spPr>
          <a:xfrm>
            <a:off x="5396060" y="3241260"/>
            <a:ext cx="433276" cy="181369"/>
          </a:xfrm>
          <a:prstGeom prst="rect">
            <a:avLst/>
          </a:prstGeom>
        </p:spPr>
        <p:txBody>
          <a:bodyPr vert="horz" wrap="square" lIns="0" tIns="13816" rIns="0" bIns="0" rtlCol="0">
            <a:spAutoFit/>
          </a:bodyPr>
          <a:lstStyle/>
          <a:p>
            <a:pPr marL="11053" defTabSz="795802">
              <a:spcBef>
                <a:spcPts val="109"/>
              </a:spcBef>
            </a:pPr>
            <a:r>
              <a:rPr sz="1088" kern="0" spc="-9" dirty="0">
                <a:solidFill>
                  <a:srgbClr val="252525"/>
                </a:solidFill>
                <a:latin typeface="Calibri"/>
                <a:cs typeface="Calibri"/>
              </a:rPr>
              <a:t>predict</a:t>
            </a:r>
            <a:endParaRPr sz="1088" kern="0">
              <a:solidFill>
                <a:sysClr val="windowText" lastClr="000000"/>
              </a:solidFill>
              <a:latin typeface="Calibri"/>
              <a:cs typeface="Calibri"/>
            </a:endParaRPr>
          </a:p>
        </p:txBody>
      </p:sp>
      <p:sp>
        <p:nvSpPr>
          <p:cNvPr id="15" name="object 15"/>
          <p:cNvSpPr txBox="1"/>
          <p:nvPr/>
        </p:nvSpPr>
        <p:spPr>
          <a:xfrm>
            <a:off x="5240876" y="4306767"/>
            <a:ext cx="757681" cy="235834"/>
          </a:xfrm>
          <a:prstGeom prst="rect">
            <a:avLst/>
          </a:prstGeom>
          <a:solidFill>
            <a:srgbClr val="76E4A2"/>
          </a:solidFill>
        </p:spPr>
        <p:txBody>
          <a:bodyPr vert="horz" wrap="square" lIns="0" tIns="0" rIns="0" bIns="0" rtlCol="0">
            <a:spAutoFit/>
          </a:bodyPr>
          <a:lstStyle/>
          <a:p>
            <a:pPr marL="3868" defTabSz="795802">
              <a:lnSpc>
                <a:spcPts val="1862"/>
              </a:lnSpc>
            </a:pPr>
            <a:r>
              <a:rPr sz="1567" kern="0" spc="-9" dirty="0">
                <a:solidFill>
                  <a:srgbClr val="252525"/>
                </a:solidFill>
                <a:latin typeface="Calibri"/>
                <a:cs typeface="Calibri"/>
              </a:rPr>
              <a:t>Outcome</a:t>
            </a:r>
            <a:endParaRPr sz="1567" kern="0">
              <a:solidFill>
                <a:sysClr val="windowText" lastClr="000000"/>
              </a:solidFill>
              <a:latin typeface="Calibri"/>
              <a:cs typeface="Calibri"/>
            </a:endParaRPr>
          </a:p>
        </p:txBody>
      </p:sp>
      <p:sp>
        <p:nvSpPr>
          <p:cNvPr id="16" name="object 16"/>
          <p:cNvSpPr txBox="1"/>
          <p:nvPr/>
        </p:nvSpPr>
        <p:spPr>
          <a:xfrm>
            <a:off x="5222749" y="4626142"/>
            <a:ext cx="1958033" cy="321727"/>
          </a:xfrm>
          <a:prstGeom prst="rect">
            <a:avLst/>
          </a:prstGeom>
        </p:spPr>
        <p:txBody>
          <a:bodyPr vert="horz" wrap="square" lIns="0" tIns="13816" rIns="0" bIns="0" rtlCol="0">
            <a:spAutoFit/>
          </a:bodyPr>
          <a:lstStyle/>
          <a:p>
            <a:pPr marL="11053" defTabSz="795802">
              <a:lnSpc>
                <a:spcPts val="1240"/>
              </a:lnSpc>
              <a:spcBef>
                <a:spcPts val="109"/>
              </a:spcBef>
            </a:pPr>
            <a:r>
              <a:rPr sz="1088" kern="0" dirty="0">
                <a:solidFill>
                  <a:srgbClr val="252525"/>
                </a:solidFill>
                <a:latin typeface="Calibri"/>
                <a:cs typeface="Calibri"/>
              </a:rPr>
              <a:t>Glass</a:t>
            </a:r>
            <a:r>
              <a:rPr sz="1088" kern="0" spc="113" dirty="0">
                <a:solidFill>
                  <a:srgbClr val="252525"/>
                </a:solidFill>
                <a:latin typeface="Calibri"/>
                <a:cs typeface="Calibri"/>
              </a:rPr>
              <a:t> </a:t>
            </a:r>
            <a:r>
              <a:rPr sz="1088" kern="0" dirty="0">
                <a:solidFill>
                  <a:srgbClr val="252525"/>
                </a:solidFill>
                <a:latin typeface="Calibri"/>
                <a:cs typeface="Calibri"/>
              </a:rPr>
              <a:t>collection</a:t>
            </a:r>
            <a:r>
              <a:rPr sz="1088" kern="0" spc="165" dirty="0">
                <a:solidFill>
                  <a:srgbClr val="252525"/>
                </a:solidFill>
                <a:latin typeface="Calibri"/>
                <a:cs typeface="Calibri"/>
              </a:rPr>
              <a:t> </a:t>
            </a:r>
            <a:r>
              <a:rPr sz="1088" kern="0" dirty="0">
                <a:solidFill>
                  <a:srgbClr val="252525"/>
                </a:solidFill>
                <a:latin typeface="Calibri"/>
                <a:cs typeface="Calibri"/>
              </a:rPr>
              <a:t>predictive</a:t>
            </a:r>
            <a:r>
              <a:rPr sz="1088" kern="0" spc="126" dirty="0">
                <a:solidFill>
                  <a:srgbClr val="252525"/>
                </a:solidFill>
                <a:latin typeface="Calibri"/>
                <a:cs typeface="Calibri"/>
              </a:rPr>
              <a:t> </a:t>
            </a:r>
            <a:r>
              <a:rPr sz="1088" kern="0" spc="-17" dirty="0">
                <a:solidFill>
                  <a:srgbClr val="252525"/>
                </a:solidFill>
                <a:latin typeface="Calibri"/>
                <a:cs typeface="Calibri"/>
              </a:rPr>
              <a:t>model</a:t>
            </a:r>
            <a:endParaRPr sz="1088" kern="0">
              <a:solidFill>
                <a:sysClr val="windowText" lastClr="000000"/>
              </a:solidFill>
              <a:latin typeface="Calibri"/>
              <a:cs typeface="Calibri"/>
            </a:endParaRPr>
          </a:p>
          <a:p>
            <a:pPr marL="11053" defTabSz="795802">
              <a:lnSpc>
                <a:spcPts val="1240"/>
              </a:lnSpc>
            </a:pPr>
            <a:r>
              <a:rPr sz="1088" kern="0" dirty="0">
                <a:solidFill>
                  <a:srgbClr val="252525"/>
                </a:solidFill>
                <a:latin typeface="Calibri"/>
                <a:cs typeface="Calibri"/>
              </a:rPr>
              <a:t>(by</a:t>
            </a:r>
            <a:r>
              <a:rPr sz="1088" kern="0" spc="91" dirty="0">
                <a:solidFill>
                  <a:srgbClr val="252525"/>
                </a:solidFill>
                <a:latin typeface="Calibri"/>
                <a:cs typeface="Calibri"/>
              </a:rPr>
              <a:t> </a:t>
            </a:r>
            <a:r>
              <a:rPr sz="1088" kern="0" dirty="0">
                <a:solidFill>
                  <a:srgbClr val="252525"/>
                </a:solidFill>
                <a:latin typeface="Calibri"/>
                <a:cs typeface="Calibri"/>
              </a:rPr>
              <a:t>census</a:t>
            </a:r>
            <a:r>
              <a:rPr sz="1088" kern="0" spc="96" dirty="0">
                <a:solidFill>
                  <a:srgbClr val="252525"/>
                </a:solidFill>
                <a:latin typeface="Calibri"/>
                <a:cs typeface="Calibri"/>
              </a:rPr>
              <a:t> </a:t>
            </a:r>
            <a:r>
              <a:rPr sz="1088" kern="0" spc="-17" dirty="0">
                <a:solidFill>
                  <a:srgbClr val="252525"/>
                </a:solidFill>
                <a:latin typeface="Calibri"/>
                <a:cs typeface="Calibri"/>
              </a:rPr>
              <a:t>area)</a:t>
            </a:r>
            <a:endParaRPr sz="1088" kern="0">
              <a:solidFill>
                <a:sysClr val="windowText" lastClr="000000"/>
              </a:solidFill>
              <a:latin typeface="Calibri"/>
              <a:cs typeface="Calibri"/>
            </a:endParaRPr>
          </a:p>
        </p:txBody>
      </p:sp>
      <p:grpSp>
        <p:nvGrpSpPr>
          <p:cNvPr id="17" name="object 17"/>
          <p:cNvGrpSpPr/>
          <p:nvPr/>
        </p:nvGrpSpPr>
        <p:grpSpPr>
          <a:xfrm>
            <a:off x="405026" y="1692740"/>
            <a:ext cx="6423433" cy="3865776"/>
            <a:chOff x="465380" y="1944751"/>
            <a:chExt cx="7380605" cy="4441825"/>
          </a:xfrm>
        </p:grpSpPr>
        <p:pic>
          <p:nvPicPr>
            <p:cNvPr id="18" name="object 18"/>
            <p:cNvPicPr/>
            <p:nvPr/>
          </p:nvPicPr>
          <p:blipFill>
            <a:blip r:embed="rId3" cstate="print"/>
            <a:stretch>
              <a:fillRect/>
            </a:stretch>
          </p:blipFill>
          <p:spPr>
            <a:xfrm>
              <a:off x="4608212" y="4726810"/>
              <a:ext cx="1074227" cy="1117440"/>
            </a:xfrm>
            <a:prstGeom prst="rect">
              <a:avLst/>
            </a:prstGeom>
          </p:spPr>
        </p:pic>
        <p:sp>
          <p:nvSpPr>
            <p:cNvPr id="19" name="object 19"/>
            <p:cNvSpPr/>
            <p:nvPr/>
          </p:nvSpPr>
          <p:spPr>
            <a:xfrm>
              <a:off x="4081526" y="1947926"/>
              <a:ext cx="3761740" cy="4435475"/>
            </a:xfrm>
            <a:custGeom>
              <a:avLst/>
              <a:gdLst/>
              <a:ahLst/>
              <a:cxnLst/>
              <a:rect l="l" t="t" r="r" b="b"/>
              <a:pathLst>
                <a:path w="3761740" h="4435475">
                  <a:moveTo>
                    <a:pt x="3761231" y="2219325"/>
                  </a:moveTo>
                  <a:lnTo>
                    <a:pt x="0" y="2219325"/>
                  </a:lnTo>
                </a:path>
                <a:path w="3761740" h="4435475">
                  <a:moveTo>
                    <a:pt x="0" y="4435462"/>
                  </a:moveTo>
                  <a:lnTo>
                    <a:pt x="0" y="0"/>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sp>
          <p:nvSpPr>
            <p:cNvPr id="20" name="object 20"/>
            <p:cNvSpPr/>
            <p:nvPr/>
          </p:nvSpPr>
          <p:spPr>
            <a:xfrm>
              <a:off x="1083022" y="1966426"/>
              <a:ext cx="400685" cy="487680"/>
            </a:xfrm>
            <a:custGeom>
              <a:avLst/>
              <a:gdLst/>
              <a:ahLst/>
              <a:cxnLst/>
              <a:rect l="l" t="t" r="r" b="b"/>
              <a:pathLst>
                <a:path w="400684" h="487680">
                  <a:moveTo>
                    <a:pt x="278649" y="0"/>
                  </a:moveTo>
                  <a:lnTo>
                    <a:pt x="279430" y="502"/>
                  </a:lnTo>
                  <a:lnTo>
                    <a:pt x="0" y="458446"/>
                  </a:lnTo>
                  <a:lnTo>
                    <a:pt x="356303" y="487176"/>
                  </a:lnTo>
                  <a:lnTo>
                    <a:pt x="374886" y="429919"/>
                  </a:lnTo>
                  <a:lnTo>
                    <a:pt x="388464" y="373736"/>
                  </a:lnTo>
                  <a:lnTo>
                    <a:pt x="397041" y="319159"/>
                  </a:lnTo>
                  <a:lnTo>
                    <a:pt x="400622" y="266718"/>
                  </a:lnTo>
                  <a:lnTo>
                    <a:pt x="399211" y="216946"/>
                  </a:lnTo>
                  <a:lnTo>
                    <a:pt x="392814" y="170375"/>
                  </a:lnTo>
                  <a:lnTo>
                    <a:pt x="381434" y="127535"/>
                  </a:lnTo>
                  <a:lnTo>
                    <a:pt x="365076" y="88959"/>
                  </a:lnTo>
                  <a:lnTo>
                    <a:pt x="343745" y="55178"/>
                  </a:lnTo>
                  <a:lnTo>
                    <a:pt x="317445" y="26724"/>
                  </a:lnTo>
                  <a:lnTo>
                    <a:pt x="286180" y="4128"/>
                  </a:lnTo>
                  <a:lnTo>
                    <a:pt x="283670" y="2677"/>
                  </a:lnTo>
                  <a:lnTo>
                    <a:pt x="278649" y="0"/>
                  </a:lnTo>
                  <a:close/>
                </a:path>
              </a:pathLst>
            </a:custGeom>
            <a:solidFill>
              <a:srgbClr val="FFED3A"/>
            </a:solidFill>
          </p:spPr>
          <p:txBody>
            <a:bodyPr wrap="square" lIns="0" tIns="0" rIns="0" bIns="0" rtlCol="0"/>
            <a:lstStyle/>
            <a:p>
              <a:pPr defTabSz="795802"/>
              <a:endParaRPr sz="1567" kern="0">
                <a:solidFill>
                  <a:sysClr val="windowText" lastClr="000000"/>
                </a:solidFill>
              </a:endParaRPr>
            </a:p>
          </p:txBody>
        </p:sp>
        <p:sp>
          <p:nvSpPr>
            <p:cNvPr id="21" name="object 21"/>
            <p:cNvSpPr/>
            <p:nvPr/>
          </p:nvSpPr>
          <p:spPr>
            <a:xfrm>
              <a:off x="1083022" y="1966426"/>
              <a:ext cx="400685" cy="487680"/>
            </a:xfrm>
            <a:custGeom>
              <a:avLst/>
              <a:gdLst/>
              <a:ahLst/>
              <a:cxnLst/>
              <a:rect l="l" t="t" r="r" b="b"/>
              <a:pathLst>
                <a:path w="400684" h="487680">
                  <a:moveTo>
                    <a:pt x="356303" y="487176"/>
                  </a:moveTo>
                  <a:lnTo>
                    <a:pt x="180243" y="472951"/>
                  </a:lnTo>
                  <a:lnTo>
                    <a:pt x="173549" y="472449"/>
                  </a:lnTo>
                  <a:lnTo>
                    <a:pt x="0" y="458446"/>
                  </a:lnTo>
                  <a:lnTo>
                    <a:pt x="169365" y="180857"/>
                  </a:lnTo>
                  <a:lnTo>
                    <a:pt x="175055" y="171541"/>
                  </a:lnTo>
                  <a:lnTo>
                    <a:pt x="279430" y="502"/>
                  </a:lnTo>
                  <a:lnTo>
                    <a:pt x="317445" y="26724"/>
                  </a:lnTo>
                  <a:lnTo>
                    <a:pt x="343745" y="55178"/>
                  </a:lnTo>
                  <a:lnTo>
                    <a:pt x="365076" y="88959"/>
                  </a:lnTo>
                  <a:lnTo>
                    <a:pt x="381434" y="127535"/>
                  </a:lnTo>
                  <a:lnTo>
                    <a:pt x="392814" y="170375"/>
                  </a:lnTo>
                  <a:lnTo>
                    <a:pt x="399211" y="216946"/>
                  </a:lnTo>
                  <a:lnTo>
                    <a:pt x="400622" y="266718"/>
                  </a:lnTo>
                  <a:lnTo>
                    <a:pt x="397041" y="319159"/>
                  </a:lnTo>
                  <a:lnTo>
                    <a:pt x="388464" y="373736"/>
                  </a:lnTo>
                  <a:lnTo>
                    <a:pt x="374886" y="429919"/>
                  </a:lnTo>
                  <a:lnTo>
                    <a:pt x="356303" y="487176"/>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22" name="object 22"/>
            <p:cNvSpPr/>
            <p:nvPr/>
          </p:nvSpPr>
          <p:spPr>
            <a:xfrm>
              <a:off x="1211050" y="2040063"/>
              <a:ext cx="400685" cy="487680"/>
            </a:xfrm>
            <a:custGeom>
              <a:avLst/>
              <a:gdLst/>
              <a:ahLst/>
              <a:cxnLst/>
              <a:rect l="l" t="t" r="r" b="b"/>
              <a:pathLst>
                <a:path w="400684" h="487680">
                  <a:moveTo>
                    <a:pt x="278649" y="0"/>
                  </a:moveTo>
                  <a:lnTo>
                    <a:pt x="279430" y="446"/>
                  </a:lnTo>
                  <a:lnTo>
                    <a:pt x="0" y="458446"/>
                  </a:lnTo>
                  <a:lnTo>
                    <a:pt x="356247" y="487176"/>
                  </a:lnTo>
                  <a:lnTo>
                    <a:pt x="374831" y="429919"/>
                  </a:lnTo>
                  <a:lnTo>
                    <a:pt x="388413" y="373736"/>
                  </a:lnTo>
                  <a:lnTo>
                    <a:pt x="396995" y="319159"/>
                  </a:lnTo>
                  <a:lnTo>
                    <a:pt x="400583" y="266718"/>
                  </a:lnTo>
                  <a:lnTo>
                    <a:pt x="399180" y="216946"/>
                  </a:lnTo>
                  <a:lnTo>
                    <a:pt x="392790" y="170375"/>
                  </a:lnTo>
                  <a:lnTo>
                    <a:pt x="381417" y="127535"/>
                  </a:lnTo>
                  <a:lnTo>
                    <a:pt x="365066" y="88959"/>
                  </a:lnTo>
                  <a:lnTo>
                    <a:pt x="343740" y="55178"/>
                  </a:lnTo>
                  <a:lnTo>
                    <a:pt x="317443" y="26724"/>
                  </a:lnTo>
                  <a:lnTo>
                    <a:pt x="286180" y="4128"/>
                  </a:lnTo>
                  <a:lnTo>
                    <a:pt x="281215" y="1283"/>
                  </a:lnTo>
                  <a:lnTo>
                    <a:pt x="278649" y="0"/>
                  </a:lnTo>
                  <a:close/>
                </a:path>
              </a:pathLst>
            </a:custGeom>
            <a:solidFill>
              <a:srgbClr val="FFED3A"/>
            </a:solidFill>
          </p:spPr>
          <p:txBody>
            <a:bodyPr wrap="square" lIns="0" tIns="0" rIns="0" bIns="0" rtlCol="0"/>
            <a:lstStyle/>
            <a:p>
              <a:pPr defTabSz="795802"/>
              <a:endParaRPr sz="1567" kern="0">
                <a:solidFill>
                  <a:sysClr val="windowText" lastClr="000000"/>
                </a:solidFill>
              </a:endParaRPr>
            </a:p>
          </p:txBody>
        </p:sp>
        <p:sp>
          <p:nvSpPr>
            <p:cNvPr id="23" name="object 23"/>
            <p:cNvSpPr/>
            <p:nvPr/>
          </p:nvSpPr>
          <p:spPr>
            <a:xfrm>
              <a:off x="1211050" y="2040063"/>
              <a:ext cx="400685" cy="487680"/>
            </a:xfrm>
            <a:custGeom>
              <a:avLst/>
              <a:gdLst/>
              <a:ahLst/>
              <a:cxnLst/>
              <a:rect l="l" t="t" r="r" b="b"/>
              <a:pathLst>
                <a:path w="400684" h="487680">
                  <a:moveTo>
                    <a:pt x="356247" y="487176"/>
                  </a:moveTo>
                  <a:lnTo>
                    <a:pt x="180243" y="472951"/>
                  </a:lnTo>
                  <a:lnTo>
                    <a:pt x="173549" y="472393"/>
                  </a:lnTo>
                  <a:lnTo>
                    <a:pt x="0" y="458446"/>
                  </a:lnTo>
                  <a:lnTo>
                    <a:pt x="169365" y="180857"/>
                  </a:lnTo>
                  <a:lnTo>
                    <a:pt x="174999" y="171541"/>
                  </a:lnTo>
                  <a:lnTo>
                    <a:pt x="279430" y="446"/>
                  </a:lnTo>
                  <a:lnTo>
                    <a:pt x="317443" y="26724"/>
                  </a:lnTo>
                  <a:lnTo>
                    <a:pt x="343740" y="55178"/>
                  </a:lnTo>
                  <a:lnTo>
                    <a:pt x="365066" y="88959"/>
                  </a:lnTo>
                  <a:lnTo>
                    <a:pt x="381417" y="127535"/>
                  </a:lnTo>
                  <a:lnTo>
                    <a:pt x="392790" y="170375"/>
                  </a:lnTo>
                  <a:lnTo>
                    <a:pt x="399180" y="216946"/>
                  </a:lnTo>
                  <a:lnTo>
                    <a:pt x="400583" y="266718"/>
                  </a:lnTo>
                  <a:lnTo>
                    <a:pt x="396995" y="319159"/>
                  </a:lnTo>
                  <a:lnTo>
                    <a:pt x="388413" y="373736"/>
                  </a:lnTo>
                  <a:lnTo>
                    <a:pt x="374831" y="429919"/>
                  </a:lnTo>
                  <a:lnTo>
                    <a:pt x="356247" y="487176"/>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24" name="object 24"/>
            <p:cNvSpPr/>
            <p:nvPr/>
          </p:nvSpPr>
          <p:spPr>
            <a:xfrm>
              <a:off x="1083022" y="1966872"/>
              <a:ext cx="407670" cy="532130"/>
            </a:xfrm>
            <a:custGeom>
              <a:avLst/>
              <a:gdLst/>
              <a:ahLst/>
              <a:cxnLst/>
              <a:rect l="l" t="t" r="r" b="b"/>
              <a:pathLst>
                <a:path w="407669" h="532130">
                  <a:moveTo>
                    <a:pt x="279430" y="0"/>
                  </a:moveTo>
                  <a:lnTo>
                    <a:pt x="0" y="458000"/>
                  </a:lnTo>
                  <a:lnTo>
                    <a:pt x="128028" y="531637"/>
                  </a:lnTo>
                  <a:lnTo>
                    <a:pt x="407458" y="73637"/>
                  </a:lnTo>
                  <a:lnTo>
                    <a:pt x="279430" y="0"/>
                  </a:lnTo>
                  <a:close/>
                </a:path>
              </a:pathLst>
            </a:custGeom>
            <a:solidFill>
              <a:srgbClr val="FFFFFF"/>
            </a:solidFill>
          </p:spPr>
          <p:txBody>
            <a:bodyPr wrap="square" lIns="0" tIns="0" rIns="0" bIns="0" rtlCol="0"/>
            <a:lstStyle/>
            <a:p>
              <a:pPr defTabSz="795802"/>
              <a:endParaRPr sz="1567" kern="0">
                <a:solidFill>
                  <a:sysClr val="windowText" lastClr="000000"/>
                </a:solidFill>
              </a:endParaRPr>
            </a:p>
          </p:txBody>
        </p:sp>
        <p:sp>
          <p:nvSpPr>
            <p:cNvPr id="25" name="object 25"/>
            <p:cNvSpPr/>
            <p:nvPr/>
          </p:nvSpPr>
          <p:spPr>
            <a:xfrm>
              <a:off x="1083022" y="1966872"/>
              <a:ext cx="407670" cy="532130"/>
            </a:xfrm>
            <a:custGeom>
              <a:avLst/>
              <a:gdLst/>
              <a:ahLst/>
              <a:cxnLst/>
              <a:rect l="l" t="t" r="r" b="b"/>
              <a:pathLst>
                <a:path w="407669" h="532130">
                  <a:moveTo>
                    <a:pt x="279430" y="0"/>
                  </a:moveTo>
                  <a:lnTo>
                    <a:pt x="407458" y="73637"/>
                  </a:lnTo>
                  <a:lnTo>
                    <a:pt x="128028" y="531637"/>
                  </a:lnTo>
                  <a:lnTo>
                    <a:pt x="0" y="458000"/>
                  </a:lnTo>
                  <a:lnTo>
                    <a:pt x="279430" y="0"/>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26" name="object 26"/>
            <p:cNvSpPr/>
            <p:nvPr/>
          </p:nvSpPr>
          <p:spPr>
            <a:xfrm>
              <a:off x="1108404" y="2082349"/>
              <a:ext cx="0" cy="635"/>
            </a:xfrm>
            <a:custGeom>
              <a:avLst/>
              <a:gdLst/>
              <a:ahLst/>
              <a:cxnLst/>
              <a:rect l="l" t="t" r="r" b="b"/>
              <a:pathLst>
                <a:path h="635">
                  <a:moveTo>
                    <a:pt x="0" y="0"/>
                  </a:moveTo>
                  <a:lnTo>
                    <a:pt x="0" y="55"/>
                  </a:lnTo>
                  <a:lnTo>
                    <a:pt x="0"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27" name="object 27"/>
            <p:cNvSpPr/>
            <p:nvPr/>
          </p:nvSpPr>
          <p:spPr>
            <a:xfrm>
              <a:off x="883811" y="2082349"/>
              <a:ext cx="224790" cy="401955"/>
            </a:xfrm>
            <a:custGeom>
              <a:avLst/>
              <a:gdLst/>
              <a:ahLst/>
              <a:cxnLst/>
              <a:rect l="l" t="t" r="r" b="b"/>
              <a:pathLst>
                <a:path w="224790" h="401955">
                  <a:moveTo>
                    <a:pt x="224593" y="0"/>
                  </a:moveTo>
                  <a:close/>
                </a:path>
                <a:path w="224790" h="401955">
                  <a:moveTo>
                    <a:pt x="0" y="149561"/>
                  </a:moveTo>
                  <a:lnTo>
                    <a:pt x="0" y="149505"/>
                  </a:lnTo>
                </a:path>
                <a:path w="224790" h="401955">
                  <a:moveTo>
                    <a:pt x="146995" y="401657"/>
                  </a:moveTo>
                  <a:lnTo>
                    <a:pt x="145544" y="401545"/>
                  </a:lnTo>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28" name="object 28"/>
            <p:cNvSpPr/>
            <p:nvPr/>
          </p:nvSpPr>
          <p:spPr>
            <a:xfrm>
              <a:off x="1032034" y="2069938"/>
              <a:ext cx="296545" cy="497840"/>
            </a:xfrm>
            <a:custGeom>
              <a:avLst/>
              <a:gdLst/>
              <a:ahLst/>
              <a:cxnLst/>
              <a:rect l="l" t="t" r="r" b="b"/>
              <a:pathLst>
                <a:path w="296544" h="497839">
                  <a:moveTo>
                    <a:pt x="164411" y="0"/>
                  </a:moveTo>
                  <a:lnTo>
                    <a:pt x="126298" y="1867"/>
                  </a:lnTo>
                  <a:lnTo>
                    <a:pt x="87802" y="9283"/>
                  </a:lnTo>
                  <a:lnTo>
                    <a:pt x="0" y="497244"/>
                  </a:lnTo>
                  <a:lnTo>
                    <a:pt x="77318" y="381209"/>
                  </a:lnTo>
                  <a:lnTo>
                    <a:pt x="78825" y="378922"/>
                  </a:lnTo>
                  <a:lnTo>
                    <a:pt x="295943" y="52966"/>
                  </a:lnTo>
                  <a:lnTo>
                    <a:pt x="292484" y="49675"/>
                  </a:lnTo>
                  <a:lnTo>
                    <a:pt x="288914" y="46551"/>
                  </a:lnTo>
                  <a:lnTo>
                    <a:pt x="285288" y="43539"/>
                  </a:lnTo>
                  <a:lnTo>
                    <a:pt x="283726" y="42200"/>
                  </a:lnTo>
                  <a:lnTo>
                    <a:pt x="282889" y="41586"/>
                  </a:lnTo>
                  <a:lnTo>
                    <a:pt x="281550" y="40526"/>
                  </a:lnTo>
                  <a:lnTo>
                    <a:pt x="280323" y="39522"/>
                  </a:lnTo>
                  <a:lnTo>
                    <a:pt x="279040" y="38629"/>
                  </a:lnTo>
                  <a:lnTo>
                    <a:pt x="278035" y="37848"/>
                  </a:lnTo>
                  <a:lnTo>
                    <a:pt x="277031" y="37179"/>
                  </a:lnTo>
                  <a:lnTo>
                    <a:pt x="276083" y="36454"/>
                  </a:lnTo>
                  <a:lnTo>
                    <a:pt x="272736" y="33999"/>
                  </a:lnTo>
                  <a:lnTo>
                    <a:pt x="269333" y="31656"/>
                  </a:lnTo>
                  <a:lnTo>
                    <a:pt x="265484" y="29313"/>
                  </a:lnTo>
                  <a:lnTo>
                    <a:pt x="265149" y="29034"/>
                  </a:lnTo>
                  <a:lnTo>
                    <a:pt x="264703" y="28811"/>
                  </a:lnTo>
                  <a:lnTo>
                    <a:pt x="261969" y="27138"/>
                  </a:lnTo>
                  <a:lnTo>
                    <a:pt x="257953" y="24795"/>
                  </a:lnTo>
                  <a:lnTo>
                    <a:pt x="256558" y="24069"/>
                  </a:lnTo>
                  <a:lnTo>
                    <a:pt x="252820" y="21949"/>
                  </a:lnTo>
                  <a:lnTo>
                    <a:pt x="251370" y="21280"/>
                  </a:lnTo>
                  <a:lnTo>
                    <a:pt x="191310" y="2327"/>
                  </a:lnTo>
                  <a:lnTo>
                    <a:pt x="164411"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29" name="object 29"/>
            <p:cNvSpPr/>
            <p:nvPr/>
          </p:nvSpPr>
          <p:spPr>
            <a:xfrm>
              <a:off x="1032034" y="2069938"/>
              <a:ext cx="296545" cy="497840"/>
            </a:xfrm>
            <a:custGeom>
              <a:avLst/>
              <a:gdLst/>
              <a:ahLst/>
              <a:cxnLst/>
              <a:rect l="l" t="t" r="r" b="b"/>
              <a:pathLst>
                <a:path w="296544" h="497839">
                  <a:moveTo>
                    <a:pt x="295943" y="52966"/>
                  </a:moveTo>
                  <a:lnTo>
                    <a:pt x="85965" y="368211"/>
                  </a:lnTo>
                  <a:lnTo>
                    <a:pt x="82730" y="373065"/>
                  </a:lnTo>
                  <a:lnTo>
                    <a:pt x="78825" y="378922"/>
                  </a:lnTo>
                  <a:lnTo>
                    <a:pt x="77318" y="381209"/>
                  </a:lnTo>
                  <a:lnTo>
                    <a:pt x="0" y="497244"/>
                  </a:lnTo>
                  <a:lnTo>
                    <a:pt x="76370" y="12466"/>
                  </a:lnTo>
                  <a:lnTo>
                    <a:pt x="121166" y="2592"/>
                  </a:lnTo>
                  <a:lnTo>
                    <a:pt x="164411" y="0"/>
                  </a:lnTo>
                  <a:lnTo>
                    <a:pt x="191310" y="2327"/>
                  </a:lnTo>
                  <a:lnTo>
                    <a:pt x="216859" y="7813"/>
                  </a:lnTo>
                  <a:lnTo>
                    <a:pt x="240938" y="16427"/>
                  </a:lnTo>
                  <a:lnTo>
                    <a:pt x="241886" y="16761"/>
                  </a:lnTo>
                  <a:lnTo>
                    <a:pt x="242890" y="17208"/>
                  </a:lnTo>
                  <a:lnTo>
                    <a:pt x="243783" y="17598"/>
                  </a:lnTo>
                  <a:lnTo>
                    <a:pt x="243950" y="17710"/>
                  </a:lnTo>
                  <a:lnTo>
                    <a:pt x="246182" y="18714"/>
                  </a:lnTo>
                  <a:lnTo>
                    <a:pt x="248413" y="19774"/>
                  </a:lnTo>
                  <a:lnTo>
                    <a:pt x="250589" y="20890"/>
                  </a:lnTo>
                  <a:lnTo>
                    <a:pt x="250812" y="21001"/>
                  </a:lnTo>
                  <a:lnTo>
                    <a:pt x="251091" y="21113"/>
                  </a:lnTo>
                  <a:lnTo>
                    <a:pt x="251370" y="21280"/>
                  </a:lnTo>
                  <a:lnTo>
                    <a:pt x="252820" y="21949"/>
                  </a:lnTo>
                  <a:lnTo>
                    <a:pt x="256558" y="24069"/>
                  </a:lnTo>
                  <a:lnTo>
                    <a:pt x="257953" y="24795"/>
                  </a:lnTo>
                  <a:lnTo>
                    <a:pt x="259961" y="25966"/>
                  </a:lnTo>
                  <a:lnTo>
                    <a:pt x="261969" y="27138"/>
                  </a:lnTo>
                  <a:lnTo>
                    <a:pt x="263977" y="28365"/>
                  </a:lnTo>
                  <a:lnTo>
                    <a:pt x="264703" y="28811"/>
                  </a:lnTo>
                  <a:lnTo>
                    <a:pt x="265149" y="29034"/>
                  </a:lnTo>
                  <a:lnTo>
                    <a:pt x="265484" y="29313"/>
                  </a:lnTo>
                  <a:lnTo>
                    <a:pt x="265874" y="29536"/>
                  </a:lnTo>
                  <a:lnTo>
                    <a:pt x="269333" y="31656"/>
                  </a:lnTo>
                  <a:lnTo>
                    <a:pt x="272736" y="33999"/>
                  </a:lnTo>
                  <a:lnTo>
                    <a:pt x="276083" y="36454"/>
                  </a:lnTo>
                  <a:lnTo>
                    <a:pt x="277031" y="37179"/>
                  </a:lnTo>
                  <a:lnTo>
                    <a:pt x="278035" y="37848"/>
                  </a:lnTo>
                  <a:lnTo>
                    <a:pt x="279040" y="38629"/>
                  </a:lnTo>
                  <a:lnTo>
                    <a:pt x="280323" y="39522"/>
                  </a:lnTo>
                  <a:lnTo>
                    <a:pt x="281550" y="40526"/>
                  </a:lnTo>
                  <a:lnTo>
                    <a:pt x="282889" y="41586"/>
                  </a:lnTo>
                  <a:lnTo>
                    <a:pt x="283726" y="42200"/>
                  </a:lnTo>
                  <a:lnTo>
                    <a:pt x="284507" y="42869"/>
                  </a:lnTo>
                  <a:lnTo>
                    <a:pt x="285288" y="43539"/>
                  </a:lnTo>
                  <a:lnTo>
                    <a:pt x="288914" y="46551"/>
                  </a:lnTo>
                  <a:lnTo>
                    <a:pt x="292484" y="49675"/>
                  </a:lnTo>
                  <a:lnTo>
                    <a:pt x="295943" y="52966"/>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30" name="object 30"/>
            <p:cNvSpPr/>
            <p:nvPr/>
          </p:nvSpPr>
          <p:spPr>
            <a:xfrm>
              <a:off x="883644" y="2082404"/>
              <a:ext cx="224790" cy="485140"/>
            </a:xfrm>
            <a:custGeom>
              <a:avLst/>
              <a:gdLst/>
              <a:ahLst/>
              <a:cxnLst/>
              <a:rect l="l" t="t" r="r" b="b"/>
              <a:pathLst>
                <a:path w="224790" h="485139">
                  <a:moveTo>
                    <a:pt x="224760" y="0"/>
                  </a:moveTo>
                  <a:lnTo>
                    <a:pt x="181791" y="15552"/>
                  </a:lnTo>
                  <a:lnTo>
                    <a:pt x="137442" y="37439"/>
                  </a:lnTo>
                  <a:lnTo>
                    <a:pt x="92025" y="65779"/>
                  </a:lnTo>
                  <a:lnTo>
                    <a:pt x="45855" y="100693"/>
                  </a:lnTo>
                  <a:lnTo>
                    <a:pt x="11118" y="131264"/>
                  </a:lnTo>
                  <a:lnTo>
                    <a:pt x="0" y="141974"/>
                  </a:lnTo>
                  <a:lnTo>
                    <a:pt x="148389" y="484777"/>
                  </a:lnTo>
                  <a:lnTo>
                    <a:pt x="224760" y="0"/>
                  </a:lnTo>
                  <a:close/>
                </a:path>
              </a:pathLst>
            </a:custGeom>
            <a:solidFill>
              <a:srgbClr val="D0E7D3"/>
            </a:solidFill>
          </p:spPr>
          <p:txBody>
            <a:bodyPr wrap="square" lIns="0" tIns="0" rIns="0" bIns="0" rtlCol="0"/>
            <a:lstStyle/>
            <a:p>
              <a:pPr defTabSz="795802"/>
              <a:endParaRPr sz="1567" kern="0">
                <a:solidFill>
                  <a:sysClr val="windowText" lastClr="000000"/>
                </a:solidFill>
              </a:endParaRPr>
            </a:p>
          </p:txBody>
        </p:sp>
        <p:sp>
          <p:nvSpPr>
            <p:cNvPr id="31" name="object 31"/>
            <p:cNvSpPr/>
            <p:nvPr/>
          </p:nvSpPr>
          <p:spPr>
            <a:xfrm>
              <a:off x="883644" y="2082404"/>
              <a:ext cx="224790" cy="485140"/>
            </a:xfrm>
            <a:custGeom>
              <a:avLst/>
              <a:gdLst/>
              <a:ahLst/>
              <a:cxnLst/>
              <a:rect l="l" t="t" r="r" b="b"/>
              <a:pathLst>
                <a:path w="224790" h="485139">
                  <a:moveTo>
                    <a:pt x="224760" y="0"/>
                  </a:moveTo>
                  <a:lnTo>
                    <a:pt x="148389" y="484777"/>
                  </a:lnTo>
                  <a:lnTo>
                    <a:pt x="0" y="141974"/>
                  </a:lnTo>
                  <a:lnTo>
                    <a:pt x="11118" y="131264"/>
                  </a:lnTo>
                  <a:lnTo>
                    <a:pt x="45855" y="100693"/>
                  </a:lnTo>
                  <a:lnTo>
                    <a:pt x="92025" y="65779"/>
                  </a:lnTo>
                  <a:lnTo>
                    <a:pt x="137442" y="37439"/>
                  </a:lnTo>
                  <a:lnTo>
                    <a:pt x="181791" y="15552"/>
                  </a:lnTo>
                  <a:lnTo>
                    <a:pt x="224760" y="0"/>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32" name="object 32"/>
            <p:cNvSpPr/>
            <p:nvPr/>
          </p:nvSpPr>
          <p:spPr>
            <a:xfrm>
              <a:off x="1032034" y="2443003"/>
              <a:ext cx="330835" cy="146050"/>
            </a:xfrm>
            <a:custGeom>
              <a:avLst/>
              <a:gdLst/>
              <a:ahLst/>
              <a:cxnLst/>
              <a:rect l="l" t="t" r="r" b="b"/>
              <a:pathLst>
                <a:path w="330834" h="146050">
                  <a:moveTo>
                    <a:pt x="82730" y="0"/>
                  </a:moveTo>
                  <a:lnTo>
                    <a:pt x="0" y="124178"/>
                  </a:lnTo>
                  <a:lnTo>
                    <a:pt x="330586" y="145656"/>
                  </a:lnTo>
                  <a:lnTo>
                    <a:pt x="179016" y="55506"/>
                  </a:lnTo>
                  <a:lnTo>
                    <a:pt x="82730" y="0"/>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33" name="object 33"/>
            <p:cNvSpPr/>
            <p:nvPr/>
          </p:nvSpPr>
          <p:spPr>
            <a:xfrm>
              <a:off x="1032034" y="2443003"/>
              <a:ext cx="330835" cy="146050"/>
            </a:xfrm>
            <a:custGeom>
              <a:avLst/>
              <a:gdLst/>
              <a:ahLst/>
              <a:cxnLst/>
              <a:rect l="l" t="t" r="r" b="b"/>
              <a:pathLst>
                <a:path w="330834" h="146050">
                  <a:moveTo>
                    <a:pt x="330586" y="145656"/>
                  </a:moveTo>
                  <a:lnTo>
                    <a:pt x="0" y="124178"/>
                  </a:lnTo>
                  <a:lnTo>
                    <a:pt x="55897" y="40333"/>
                  </a:lnTo>
                  <a:lnTo>
                    <a:pt x="77318" y="8144"/>
                  </a:lnTo>
                  <a:lnTo>
                    <a:pt x="78825" y="5857"/>
                  </a:lnTo>
                  <a:lnTo>
                    <a:pt x="82730" y="0"/>
                  </a:lnTo>
                  <a:lnTo>
                    <a:pt x="179016" y="55506"/>
                  </a:lnTo>
                  <a:lnTo>
                    <a:pt x="330586" y="145656"/>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34" name="object 34"/>
            <p:cNvSpPr/>
            <p:nvPr/>
          </p:nvSpPr>
          <p:spPr>
            <a:xfrm>
              <a:off x="1032034" y="2451148"/>
              <a:ext cx="77470" cy="116205"/>
            </a:xfrm>
            <a:custGeom>
              <a:avLst/>
              <a:gdLst/>
              <a:ahLst/>
              <a:cxnLst/>
              <a:rect l="l" t="t" r="r" b="b"/>
              <a:pathLst>
                <a:path w="77469" h="116205">
                  <a:moveTo>
                    <a:pt x="77318" y="0"/>
                  </a:moveTo>
                  <a:lnTo>
                    <a:pt x="0" y="116034"/>
                  </a:lnTo>
                  <a:lnTo>
                    <a:pt x="77318" y="0"/>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35" name="object 35"/>
            <p:cNvSpPr/>
            <p:nvPr/>
          </p:nvSpPr>
          <p:spPr>
            <a:xfrm>
              <a:off x="1032034" y="2451148"/>
              <a:ext cx="77470" cy="116205"/>
            </a:xfrm>
            <a:custGeom>
              <a:avLst/>
              <a:gdLst/>
              <a:ahLst/>
              <a:cxnLst/>
              <a:rect l="l" t="t" r="r" b="b"/>
              <a:pathLst>
                <a:path w="77469" h="116205">
                  <a:moveTo>
                    <a:pt x="77318" y="0"/>
                  </a:moveTo>
                  <a:lnTo>
                    <a:pt x="55897" y="32188"/>
                  </a:lnTo>
                  <a:lnTo>
                    <a:pt x="0" y="116034"/>
                  </a:lnTo>
                  <a:lnTo>
                    <a:pt x="77318" y="0"/>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36" name="object 36"/>
            <p:cNvSpPr/>
            <p:nvPr/>
          </p:nvSpPr>
          <p:spPr>
            <a:xfrm>
              <a:off x="636636" y="2224379"/>
              <a:ext cx="726440" cy="837565"/>
            </a:xfrm>
            <a:custGeom>
              <a:avLst/>
              <a:gdLst/>
              <a:ahLst/>
              <a:cxnLst/>
              <a:rect l="l" t="t" r="r" b="b"/>
              <a:pathLst>
                <a:path w="726440" h="837564">
                  <a:moveTo>
                    <a:pt x="247007" y="0"/>
                  </a:moveTo>
                  <a:lnTo>
                    <a:pt x="210292" y="38520"/>
                  </a:lnTo>
                  <a:lnTo>
                    <a:pt x="176273" y="79428"/>
                  </a:lnTo>
                  <a:lnTo>
                    <a:pt x="145019" y="122345"/>
                  </a:lnTo>
                  <a:lnTo>
                    <a:pt x="116602" y="166894"/>
                  </a:lnTo>
                  <a:lnTo>
                    <a:pt x="91095" y="212697"/>
                  </a:lnTo>
                  <a:lnTo>
                    <a:pt x="68568" y="259377"/>
                  </a:lnTo>
                  <a:lnTo>
                    <a:pt x="49093" y="306556"/>
                  </a:lnTo>
                  <a:lnTo>
                    <a:pt x="32742" y="353856"/>
                  </a:lnTo>
                  <a:lnTo>
                    <a:pt x="19585" y="400899"/>
                  </a:lnTo>
                  <a:lnTo>
                    <a:pt x="9695" y="447309"/>
                  </a:lnTo>
                  <a:lnTo>
                    <a:pt x="3142" y="492707"/>
                  </a:lnTo>
                  <a:lnTo>
                    <a:pt x="0" y="536715"/>
                  </a:lnTo>
                  <a:lnTo>
                    <a:pt x="337" y="578957"/>
                  </a:lnTo>
                  <a:lnTo>
                    <a:pt x="4228" y="619053"/>
                  </a:lnTo>
                  <a:lnTo>
                    <a:pt x="13502" y="663326"/>
                  </a:lnTo>
                  <a:lnTo>
                    <a:pt x="27546" y="703122"/>
                  </a:lnTo>
                  <a:lnTo>
                    <a:pt x="63346" y="762304"/>
                  </a:lnTo>
                  <a:lnTo>
                    <a:pt x="111448" y="805378"/>
                  </a:lnTo>
                  <a:lnTo>
                    <a:pt x="171368" y="830868"/>
                  </a:lnTo>
                  <a:lnTo>
                    <a:pt x="218159" y="837566"/>
                  </a:lnTo>
                  <a:lnTo>
                    <a:pt x="268705" y="834306"/>
                  </a:lnTo>
                  <a:lnTo>
                    <a:pt x="322373" y="820607"/>
                  </a:lnTo>
                  <a:lnTo>
                    <a:pt x="359066" y="805701"/>
                  </a:lnTo>
                  <a:lnTo>
                    <a:pt x="395881" y="786509"/>
                  </a:lnTo>
                  <a:lnTo>
                    <a:pt x="432529" y="763284"/>
                  </a:lnTo>
                  <a:lnTo>
                    <a:pt x="468718" y="736275"/>
                  </a:lnTo>
                  <a:lnTo>
                    <a:pt x="504159" y="705732"/>
                  </a:lnTo>
                  <a:lnTo>
                    <a:pt x="538563" y="671908"/>
                  </a:lnTo>
                  <a:lnTo>
                    <a:pt x="571640" y="635051"/>
                  </a:lnTo>
                  <a:lnTo>
                    <a:pt x="603099" y="595414"/>
                  </a:lnTo>
                  <a:lnTo>
                    <a:pt x="632650" y="553246"/>
                  </a:lnTo>
                  <a:lnTo>
                    <a:pt x="660004" y="508798"/>
                  </a:lnTo>
                  <a:lnTo>
                    <a:pt x="684871" y="462320"/>
                  </a:lnTo>
                  <a:lnTo>
                    <a:pt x="706960" y="414064"/>
                  </a:lnTo>
                  <a:lnTo>
                    <a:pt x="725983" y="364280"/>
                  </a:lnTo>
                  <a:lnTo>
                    <a:pt x="395397" y="342803"/>
                  </a:lnTo>
                  <a:lnTo>
                    <a:pt x="247007" y="0"/>
                  </a:lnTo>
                  <a:close/>
                </a:path>
              </a:pathLst>
            </a:custGeom>
            <a:solidFill>
              <a:srgbClr val="FFFFFF"/>
            </a:solidFill>
          </p:spPr>
          <p:txBody>
            <a:bodyPr wrap="square" lIns="0" tIns="0" rIns="0" bIns="0" rtlCol="0"/>
            <a:lstStyle/>
            <a:p>
              <a:pPr defTabSz="795802"/>
              <a:endParaRPr sz="1567" kern="0">
                <a:solidFill>
                  <a:sysClr val="windowText" lastClr="000000"/>
                </a:solidFill>
              </a:endParaRPr>
            </a:p>
          </p:txBody>
        </p:sp>
        <p:sp>
          <p:nvSpPr>
            <p:cNvPr id="37" name="object 37"/>
            <p:cNvSpPr/>
            <p:nvPr/>
          </p:nvSpPr>
          <p:spPr>
            <a:xfrm>
              <a:off x="636636" y="2224379"/>
              <a:ext cx="726440" cy="837565"/>
            </a:xfrm>
            <a:custGeom>
              <a:avLst/>
              <a:gdLst/>
              <a:ahLst/>
              <a:cxnLst/>
              <a:rect l="l" t="t" r="r" b="b"/>
              <a:pathLst>
                <a:path w="726440" h="837564">
                  <a:moveTo>
                    <a:pt x="725983" y="364280"/>
                  </a:moveTo>
                  <a:lnTo>
                    <a:pt x="706960" y="414064"/>
                  </a:lnTo>
                  <a:lnTo>
                    <a:pt x="684871" y="462320"/>
                  </a:lnTo>
                  <a:lnTo>
                    <a:pt x="660004" y="508798"/>
                  </a:lnTo>
                  <a:lnTo>
                    <a:pt x="632650" y="553246"/>
                  </a:lnTo>
                  <a:lnTo>
                    <a:pt x="603099" y="595414"/>
                  </a:lnTo>
                  <a:lnTo>
                    <a:pt x="571640" y="635051"/>
                  </a:lnTo>
                  <a:lnTo>
                    <a:pt x="538563" y="671908"/>
                  </a:lnTo>
                  <a:lnTo>
                    <a:pt x="504159" y="705732"/>
                  </a:lnTo>
                  <a:lnTo>
                    <a:pt x="468718" y="736275"/>
                  </a:lnTo>
                  <a:lnTo>
                    <a:pt x="432529" y="763284"/>
                  </a:lnTo>
                  <a:lnTo>
                    <a:pt x="395881" y="786509"/>
                  </a:lnTo>
                  <a:lnTo>
                    <a:pt x="359066" y="805701"/>
                  </a:lnTo>
                  <a:lnTo>
                    <a:pt x="322373" y="820607"/>
                  </a:lnTo>
                  <a:lnTo>
                    <a:pt x="268705" y="834306"/>
                  </a:lnTo>
                  <a:lnTo>
                    <a:pt x="218159" y="837566"/>
                  </a:lnTo>
                  <a:lnTo>
                    <a:pt x="171368" y="830868"/>
                  </a:lnTo>
                  <a:lnTo>
                    <a:pt x="128964" y="814694"/>
                  </a:lnTo>
                  <a:lnTo>
                    <a:pt x="85974" y="785941"/>
                  </a:lnTo>
                  <a:lnTo>
                    <a:pt x="43794" y="734641"/>
                  </a:lnTo>
                  <a:lnTo>
                    <a:pt x="19949" y="683813"/>
                  </a:lnTo>
                  <a:lnTo>
                    <a:pt x="8248" y="641721"/>
                  </a:lnTo>
                  <a:lnTo>
                    <a:pt x="337" y="578957"/>
                  </a:lnTo>
                  <a:lnTo>
                    <a:pt x="0" y="536715"/>
                  </a:lnTo>
                  <a:lnTo>
                    <a:pt x="3142" y="492707"/>
                  </a:lnTo>
                  <a:lnTo>
                    <a:pt x="9695" y="447309"/>
                  </a:lnTo>
                  <a:lnTo>
                    <a:pt x="19585" y="400899"/>
                  </a:lnTo>
                  <a:lnTo>
                    <a:pt x="32742" y="353856"/>
                  </a:lnTo>
                  <a:lnTo>
                    <a:pt x="49093" y="306556"/>
                  </a:lnTo>
                  <a:lnTo>
                    <a:pt x="68568" y="259377"/>
                  </a:lnTo>
                  <a:lnTo>
                    <a:pt x="91095" y="212697"/>
                  </a:lnTo>
                  <a:lnTo>
                    <a:pt x="116602" y="166894"/>
                  </a:lnTo>
                  <a:lnTo>
                    <a:pt x="145019" y="122345"/>
                  </a:lnTo>
                  <a:lnTo>
                    <a:pt x="176273" y="79428"/>
                  </a:lnTo>
                  <a:lnTo>
                    <a:pt x="210292" y="38520"/>
                  </a:lnTo>
                  <a:lnTo>
                    <a:pt x="247007" y="0"/>
                  </a:lnTo>
                  <a:lnTo>
                    <a:pt x="395397" y="342803"/>
                  </a:lnTo>
                  <a:lnTo>
                    <a:pt x="725983" y="364280"/>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38" name="object 38"/>
            <p:cNvSpPr/>
            <p:nvPr/>
          </p:nvSpPr>
          <p:spPr>
            <a:xfrm>
              <a:off x="473952" y="1976452"/>
              <a:ext cx="809625" cy="1053465"/>
            </a:xfrm>
            <a:custGeom>
              <a:avLst/>
              <a:gdLst/>
              <a:ahLst/>
              <a:cxnLst/>
              <a:rect l="l" t="t" r="r" b="b"/>
              <a:pathLst>
                <a:path w="809625" h="1053464">
                  <a:moveTo>
                    <a:pt x="538530" y="0"/>
                  </a:moveTo>
                  <a:lnTo>
                    <a:pt x="493188" y="6507"/>
                  </a:lnTo>
                  <a:lnTo>
                    <a:pt x="445519" y="20878"/>
                  </a:lnTo>
                  <a:lnTo>
                    <a:pt x="395956" y="43271"/>
                  </a:lnTo>
                  <a:lnTo>
                    <a:pt x="344930" y="73844"/>
                  </a:lnTo>
                  <a:lnTo>
                    <a:pt x="292876" y="112758"/>
                  </a:lnTo>
                  <a:lnTo>
                    <a:pt x="252724" y="148446"/>
                  </a:lnTo>
                  <a:lnTo>
                    <a:pt x="215238" y="187012"/>
                  </a:lnTo>
                  <a:lnTo>
                    <a:pt x="180491" y="228068"/>
                  </a:lnTo>
                  <a:lnTo>
                    <a:pt x="148558" y="271223"/>
                  </a:lnTo>
                  <a:lnTo>
                    <a:pt x="119512" y="316089"/>
                  </a:lnTo>
                  <a:lnTo>
                    <a:pt x="93429" y="362274"/>
                  </a:lnTo>
                  <a:lnTo>
                    <a:pt x="70381" y="409391"/>
                  </a:lnTo>
                  <a:lnTo>
                    <a:pt x="50444" y="457049"/>
                  </a:lnTo>
                  <a:lnTo>
                    <a:pt x="33690" y="504860"/>
                  </a:lnTo>
                  <a:lnTo>
                    <a:pt x="20195" y="552432"/>
                  </a:lnTo>
                  <a:lnTo>
                    <a:pt x="10032" y="599377"/>
                  </a:lnTo>
                  <a:lnTo>
                    <a:pt x="3276" y="645305"/>
                  </a:lnTo>
                  <a:lnTo>
                    <a:pt x="0" y="689827"/>
                  </a:lnTo>
                  <a:lnTo>
                    <a:pt x="278" y="732553"/>
                  </a:lnTo>
                  <a:lnTo>
                    <a:pt x="4185" y="773093"/>
                  </a:lnTo>
                  <a:lnTo>
                    <a:pt x="17678" y="831227"/>
                  </a:lnTo>
                  <a:lnTo>
                    <a:pt x="39497" y="881318"/>
                  </a:lnTo>
                  <a:lnTo>
                    <a:pt x="68889" y="922789"/>
                  </a:lnTo>
                  <a:lnTo>
                    <a:pt x="105101" y="955066"/>
                  </a:lnTo>
                  <a:lnTo>
                    <a:pt x="274132" y="1053305"/>
                  </a:lnTo>
                  <a:lnTo>
                    <a:pt x="248659" y="1033868"/>
                  </a:lnTo>
                  <a:lnTo>
                    <a:pt x="226031" y="1010231"/>
                  </a:lnTo>
                  <a:lnTo>
                    <a:pt x="190230" y="951050"/>
                  </a:lnTo>
                  <a:lnTo>
                    <a:pt x="176186" y="911254"/>
                  </a:lnTo>
                  <a:lnTo>
                    <a:pt x="166912" y="866981"/>
                  </a:lnTo>
                  <a:lnTo>
                    <a:pt x="163022" y="826884"/>
                  </a:lnTo>
                  <a:lnTo>
                    <a:pt x="162684" y="784642"/>
                  </a:lnTo>
                  <a:lnTo>
                    <a:pt x="165827" y="740634"/>
                  </a:lnTo>
                  <a:lnTo>
                    <a:pt x="172379" y="695236"/>
                  </a:lnTo>
                  <a:lnTo>
                    <a:pt x="182269" y="648827"/>
                  </a:lnTo>
                  <a:lnTo>
                    <a:pt x="195426" y="601783"/>
                  </a:lnTo>
                  <a:lnTo>
                    <a:pt x="211777" y="554483"/>
                  </a:lnTo>
                  <a:lnTo>
                    <a:pt x="231252" y="507304"/>
                  </a:lnTo>
                  <a:lnTo>
                    <a:pt x="253779" y="460625"/>
                  </a:lnTo>
                  <a:lnTo>
                    <a:pt x="279287" y="414821"/>
                  </a:lnTo>
                  <a:lnTo>
                    <a:pt x="307703" y="370272"/>
                  </a:lnTo>
                  <a:lnTo>
                    <a:pt x="338957" y="327355"/>
                  </a:lnTo>
                  <a:lnTo>
                    <a:pt x="372977" y="286447"/>
                  </a:lnTo>
                  <a:lnTo>
                    <a:pt x="409691" y="247927"/>
                  </a:lnTo>
                  <a:lnTo>
                    <a:pt x="443738" y="216571"/>
                  </a:lnTo>
                  <a:lnTo>
                    <a:pt x="501717" y="171731"/>
                  </a:lnTo>
                  <a:lnTo>
                    <a:pt x="547133" y="143391"/>
                  </a:lnTo>
                  <a:lnTo>
                    <a:pt x="591483" y="121505"/>
                  </a:lnTo>
                  <a:lnTo>
                    <a:pt x="634452" y="105952"/>
                  </a:lnTo>
                  <a:lnTo>
                    <a:pt x="679248" y="96078"/>
                  </a:lnTo>
                  <a:lnTo>
                    <a:pt x="722493" y="93486"/>
                  </a:lnTo>
                  <a:lnTo>
                    <a:pt x="749391" y="95813"/>
                  </a:lnTo>
                  <a:lnTo>
                    <a:pt x="774940" y="101299"/>
                  </a:lnTo>
                  <a:lnTo>
                    <a:pt x="799968" y="110248"/>
                  </a:lnTo>
                  <a:lnTo>
                    <a:pt x="804263" y="112200"/>
                  </a:lnTo>
                  <a:lnTo>
                    <a:pt x="809451" y="114766"/>
                  </a:lnTo>
                  <a:lnTo>
                    <a:pt x="714058" y="59427"/>
                  </a:lnTo>
                  <a:lnTo>
                    <a:pt x="656264" y="26067"/>
                  </a:lnTo>
                  <a:lnTo>
                    <a:pt x="620501" y="9938"/>
                  </a:lnTo>
                  <a:lnTo>
                    <a:pt x="581112" y="1196"/>
                  </a:lnTo>
                  <a:lnTo>
                    <a:pt x="538530" y="0"/>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39" name="object 39"/>
            <p:cNvSpPr/>
            <p:nvPr/>
          </p:nvSpPr>
          <p:spPr>
            <a:xfrm>
              <a:off x="473952" y="1976452"/>
              <a:ext cx="809625" cy="1053465"/>
            </a:xfrm>
            <a:custGeom>
              <a:avLst/>
              <a:gdLst/>
              <a:ahLst/>
              <a:cxnLst/>
              <a:rect l="l" t="t" r="r" b="b"/>
              <a:pathLst>
                <a:path w="809625" h="1053464">
                  <a:moveTo>
                    <a:pt x="809451" y="114766"/>
                  </a:moveTo>
                  <a:lnTo>
                    <a:pt x="809172" y="114599"/>
                  </a:lnTo>
                  <a:lnTo>
                    <a:pt x="808894" y="114487"/>
                  </a:lnTo>
                  <a:lnTo>
                    <a:pt x="808670" y="114376"/>
                  </a:lnTo>
                  <a:lnTo>
                    <a:pt x="806495" y="113260"/>
                  </a:lnTo>
                  <a:lnTo>
                    <a:pt x="804263" y="112200"/>
                  </a:lnTo>
                  <a:lnTo>
                    <a:pt x="802032" y="111196"/>
                  </a:lnTo>
                  <a:lnTo>
                    <a:pt x="801865" y="111084"/>
                  </a:lnTo>
                  <a:lnTo>
                    <a:pt x="800972" y="110694"/>
                  </a:lnTo>
                  <a:lnTo>
                    <a:pt x="799968" y="110248"/>
                  </a:lnTo>
                  <a:lnTo>
                    <a:pt x="799019" y="109913"/>
                  </a:lnTo>
                  <a:lnTo>
                    <a:pt x="774940" y="101299"/>
                  </a:lnTo>
                  <a:lnTo>
                    <a:pt x="749391" y="95813"/>
                  </a:lnTo>
                  <a:lnTo>
                    <a:pt x="722493" y="93486"/>
                  </a:lnTo>
                  <a:lnTo>
                    <a:pt x="694365" y="94349"/>
                  </a:lnTo>
                  <a:lnTo>
                    <a:pt x="645883" y="102770"/>
                  </a:lnTo>
                  <a:lnTo>
                    <a:pt x="634452" y="105896"/>
                  </a:lnTo>
                  <a:lnTo>
                    <a:pt x="591483" y="121505"/>
                  </a:lnTo>
                  <a:lnTo>
                    <a:pt x="547133" y="143391"/>
                  </a:lnTo>
                  <a:lnTo>
                    <a:pt x="501717" y="171731"/>
                  </a:lnTo>
                  <a:lnTo>
                    <a:pt x="455547" y="206645"/>
                  </a:lnTo>
                  <a:lnTo>
                    <a:pt x="420810" y="237217"/>
                  </a:lnTo>
                  <a:lnTo>
                    <a:pt x="372977" y="286447"/>
                  </a:lnTo>
                  <a:lnTo>
                    <a:pt x="338957" y="327355"/>
                  </a:lnTo>
                  <a:lnTo>
                    <a:pt x="307703" y="370272"/>
                  </a:lnTo>
                  <a:lnTo>
                    <a:pt x="279287" y="414821"/>
                  </a:lnTo>
                  <a:lnTo>
                    <a:pt x="253779" y="460625"/>
                  </a:lnTo>
                  <a:lnTo>
                    <a:pt x="231252" y="507304"/>
                  </a:lnTo>
                  <a:lnTo>
                    <a:pt x="211777" y="554483"/>
                  </a:lnTo>
                  <a:lnTo>
                    <a:pt x="195426" y="601783"/>
                  </a:lnTo>
                  <a:lnTo>
                    <a:pt x="182269" y="648827"/>
                  </a:lnTo>
                  <a:lnTo>
                    <a:pt x="172379" y="695236"/>
                  </a:lnTo>
                  <a:lnTo>
                    <a:pt x="165827" y="740634"/>
                  </a:lnTo>
                  <a:lnTo>
                    <a:pt x="162684" y="784642"/>
                  </a:lnTo>
                  <a:lnTo>
                    <a:pt x="163022" y="826884"/>
                  </a:lnTo>
                  <a:lnTo>
                    <a:pt x="166912" y="866981"/>
                  </a:lnTo>
                  <a:lnTo>
                    <a:pt x="176186" y="911254"/>
                  </a:lnTo>
                  <a:lnTo>
                    <a:pt x="190230" y="951050"/>
                  </a:lnTo>
                  <a:lnTo>
                    <a:pt x="226031" y="1010231"/>
                  </a:lnTo>
                  <a:lnTo>
                    <a:pt x="274132" y="1053305"/>
                  </a:lnTo>
                  <a:lnTo>
                    <a:pt x="105101" y="955066"/>
                  </a:lnTo>
                  <a:lnTo>
                    <a:pt x="68889" y="922789"/>
                  </a:lnTo>
                  <a:lnTo>
                    <a:pt x="39497" y="881318"/>
                  </a:lnTo>
                  <a:lnTo>
                    <a:pt x="17678" y="831227"/>
                  </a:lnTo>
                  <a:lnTo>
                    <a:pt x="4185" y="773093"/>
                  </a:lnTo>
                  <a:lnTo>
                    <a:pt x="278" y="732553"/>
                  </a:lnTo>
                  <a:lnTo>
                    <a:pt x="0" y="689827"/>
                  </a:lnTo>
                  <a:lnTo>
                    <a:pt x="3276" y="645305"/>
                  </a:lnTo>
                  <a:lnTo>
                    <a:pt x="10032" y="599377"/>
                  </a:lnTo>
                  <a:lnTo>
                    <a:pt x="20195" y="552432"/>
                  </a:lnTo>
                  <a:lnTo>
                    <a:pt x="33690" y="504860"/>
                  </a:lnTo>
                  <a:lnTo>
                    <a:pt x="50444" y="457049"/>
                  </a:lnTo>
                  <a:lnTo>
                    <a:pt x="70381" y="409391"/>
                  </a:lnTo>
                  <a:lnTo>
                    <a:pt x="93429" y="362274"/>
                  </a:lnTo>
                  <a:lnTo>
                    <a:pt x="119512" y="316089"/>
                  </a:lnTo>
                  <a:lnTo>
                    <a:pt x="148558" y="271223"/>
                  </a:lnTo>
                  <a:lnTo>
                    <a:pt x="180491" y="228068"/>
                  </a:lnTo>
                  <a:lnTo>
                    <a:pt x="215238" y="187012"/>
                  </a:lnTo>
                  <a:lnTo>
                    <a:pt x="252724" y="148446"/>
                  </a:lnTo>
                  <a:lnTo>
                    <a:pt x="292876" y="112758"/>
                  </a:lnTo>
                  <a:lnTo>
                    <a:pt x="344930" y="73844"/>
                  </a:lnTo>
                  <a:lnTo>
                    <a:pt x="395956" y="43271"/>
                  </a:lnTo>
                  <a:lnTo>
                    <a:pt x="445519" y="20878"/>
                  </a:lnTo>
                  <a:lnTo>
                    <a:pt x="493188" y="6507"/>
                  </a:lnTo>
                  <a:lnTo>
                    <a:pt x="538530" y="0"/>
                  </a:lnTo>
                  <a:lnTo>
                    <a:pt x="581112" y="1196"/>
                  </a:lnTo>
                  <a:lnTo>
                    <a:pt x="620501" y="9938"/>
                  </a:lnTo>
                  <a:lnTo>
                    <a:pt x="656264" y="26067"/>
                  </a:lnTo>
                  <a:lnTo>
                    <a:pt x="714058" y="59427"/>
                  </a:lnTo>
                  <a:lnTo>
                    <a:pt x="809451" y="114766"/>
                  </a:lnTo>
                  <a:close/>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40" name="object 40"/>
            <p:cNvSpPr/>
            <p:nvPr/>
          </p:nvSpPr>
          <p:spPr>
            <a:xfrm>
              <a:off x="1108404" y="2082349"/>
              <a:ext cx="0" cy="635"/>
            </a:xfrm>
            <a:custGeom>
              <a:avLst/>
              <a:gdLst/>
              <a:ahLst/>
              <a:cxnLst/>
              <a:rect l="l" t="t" r="r" b="b"/>
              <a:pathLst>
                <a:path h="635">
                  <a:moveTo>
                    <a:pt x="0" y="0"/>
                  </a:moveTo>
                  <a:lnTo>
                    <a:pt x="0" y="55"/>
                  </a:lnTo>
                  <a:lnTo>
                    <a:pt x="0" y="0"/>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41" name="object 41"/>
            <p:cNvSpPr/>
            <p:nvPr/>
          </p:nvSpPr>
          <p:spPr>
            <a:xfrm>
              <a:off x="1108404" y="2001627"/>
              <a:ext cx="22225" cy="81280"/>
            </a:xfrm>
            <a:custGeom>
              <a:avLst/>
              <a:gdLst/>
              <a:ahLst/>
              <a:cxnLst/>
              <a:rect l="l" t="t" r="r" b="b"/>
              <a:pathLst>
                <a:path w="22225" h="81280">
                  <a:moveTo>
                    <a:pt x="0" y="80721"/>
                  </a:moveTo>
                  <a:close/>
                </a:path>
                <a:path w="22225" h="81280">
                  <a:moveTo>
                    <a:pt x="21812" y="892"/>
                  </a:moveTo>
                  <a:lnTo>
                    <a:pt x="20361" y="0"/>
                  </a:lnTo>
                </a:path>
              </a:pathLst>
            </a:custGeom>
            <a:ln w="16735">
              <a:solidFill>
                <a:srgbClr val="252525"/>
              </a:solidFill>
            </a:ln>
          </p:spPr>
          <p:txBody>
            <a:bodyPr wrap="square" lIns="0" tIns="0" rIns="0" bIns="0" rtlCol="0"/>
            <a:lstStyle/>
            <a:p>
              <a:pPr defTabSz="795802"/>
              <a:endParaRPr sz="1567" kern="0">
                <a:solidFill>
                  <a:sysClr val="windowText" lastClr="000000"/>
                </a:solidFill>
              </a:endParaRPr>
            </a:p>
          </p:txBody>
        </p:sp>
        <p:sp>
          <p:nvSpPr>
            <p:cNvPr id="42" name="object 42"/>
            <p:cNvSpPr/>
            <p:nvPr/>
          </p:nvSpPr>
          <p:spPr>
            <a:xfrm>
              <a:off x="514350" y="3124200"/>
              <a:ext cx="1895475" cy="1895475"/>
            </a:xfrm>
            <a:custGeom>
              <a:avLst/>
              <a:gdLst/>
              <a:ahLst/>
              <a:cxnLst/>
              <a:rect l="l" t="t" r="r" b="b"/>
              <a:pathLst>
                <a:path w="1895475" h="1895475">
                  <a:moveTo>
                    <a:pt x="947674" y="0"/>
                  </a:moveTo>
                  <a:lnTo>
                    <a:pt x="898909" y="1233"/>
                  </a:lnTo>
                  <a:lnTo>
                    <a:pt x="850785" y="4892"/>
                  </a:lnTo>
                  <a:lnTo>
                    <a:pt x="803359" y="10919"/>
                  </a:lnTo>
                  <a:lnTo>
                    <a:pt x="756693" y="19254"/>
                  </a:lnTo>
                  <a:lnTo>
                    <a:pt x="710846" y="29836"/>
                  </a:lnTo>
                  <a:lnTo>
                    <a:pt x="665876" y="42607"/>
                  </a:lnTo>
                  <a:lnTo>
                    <a:pt x="621844" y="57506"/>
                  </a:lnTo>
                  <a:lnTo>
                    <a:pt x="578809" y="74475"/>
                  </a:lnTo>
                  <a:lnTo>
                    <a:pt x="536831" y="93454"/>
                  </a:lnTo>
                  <a:lnTo>
                    <a:pt x="495970" y="114382"/>
                  </a:lnTo>
                  <a:lnTo>
                    <a:pt x="456284" y="137202"/>
                  </a:lnTo>
                  <a:lnTo>
                    <a:pt x="417834" y="161852"/>
                  </a:lnTo>
                  <a:lnTo>
                    <a:pt x="380679" y="188274"/>
                  </a:lnTo>
                  <a:lnTo>
                    <a:pt x="344878" y="216408"/>
                  </a:lnTo>
                  <a:lnTo>
                    <a:pt x="310491" y="246195"/>
                  </a:lnTo>
                  <a:lnTo>
                    <a:pt x="277579" y="277574"/>
                  </a:lnTo>
                  <a:lnTo>
                    <a:pt x="246199" y="310486"/>
                  </a:lnTo>
                  <a:lnTo>
                    <a:pt x="216412" y="344873"/>
                  </a:lnTo>
                  <a:lnTo>
                    <a:pt x="188278" y="380673"/>
                  </a:lnTo>
                  <a:lnTo>
                    <a:pt x="161856" y="417828"/>
                  </a:lnTo>
                  <a:lnTo>
                    <a:pt x="137205" y="456278"/>
                  </a:lnTo>
                  <a:lnTo>
                    <a:pt x="114385" y="495964"/>
                  </a:lnTo>
                  <a:lnTo>
                    <a:pt x="93456" y="536826"/>
                  </a:lnTo>
                  <a:lnTo>
                    <a:pt x="74477" y="578804"/>
                  </a:lnTo>
                  <a:lnTo>
                    <a:pt x="57508" y="621839"/>
                  </a:lnTo>
                  <a:lnTo>
                    <a:pt x="42608" y="665871"/>
                  </a:lnTo>
                  <a:lnTo>
                    <a:pt x="29837" y="710841"/>
                  </a:lnTo>
                  <a:lnTo>
                    <a:pt x="19254" y="756690"/>
                  </a:lnTo>
                  <a:lnTo>
                    <a:pt x="10920" y="803356"/>
                  </a:lnTo>
                  <a:lnTo>
                    <a:pt x="4893" y="850782"/>
                  </a:lnTo>
                  <a:lnTo>
                    <a:pt x="1233" y="898908"/>
                  </a:lnTo>
                  <a:lnTo>
                    <a:pt x="0" y="947674"/>
                  </a:lnTo>
                  <a:lnTo>
                    <a:pt x="1233" y="996451"/>
                  </a:lnTo>
                  <a:lnTo>
                    <a:pt x="4893" y="1044587"/>
                  </a:lnTo>
                  <a:lnTo>
                    <a:pt x="10920" y="1092023"/>
                  </a:lnTo>
                  <a:lnTo>
                    <a:pt x="19254" y="1138699"/>
                  </a:lnTo>
                  <a:lnTo>
                    <a:pt x="29837" y="1184556"/>
                  </a:lnTo>
                  <a:lnTo>
                    <a:pt x="42608" y="1229535"/>
                  </a:lnTo>
                  <a:lnTo>
                    <a:pt x="57508" y="1273574"/>
                  </a:lnTo>
                  <a:lnTo>
                    <a:pt x="74477" y="1316616"/>
                  </a:lnTo>
                  <a:lnTo>
                    <a:pt x="93456" y="1358601"/>
                  </a:lnTo>
                  <a:lnTo>
                    <a:pt x="114385" y="1399469"/>
                  </a:lnTo>
                  <a:lnTo>
                    <a:pt x="137205" y="1439160"/>
                  </a:lnTo>
                  <a:lnTo>
                    <a:pt x="161856" y="1477615"/>
                  </a:lnTo>
                  <a:lnTo>
                    <a:pt x="188278" y="1514774"/>
                  </a:lnTo>
                  <a:lnTo>
                    <a:pt x="216412" y="1550579"/>
                  </a:lnTo>
                  <a:lnTo>
                    <a:pt x="246199" y="1584969"/>
                  </a:lnTo>
                  <a:lnTo>
                    <a:pt x="277579" y="1617884"/>
                  </a:lnTo>
                  <a:lnTo>
                    <a:pt x="310491" y="1649266"/>
                  </a:lnTo>
                  <a:lnTo>
                    <a:pt x="344878" y="1679055"/>
                  </a:lnTo>
                  <a:lnTo>
                    <a:pt x="380679" y="1707191"/>
                  </a:lnTo>
                  <a:lnTo>
                    <a:pt x="417834" y="1733615"/>
                  </a:lnTo>
                  <a:lnTo>
                    <a:pt x="456284" y="1758267"/>
                  </a:lnTo>
                  <a:lnTo>
                    <a:pt x="495970" y="1781088"/>
                  </a:lnTo>
                  <a:lnTo>
                    <a:pt x="536831" y="1802018"/>
                  </a:lnTo>
                  <a:lnTo>
                    <a:pt x="578809" y="1820997"/>
                  </a:lnTo>
                  <a:lnTo>
                    <a:pt x="621844" y="1837966"/>
                  </a:lnTo>
                  <a:lnTo>
                    <a:pt x="665876" y="1852866"/>
                  </a:lnTo>
                  <a:lnTo>
                    <a:pt x="710846" y="1865638"/>
                  </a:lnTo>
                  <a:lnTo>
                    <a:pt x="756693" y="1876220"/>
                  </a:lnTo>
                  <a:lnTo>
                    <a:pt x="803359" y="1884555"/>
                  </a:lnTo>
                  <a:lnTo>
                    <a:pt x="850785" y="1890582"/>
                  </a:lnTo>
                  <a:lnTo>
                    <a:pt x="898909" y="1894241"/>
                  </a:lnTo>
                  <a:lnTo>
                    <a:pt x="947674" y="1895475"/>
                  </a:lnTo>
                  <a:lnTo>
                    <a:pt x="996451" y="1894241"/>
                  </a:lnTo>
                  <a:lnTo>
                    <a:pt x="1044587" y="1890582"/>
                  </a:lnTo>
                  <a:lnTo>
                    <a:pt x="1092023" y="1884555"/>
                  </a:lnTo>
                  <a:lnTo>
                    <a:pt x="1138699" y="1876220"/>
                  </a:lnTo>
                  <a:lnTo>
                    <a:pt x="1184556" y="1865638"/>
                  </a:lnTo>
                  <a:lnTo>
                    <a:pt x="1229535" y="1852866"/>
                  </a:lnTo>
                  <a:lnTo>
                    <a:pt x="1273574" y="1837966"/>
                  </a:lnTo>
                  <a:lnTo>
                    <a:pt x="1316616" y="1820997"/>
                  </a:lnTo>
                  <a:lnTo>
                    <a:pt x="1358601" y="1802018"/>
                  </a:lnTo>
                  <a:lnTo>
                    <a:pt x="1399469" y="1781088"/>
                  </a:lnTo>
                  <a:lnTo>
                    <a:pt x="1439160" y="1758267"/>
                  </a:lnTo>
                  <a:lnTo>
                    <a:pt x="1477615" y="1733615"/>
                  </a:lnTo>
                  <a:lnTo>
                    <a:pt x="1514774" y="1707191"/>
                  </a:lnTo>
                  <a:lnTo>
                    <a:pt x="1550579" y="1679055"/>
                  </a:lnTo>
                  <a:lnTo>
                    <a:pt x="1584969" y="1649266"/>
                  </a:lnTo>
                  <a:lnTo>
                    <a:pt x="1617884" y="1617884"/>
                  </a:lnTo>
                  <a:lnTo>
                    <a:pt x="1649266" y="1584969"/>
                  </a:lnTo>
                  <a:lnTo>
                    <a:pt x="1679055" y="1550579"/>
                  </a:lnTo>
                  <a:lnTo>
                    <a:pt x="1707191" y="1514774"/>
                  </a:lnTo>
                  <a:lnTo>
                    <a:pt x="1733615" y="1477615"/>
                  </a:lnTo>
                  <a:lnTo>
                    <a:pt x="1758267" y="1439160"/>
                  </a:lnTo>
                  <a:lnTo>
                    <a:pt x="1781088" y="1399469"/>
                  </a:lnTo>
                  <a:lnTo>
                    <a:pt x="1802018" y="1358601"/>
                  </a:lnTo>
                  <a:lnTo>
                    <a:pt x="1820997" y="1316616"/>
                  </a:lnTo>
                  <a:lnTo>
                    <a:pt x="1837966" y="1273574"/>
                  </a:lnTo>
                  <a:lnTo>
                    <a:pt x="1852866" y="1229535"/>
                  </a:lnTo>
                  <a:lnTo>
                    <a:pt x="1865638" y="1184556"/>
                  </a:lnTo>
                  <a:lnTo>
                    <a:pt x="1876220" y="1138699"/>
                  </a:lnTo>
                  <a:lnTo>
                    <a:pt x="1884555" y="1092023"/>
                  </a:lnTo>
                  <a:lnTo>
                    <a:pt x="1890582" y="1044587"/>
                  </a:lnTo>
                  <a:lnTo>
                    <a:pt x="1894241" y="996451"/>
                  </a:lnTo>
                  <a:lnTo>
                    <a:pt x="1895475" y="947674"/>
                  </a:lnTo>
                  <a:lnTo>
                    <a:pt x="1894241" y="898908"/>
                  </a:lnTo>
                  <a:lnTo>
                    <a:pt x="1890582" y="850782"/>
                  </a:lnTo>
                  <a:lnTo>
                    <a:pt x="1884555" y="803356"/>
                  </a:lnTo>
                  <a:lnTo>
                    <a:pt x="1876220" y="756690"/>
                  </a:lnTo>
                  <a:lnTo>
                    <a:pt x="1865638" y="710841"/>
                  </a:lnTo>
                  <a:lnTo>
                    <a:pt x="1852866" y="665871"/>
                  </a:lnTo>
                  <a:lnTo>
                    <a:pt x="1837966" y="621839"/>
                  </a:lnTo>
                  <a:lnTo>
                    <a:pt x="1820997" y="578804"/>
                  </a:lnTo>
                  <a:lnTo>
                    <a:pt x="1802018" y="536826"/>
                  </a:lnTo>
                  <a:lnTo>
                    <a:pt x="1781088" y="495964"/>
                  </a:lnTo>
                  <a:lnTo>
                    <a:pt x="1758267" y="456278"/>
                  </a:lnTo>
                  <a:lnTo>
                    <a:pt x="1733615" y="417828"/>
                  </a:lnTo>
                  <a:lnTo>
                    <a:pt x="1707191" y="380673"/>
                  </a:lnTo>
                  <a:lnTo>
                    <a:pt x="1679055" y="344873"/>
                  </a:lnTo>
                  <a:lnTo>
                    <a:pt x="1649266" y="310486"/>
                  </a:lnTo>
                  <a:lnTo>
                    <a:pt x="1617884" y="277574"/>
                  </a:lnTo>
                  <a:lnTo>
                    <a:pt x="1584969" y="246195"/>
                  </a:lnTo>
                  <a:lnTo>
                    <a:pt x="1550579" y="216408"/>
                  </a:lnTo>
                  <a:lnTo>
                    <a:pt x="1514774" y="188274"/>
                  </a:lnTo>
                  <a:lnTo>
                    <a:pt x="1477615" y="161852"/>
                  </a:lnTo>
                  <a:lnTo>
                    <a:pt x="1439160" y="137202"/>
                  </a:lnTo>
                  <a:lnTo>
                    <a:pt x="1399469" y="114382"/>
                  </a:lnTo>
                  <a:lnTo>
                    <a:pt x="1358601" y="93454"/>
                  </a:lnTo>
                  <a:lnTo>
                    <a:pt x="1316616" y="74475"/>
                  </a:lnTo>
                  <a:lnTo>
                    <a:pt x="1273574" y="57506"/>
                  </a:lnTo>
                  <a:lnTo>
                    <a:pt x="1229535" y="42607"/>
                  </a:lnTo>
                  <a:lnTo>
                    <a:pt x="1184556" y="29836"/>
                  </a:lnTo>
                  <a:lnTo>
                    <a:pt x="1138699" y="19254"/>
                  </a:lnTo>
                  <a:lnTo>
                    <a:pt x="1092023" y="10919"/>
                  </a:lnTo>
                  <a:lnTo>
                    <a:pt x="1044587" y="4892"/>
                  </a:lnTo>
                  <a:lnTo>
                    <a:pt x="996451" y="1233"/>
                  </a:lnTo>
                  <a:lnTo>
                    <a:pt x="947674" y="0"/>
                  </a:lnTo>
                  <a:close/>
                </a:path>
              </a:pathLst>
            </a:custGeom>
            <a:solidFill>
              <a:srgbClr val="D0E7D3">
                <a:alpha val="50195"/>
              </a:srgbClr>
            </a:solidFill>
          </p:spPr>
          <p:txBody>
            <a:bodyPr wrap="square" lIns="0" tIns="0" rIns="0" bIns="0" rtlCol="0"/>
            <a:lstStyle/>
            <a:p>
              <a:pPr defTabSz="795802"/>
              <a:endParaRPr sz="1567" kern="0">
                <a:solidFill>
                  <a:sysClr val="windowText" lastClr="000000"/>
                </a:solidFill>
              </a:endParaRPr>
            </a:p>
          </p:txBody>
        </p:sp>
      </p:grpSp>
      <p:sp>
        <p:nvSpPr>
          <p:cNvPr id="43" name="object 43"/>
          <p:cNvSpPr txBox="1"/>
          <p:nvPr/>
        </p:nvSpPr>
        <p:spPr>
          <a:xfrm>
            <a:off x="1685024" y="1892909"/>
            <a:ext cx="386854" cy="230832"/>
          </a:xfrm>
          <a:prstGeom prst="rect">
            <a:avLst/>
          </a:prstGeom>
          <a:solidFill>
            <a:srgbClr val="76E4A2"/>
          </a:solidFill>
        </p:spPr>
        <p:txBody>
          <a:bodyPr vert="horz" wrap="square" lIns="0" tIns="0" rIns="0" bIns="0" rtlCol="0">
            <a:spAutoFit/>
          </a:bodyPr>
          <a:lstStyle/>
          <a:p>
            <a:pPr marL="1105" defTabSz="795802">
              <a:lnSpc>
                <a:spcPts val="1836"/>
              </a:lnSpc>
            </a:pPr>
            <a:r>
              <a:rPr sz="1567" kern="0" spc="-17" dirty="0">
                <a:solidFill>
                  <a:srgbClr val="252525"/>
                </a:solidFill>
                <a:latin typeface="Calibri"/>
                <a:cs typeface="Calibri"/>
              </a:rPr>
              <a:t>Data</a:t>
            </a:r>
            <a:endParaRPr sz="1567" kern="0">
              <a:solidFill>
                <a:sysClr val="windowText" lastClr="000000"/>
              </a:solidFill>
              <a:latin typeface="Calibri"/>
              <a:cs typeface="Calibri"/>
            </a:endParaRPr>
          </a:p>
        </p:txBody>
      </p:sp>
      <p:sp>
        <p:nvSpPr>
          <p:cNvPr id="44" name="object 44"/>
          <p:cNvSpPr txBox="1"/>
          <p:nvPr/>
        </p:nvSpPr>
        <p:spPr>
          <a:xfrm>
            <a:off x="1658830" y="2208858"/>
            <a:ext cx="927897"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Our</a:t>
            </a:r>
            <a:r>
              <a:rPr sz="1088" kern="0" spc="65" dirty="0">
                <a:solidFill>
                  <a:srgbClr val="252525"/>
                </a:solidFill>
                <a:latin typeface="Calibri"/>
                <a:cs typeface="Calibri"/>
              </a:rPr>
              <a:t> </a:t>
            </a:r>
            <a:r>
              <a:rPr sz="1088" kern="0" spc="-9" dirty="0">
                <a:solidFill>
                  <a:srgbClr val="252525"/>
                </a:solidFill>
                <a:latin typeface="Calibri"/>
                <a:cs typeface="Calibri"/>
              </a:rPr>
              <a:t>ingredients</a:t>
            </a:r>
            <a:endParaRPr sz="1088" kern="0">
              <a:solidFill>
                <a:sysClr val="windowText" lastClr="000000"/>
              </a:solidFill>
              <a:latin typeface="Calibri"/>
              <a:cs typeface="Calibri"/>
            </a:endParaRPr>
          </a:p>
        </p:txBody>
      </p:sp>
      <p:sp>
        <p:nvSpPr>
          <p:cNvPr id="45" name="object 45"/>
          <p:cNvSpPr txBox="1"/>
          <p:nvPr/>
        </p:nvSpPr>
        <p:spPr>
          <a:xfrm>
            <a:off x="699100" y="3119844"/>
            <a:ext cx="1141772" cy="829973"/>
          </a:xfrm>
          <a:prstGeom prst="rect">
            <a:avLst/>
          </a:prstGeom>
        </p:spPr>
        <p:txBody>
          <a:bodyPr vert="horz" wrap="square" lIns="0" tIns="5526" rIns="0" bIns="0" rtlCol="0">
            <a:spAutoFit/>
          </a:bodyPr>
          <a:lstStyle/>
          <a:p>
            <a:pPr marL="236530" marR="227688" algn="ctr" defTabSz="795802">
              <a:lnSpc>
                <a:spcPct val="105200"/>
              </a:lnSpc>
              <a:spcBef>
                <a:spcPts val="44"/>
              </a:spcBef>
            </a:pPr>
            <a:r>
              <a:rPr sz="1088" kern="0" spc="-9" dirty="0">
                <a:solidFill>
                  <a:srgbClr val="252525"/>
                </a:solidFill>
                <a:latin typeface="Calibri"/>
                <a:cs typeface="Calibri"/>
              </a:rPr>
              <a:t>Geolocated container</a:t>
            </a:r>
            <a:endParaRPr sz="1088" kern="0">
              <a:solidFill>
                <a:sysClr val="windowText" lastClr="000000"/>
              </a:solidFill>
              <a:latin typeface="Calibri"/>
              <a:cs typeface="Calibri"/>
            </a:endParaRPr>
          </a:p>
          <a:p>
            <a:pPr marL="11053" marR="4421" algn="ctr" defTabSz="795802">
              <a:lnSpc>
                <a:spcPct val="105100"/>
              </a:lnSpc>
              <a:spcBef>
                <a:spcPts val="1044"/>
              </a:spcBef>
            </a:pPr>
            <a:r>
              <a:rPr sz="1088" kern="0" dirty="0">
                <a:solidFill>
                  <a:srgbClr val="252525"/>
                </a:solidFill>
                <a:latin typeface="Calibri"/>
                <a:cs typeface="Calibri"/>
              </a:rPr>
              <a:t>Daily</a:t>
            </a:r>
            <a:r>
              <a:rPr sz="1088" kern="0" spc="113" dirty="0">
                <a:solidFill>
                  <a:srgbClr val="252525"/>
                </a:solidFill>
                <a:latin typeface="Calibri"/>
                <a:cs typeface="Calibri"/>
              </a:rPr>
              <a:t> </a:t>
            </a:r>
            <a:r>
              <a:rPr sz="1088" kern="0" dirty="0">
                <a:solidFill>
                  <a:srgbClr val="252525"/>
                </a:solidFill>
                <a:latin typeface="Calibri"/>
                <a:cs typeface="Calibri"/>
              </a:rPr>
              <a:t>collection</a:t>
            </a:r>
            <a:r>
              <a:rPr sz="1088" kern="0" spc="96" dirty="0">
                <a:solidFill>
                  <a:srgbClr val="252525"/>
                </a:solidFill>
                <a:latin typeface="Calibri"/>
                <a:cs typeface="Calibri"/>
              </a:rPr>
              <a:t> </a:t>
            </a:r>
            <a:r>
              <a:rPr sz="1088" kern="0" spc="-22" dirty="0">
                <a:solidFill>
                  <a:srgbClr val="252525"/>
                </a:solidFill>
                <a:latin typeface="Calibri"/>
                <a:cs typeface="Calibri"/>
              </a:rPr>
              <a:t>per </a:t>
            </a:r>
            <a:r>
              <a:rPr sz="1088" kern="0" spc="-9" dirty="0">
                <a:solidFill>
                  <a:srgbClr val="252525"/>
                </a:solidFill>
                <a:latin typeface="Calibri"/>
                <a:cs typeface="Calibri"/>
              </a:rPr>
              <a:t>container</a:t>
            </a:r>
            <a:endParaRPr sz="1088" kern="0">
              <a:solidFill>
                <a:sysClr val="windowText" lastClr="000000"/>
              </a:solidFill>
              <a:latin typeface="Calibri"/>
              <a:cs typeface="Calibri"/>
            </a:endParaRPr>
          </a:p>
        </p:txBody>
      </p:sp>
      <p:sp>
        <p:nvSpPr>
          <p:cNvPr id="46" name="object 46"/>
          <p:cNvSpPr/>
          <p:nvPr/>
        </p:nvSpPr>
        <p:spPr>
          <a:xfrm>
            <a:off x="1691104" y="3888080"/>
            <a:ext cx="1649656" cy="1649656"/>
          </a:xfrm>
          <a:custGeom>
            <a:avLst/>
            <a:gdLst/>
            <a:ahLst/>
            <a:cxnLst/>
            <a:rect l="l" t="t" r="r" b="b"/>
            <a:pathLst>
              <a:path w="1895475" h="1895475">
                <a:moveTo>
                  <a:pt x="947801" y="0"/>
                </a:moveTo>
                <a:lnTo>
                  <a:pt x="899023" y="1233"/>
                </a:lnTo>
                <a:lnTo>
                  <a:pt x="850887" y="4892"/>
                </a:lnTo>
                <a:lnTo>
                  <a:pt x="803451" y="10919"/>
                </a:lnTo>
                <a:lnTo>
                  <a:pt x="756775" y="19254"/>
                </a:lnTo>
                <a:lnTo>
                  <a:pt x="710918" y="29836"/>
                </a:lnTo>
                <a:lnTo>
                  <a:pt x="665939" y="42608"/>
                </a:lnTo>
                <a:lnTo>
                  <a:pt x="621900" y="57508"/>
                </a:lnTo>
                <a:lnTo>
                  <a:pt x="578858" y="74477"/>
                </a:lnTo>
                <a:lnTo>
                  <a:pt x="536873" y="93456"/>
                </a:lnTo>
                <a:lnTo>
                  <a:pt x="496005" y="114386"/>
                </a:lnTo>
                <a:lnTo>
                  <a:pt x="456314" y="137207"/>
                </a:lnTo>
                <a:lnTo>
                  <a:pt x="417859" y="161859"/>
                </a:lnTo>
                <a:lnTo>
                  <a:pt x="380700" y="188283"/>
                </a:lnTo>
                <a:lnTo>
                  <a:pt x="344895" y="216419"/>
                </a:lnTo>
                <a:lnTo>
                  <a:pt x="310505" y="246208"/>
                </a:lnTo>
                <a:lnTo>
                  <a:pt x="277590" y="277590"/>
                </a:lnTo>
                <a:lnTo>
                  <a:pt x="246208" y="310505"/>
                </a:lnTo>
                <a:lnTo>
                  <a:pt x="216419" y="344895"/>
                </a:lnTo>
                <a:lnTo>
                  <a:pt x="188283" y="380700"/>
                </a:lnTo>
                <a:lnTo>
                  <a:pt x="161859" y="417859"/>
                </a:lnTo>
                <a:lnTo>
                  <a:pt x="137207" y="456314"/>
                </a:lnTo>
                <a:lnTo>
                  <a:pt x="114386" y="496005"/>
                </a:lnTo>
                <a:lnTo>
                  <a:pt x="93456" y="536873"/>
                </a:lnTo>
                <a:lnTo>
                  <a:pt x="74477" y="578858"/>
                </a:lnTo>
                <a:lnTo>
                  <a:pt x="57508" y="621900"/>
                </a:lnTo>
                <a:lnTo>
                  <a:pt x="42608" y="665939"/>
                </a:lnTo>
                <a:lnTo>
                  <a:pt x="29836" y="710918"/>
                </a:lnTo>
                <a:lnTo>
                  <a:pt x="19254" y="756775"/>
                </a:lnTo>
                <a:lnTo>
                  <a:pt x="10919" y="803451"/>
                </a:lnTo>
                <a:lnTo>
                  <a:pt x="4892" y="850887"/>
                </a:lnTo>
                <a:lnTo>
                  <a:pt x="1233" y="899023"/>
                </a:lnTo>
                <a:lnTo>
                  <a:pt x="0" y="947801"/>
                </a:lnTo>
                <a:lnTo>
                  <a:pt x="1233" y="996565"/>
                </a:lnTo>
                <a:lnTo>
                  <a:pt x="4892" y="1044689"/>
                </a:lnTo>
                <a:lnTo>
                  <a:pt x="10919" y="1092115"/>
                </a:lnTo>
                <a:lnTo>
                  <a:pt x="19254" y="1138781"/>
                </a:lnTo>
                <a:lnTo>
                  <a:pt x="29836" y="1184628"/>
                </a:lnTo>
                <a:lnTo>
                  <a:pt x="42608" y="1229598"/>
                </a:lnTo>
                <a:lnTo>
                  <a:pt x="57508" y="1273630"/>
                </a:lnTo>
                <a:lnTo>
                  <a:pt x="74477" y="1316665"/>
                </a:lnTo>
                <a:lnTo>
                  <a:pt x="93456" y="1358643"/>
                </a:lnTo>
                <a:lnTo>
                  <a:pt x="114386" y="1399504"/>
                </a:lnTo>
                <a:lnTo>
                  <a:pt x="137207" y="1439190"/>
                </a:lnTo>
                <a:lnTo>
                  <a:pt x="161859" y="1477640"/>
                </a:lnTo>
                <a:lnTo>
                  <a:pt x="188283" y="1514795"/>
                </a:lnTo>
                <a:lnTo>
                  <a:pt x="216419" y="1550596"/>
                </a:lnTo>
                <a:lnTo>
                  <a:pt x="246208" y="1584983"/>
                </a:lnTo>
                <a:lnTo>
                  <a:pt x="277590" y="1617895"/>
                </a:lnTo>
                <a:lnTo>
                  <a:pt x="310505" y="1649275"/>
                </a:lnTo>
                <a:lnTo>
                  <a:pt x="344895" y="1679062"/>
                </a:lnTo>
                <a:lnTo>
                  <a:pt x="380700" y="1707196"/>
                </a:lnTo>
                <a:lnTo>
                  <a:pt x="417859" y="1733618"/>
                </a:lnTo>
                <a:lnTo>
                  <a:pt x="456314" y="1758269"/>
                </a:lnTo>
                <a:lnTo>
                  <a:pt x="496005" y="1781089"/>
                </a:lnTo>
                <a:lnTo>
                  <a:pt x="536873" y="1802018"/>
                </a:lnTo>
                <a:lnTo>
                  <a:pt x="578858" y="1820997"/>
                </a:lnTo>
                <a:lnTo>
                  <a:pt x="621900" y="1837966"/>
                </a:lnTo>
                <a:lnTo>
                  <a:pt x="665939" y="1852866"/>
                </a:lnTo>
                <a:lnTo>
                  <a:pt x="710918" y="1865637"/>
                </a:lnTo>
                <a:lnTo>
                  <a:pt x="756775" y="1876220"/>
                </a:lnTo>
                <a:lnTo>
                  <a:pt x="803451" y="1884554"/>
                </a:lnTo>
                <a:lnTo>
                  <a:pt x="850887" y="1890581"/>
                </a:lnTo>
                <a:lnTo>
                  <a:pt x="899023" y="1894241"/>
                </a:lnTo>
                <a:lnTo>
                  <a:pt x="947801" y="1895475"/>
                </a:lnTo>
                <a:lnTo>
                  <a:pt x="996566" y="1894241"/>
                </a:lnTo>
                <a:lnTo>
                  <a:pt x="1044692" y="1890581"/>
                </a:lnTo>
                <a:lnTo>
                  <a:pt x="1092118" y="1884554"/>
                </a:lnTo>
                <a:lnTo>
                  <a:pt x="1138784" y="1876220"/>
                </a:lnTo>
                <a:lnTo>
                  <a:pt x="1184633" y="1865637"/>
                </a:lnTo>
                <a:lnTo>
                  <a:pt x="1229603" y="1852866"/>
                </a:lnTo>
                <a:lnTo>
                  <a:pt x="1273635" y="1837966"/>
                </a:lnTo>
                <a:lnTo>
                  <a:pt x="1316670" y="1820997"/>
                </a:lnTo>
                <a:lnTo>
                  <a:pt x="1358648" y="1802018"/>
                </a:lnTo>
                <a:lnTo>
                  <a:pt x="1399510" y="1781089"/>
                </a:lnTo>
                <a:lnTo>
                  <a:pt x="1439196" y="1758269"/>
                </a:lnTo>
                <a:lnTo>
                  <a:pt x="1477646" y="1733618"/>
                </a:lnTo>
                <a:lnTo>
                  <a:pt x="1514801" y="1707196"/>
                </a:lnTo>
                <a:lnTo>
                  <a:pt x="1550601" y="1679062"/>
                </a:lnTo>
                <a:lnTo>
                  <a:pt x="1584988" y="1649275"/>
                </a:lnTo>
                <a:lnTo>
                  <a:pt x="1617900" y="1617895"/>
                </a:lnTo>
                <a:lnTo>
                  <a:pt x="1649279" y="1584983"/>
                </a:lnTo>
                <a:lnTo>
                  <a:pt x="1679066" y="1550596"/>
                </a:lnTo>
                <a:lnTo>
                  <a:pt x="1707200" y="1514795"/>
                </a:lnTo>
                <a:lnTo>
                  <a:pt x="1733622" y="1477640"/>
                </a:lnTo>
                <a:lnTo>
                  <a:pt x="1758272" y="1439190"/>
                </a:lnTo>
                <a:lnTo>
                  <a:pt x="1781092" y="1399504"/>
                </a:lnTo>
                <a:lnTo>
                  <a:pt x="1802020" y="1358643"/>
                </a:lnTo>
                <a:lnTo>
                  <a:pt x="1820999" y="1316665"/>
                </a:lnTo>
                <a:lnTo>
                  <a:pt x="1837968" y="1273630"/>
                </a:lnTo>
                <a:lnTo>
                  <a:pt x="1852867" y="1229598"/>
                </a:lnTo>
                <a:lnTo>
                  <a:pt x="1865638" y="1184628"/>
                </a:lnTo>
                <a:lnTo>
                  <a:pt x="1876220" y="1138781"/>
                </a:lnTo>
                <a:lnTo>
                  <a:pt x="1884555" y="1092115"/>
                </a:lnTo>
                <a:lnTo>
                  <a:pt x="1890582" y="1044689"/>
                </a:lnTo>
                <a:lnTo>
                  <a:pt x="1894241" y="996565"/>
                </a:lnTo>
                <a:lnTo>
                  <a:pt x="1895475" y="947801"/>
                </a:lnTo>
                <a:lnTo>
                  <a:pt x="1894241" y="899023"/>
                </a:lnTo>
                <a:lnTo>
                  <a:pt x="1890582" y="850887"/>
                </a:lnTo>
                <a:lnTo>
                  <a:pt x="1884555" y="803451"/>
                </a:lnTo>
                <a:lnTo>
                  <a:pt x="1876220" y="756775"/>
                </a:lnTo>
                <a:lnTo>
                  <a:pt x="1865638" y="710918"/>
                </a:lnTo>
                <a:lnTo>
                  <a:pt x="1852867" y="665939"/>
                </a:lnTo>
                <a:lnTo>
                  <a:pt x="1837968" y="621900"/>
                </a:lnTo>
                <a:lnTo>
                  <a:pt x="1820999" y="578858"/>
                </a:lnTo>
                <a:lnTo>
                  <a:pt x="1802020" y="536873"/>
                </a:lnTo>
                <a:lnTo>
                  <a:pt x="1781092" y="496005"/>
                </a:lnTo>
                <a:lnTo>
                  <a:pt x="1758272" y="456314"/>
                </a:lnTo>
                <a:lnTo>
                  <a:pt x="1733622" y="417859"/>
                </a:lnTo>
                <a:lnTo>
                  <a:pt x="1707200" y="380700"/>
                </a:lnTo>
                <a:lnTo>
                  <a:pt x="1679066" y="344895"/>
                </a:lnTo>
                <a:lnTo>
                  <a:pt x="1649279" y="310505"/>
                </a:lnTo>
                <a:lnTo>
                  <a:pt x="1617900" y="277590"/>
                </a:lnTo>
                <a:lnTo>
                  <a:pt x="1584988" y="246208"/>
                </a:lnTo>
                <a:lnTo>
                  <a:pt x="1550601" y="216419"/>
                </a:lnTo>
                <a:lnTo>
                  <a:pt x="1514801" y="188283"/>
                </a:lnTo>
                <a:lnTo>
                  <a:pt x="1477646" y="161859"/>
                </a:lnTo>
                <a:lnTo>
                  <a:pt x="1439196" y="137207"/>
                </a:lnTo>
                <a:lnTo>
                  <a:pt x="1399510" y="114386"/>
                </a:lnTo>
                <a:lnTo>
                  <a:pt x="1358648" y="93456"/>
                </a:lnTo>
                <a:lnTo>
                  <a:pt x="1316670" y="74477"/>
                </a:lnTo>
                <a:lnTo>
                  <a:pt x="1273635" y="57508"/>
                </a:lnTo>
                <a:lnTo>
                  <a:pt x="1229603" y="42608"/>
                </a:lnTo>
                <a:lnTo>
                  <a:pt x="1184633" y="29836"/>
                </a:lnTo>
                <a:lnTo>
                  <a:pt x="1138784" y="19254"/>
                </a:lnTo>
                <a:lnTo>
                  <a:pt x="1092118" y="10919"/>
                </a:lnTo>
                <a:lnTo>
                  <a:pt x="1044692" y="4892"/>
                </a:lnTo>
                <a:lnTo>
                  <a:pt x="996566" y="1233"/>
                </a:lnTo>
                <a:lnTo>
                  <a:pt x="947801" y="0"/>
                </a:lnTo>
                <a:close/>
              </a:path>
            </a:pathLst>
          </a:custGeom>
          <a:solidFill>
            <a:srgbClr val="D0E7D3">
              <a:alpha val="50195"/>
            </a:srgbClr>
          </a:solidFill>
        </p:spPr>
        <p:txBody>
          <a:bodyPr wrap="square" lIns="0" tIns="0" rIns="0" bIns="0" rtlCol="0"/>
          <a:lstStyle/>
          <a:p>
            <a:pPr defTabSz="795802"/>
            <a:endParaRPr sz="1567" kern="0">
              <a:solidFill>
                <a:sysClr val="windowText" lastClr="000000"/>
              </a:solidFill>
            </a:endParaRPr>
          </a:p>
        </p:txBody>
      </p:sp>
      <p:sp>
        <p:nvSpPr>
          <p:cNvPr id="47" name="object 47"/>
          <p:cNvSpPr txBox="1"/>
          <p:nvPr/>
        </p:nvSpPr>
        <p:spPr>
          <a:xfrm>
            <a:off x="2027998" y="4203919"/>
            <a:ext cx="973767" cy="1013648"/>
          </a:xfrm>
          <a:prstGeom prst="rect">
            <a:avLst/>
          </a:prstGeom>
        </p:spPr>
        <p:txBody>
          <a:bodyPr vert="horz" wrap="square" lIns="0" tIns="13816" rIns="0" bIns="0" rtlCol="0">
            <a:spAutoFit/>
          </a:bodyPr>
          <a:lstStyle/>
          <a:p>
            <a:pPr marL="6079" algn="ctr" defTabSz="795802">
              <a:spcBef>
                <a:spcPts val="109"/>
              </a:spcBef>
            </a:pPr>
            <a:r>
              <a:rPr sz="1088" kern="0" spc="-9" dirty="0">
                <a:solidFill>
                  <a:srgbClr val="252525"/>
                </a:solidFill>
                <a:latin typeface="Calibri"/>
                <a:cs typeface="Calibri"/>
              </a:rPr>
              <a:t>Demographic</a:t>
            </a:r>
            <a:endParaRPr sz="1088" kern="0">
              <a:solidFill>
                <a:sysClr val="windowText" lastClr="000000"/>
              </a:solidFill>
              <a:latin typeface="Calibri"/>
              <a:cs typeface="Calibri"/>
            </a:endParaRPr>
          </a:p>
          <a:p>
            <a:pPr marL="4974" algn="ctr" defTabSz="795802">
              <a:spcBef>
                <a:spcPts val="70"/>
              </a:spcBef>
            </a:pPr>
            <a:r>
              <a:rPr sz="1088" kern="0" spc="-9" dirty="0">
                <a:solidFill>
                  <a:srgbClr val="252525"/>
                </a:solidFill>
                <a:latin typeface="Calibri"/>
                <a:cs typeface="Calibri"/>
              </a:rPr>
              <a:t>Socioeconomic.</a:t>
            </a:r>
            <a:endParaRPr sz="1088" kern="0">
              <a:solidFill>
                <a:sysClr val="windowText" lastClr="000000"/>
              </a:solidFill>
              <a:latin typeface="Calibri"/>
              <a:cs typeface="Calibri"/>
            </a:endParaRPr>
          </a:p>
          <a:p>
            <a:pPr marL="10500" marR="4421" indent="3316" algn="ctr" defTabSz="795802">
              <a:lnSpc>
                <a:spcPct val="102699"/>
              </a:lnSpc>
              <a:spcBef>
                <a:spcPts val="1075"/>
              </a:spcBef>
            </a:pPr>
            <a:r>
              <a:rPr sz="1088" kern="0" dirty="0">
                <a:solidFill>
                  <a:srgbClr val="252525"/>
                </a:solidFill>
                <a:latin typeface="Calibri"/>
                <a:cs typeface="Calibri"/>
              </a:rPr>
              <a:t>Single</a:t>
            </a:r>
            <a:r>
              <a:rPr sz="1088" kern="0" spc="87" dirty="0">
                <a:solidFill>
                  <a:srgbClr val="252525"/>
                </a:solidFill>
                <a:latin typeface="Calibri"/>
                <a:cs typeface="Calibri"/>
              </a:rPr>
              <a:t> </a:t>
            </a:r>
            <a:r>
              <a:rPr sz="1088" kern="0" dirty="0">
                <a:solidFill>
                  <a:srgbClr val="252525"/>
                </a:solidFill>
                <a:latin typeface="Calibri"/>
                <a:cs typeface="Calibri"/>
              </a:rPr>
              <a:t>use</a:t>
            </a:r>
            <a:r>
              <a:rPr sz="1088" kern="0" spc="87" dirty="0">
                <a:solidFill>
                  <a:srgbClr val="252525"/>
                </a:solidFill>
                <a:latin typeface="Calibri"/>
                <a:cs typeface="Calibri"/>
              </a:rPr>
              <a:t> </a:t>
            </a:r>
            <a:r>
              <a:rPr sz="1088" kern="0" spc="-9" dirty="0">
                <a:solidFill>
                  <a:srgbClr val="252525"/>
                </a:solidFill>
                <a:latin typeface="Calibri"/>
                <a:cs typeface="Calibri"/>
              </a:rPr>
              <a:t>glass </a:t>
            </a:r>
            <a:r>
              <a:rPr sz="1088" kern="0" dirty="0">
                <a:solidFill>
                  <a:srgbClr val="252525"/>
                </a:solidFill>
                <a:latin typeface="Calibri"/>
                <a:cs typeface="Calibri"/>
              </a:rPr>
              <a:t>packaging</a:t>
            </a:r>
            <a:r>
              <a:rPr sz="1088" kern="0" spc="117" dirty="0">
                <a:solidFill>
                  <a:srgbClr val="252525"/>
                </a:solidFill>
                <a:latin typeface="Calibri"/>
                <a:cs typeface="Calibri"/>
              </a:rPr>
              <a:t> </a:t>
            </a:r>
            <a:r>
              <a:rPr sz="1088" kern="0" dirty="0">
                <a:solidFill>
                  <a:srgbClr val="252525"/>
                </a:solidFill>
                <a:latin typeface="Calibri"/>
                <a:cs typeface="Calibri"/>
              </a:rPr>
              <a:t>put</a:t>
            </a:r>
            <a:r>
              <a:rPr sz="1088" kern="0" spc="52" dirty="0">
                <a:solidFill>
                  <a:srgbClr val="252525"/>
                </a:solidFill>
                <a:latin typeface="Calibri"/>
                <a:cs typeface="Calibri"/>
              </a:rPr>
              <a:t> </a:t>
            </a:r>
            <a:r>
              <a:rPr sz="1088" kern="0" spc="-22" dirty="0">
                <a:solidFill>
                  <a:srgbClr val="252525"/>
                </a:solidFill>
                <a:latin typeface="Calibri"/>
                <a:cs typeface="Calibri"/>
              </a:rPr>
              <a:t>in </a:t>
            </a:r>
            <a:r>
              <a:rPr sz="1088" kern="0" spc="-9" dirty="0">
                <a:solidFill>
                  <a:srgbClr val="252525"/>
                </a:solidFill>
                <a:latin typeface="Calibri"/>
                <a:cs typeface="Calibri"/>
              </a:rPr>
              <a:t>market</a:t>
            </a:r>
            <a:endParaRPr sz="1088" kern="0">
              <a:solidFill>
                <a:sysClr val="windowText" lastClr="000000"/>
              </a:solidFill>
              <a:latin typeface="Calibri"/>
              <a:cs typeface="Calibri"/>
            </a:endParaRPr>
          </a:p>
        </p:txBody>
      </p:sp>
      <p:sp>
        <p:nvSpPr>
          <p:cNvPr id="48" name="object 48"/>
          <p:cNvSpPr/>
          <p:nvPr/>
        </p:nvSpPr>
        <p:spPr>
          <a:xfrm>
            <a:off x="1724264" y="3912950"/>
            <a:ext cx="422776" cy="422776"/>
          </a:xfrm>
          <a:custGeom>
            <a:avLst/>
            <a:gdLst/>
            <a:ahLst/>
            <a:cxnLst/>
            <a:rect l="l" t="t" r="r" b="b"/>
            <a:pathLst>
              <a:path w="485775" h="485775">
                <a:moveTo>
                  <a:pt x="242950" y="0"/>
                </a:moveTo>
                <a:lnTo>
                  <a:pt x="193970" y="4933"/>
                </a:lnTo>
                <a:lnTo>
                  <a:pt x="148357" y="19081"/>
                </a:lnTo>
                <a:lnTo>
                  <a:pt x="107088" y="41469"/>
                </a:lnTo>
                <a:lnTo>
                  <a:pt x="71135" y="71119"/>
                </a:lnTo>
                <a:lnTo>
                  <a:pt x="41476" y="107057"/>
                </a:lnTo>
                <a:lnTo>
                  <a:pt x="19083" y="148304"/>
                </a:lnTo>
                <a:lnTo>
                  <a:pt x="4933" y="193885"/>
                </a:lnTo>
                <a:lnTo>
                  <a:pt x="0" y="242824"/>
                </a:lnTo>
                <a:lnTo>
                  <a:pt x="4933" y="291804"/>
                </a:lnTo>
                <a:lnTo>
                  <a:pt x="19083" y="337417"/>
                </a:lnTo>
                <a:lnTo>
                  <a:pt x="41476" y="378686"/>
                </a:lnTo>
                <a:lnTo>
                  <a:pt x="71135" y="414639"/>
                </a:lnTo>
                <a:lnTo>
                  <a:pt x="107088" y="444298"/>
                </a:lnTo>
                <a:lnTo>
                  <a:pt x="148357" y="466691"/>
                </a:lnTo>
                <a:lnTo>
                  <a:pt x="193970" y="480841"/>
                </a:lnTo>
                <a:lnTo>
                  <a:pt x="242950" y="485775"/>
                </a:lnTo>
                <a:lnTo>
                  <a:pt x="291889" y="480841"/>
                </a:lnTo>
                <a:lnTo>
                  <a:pt x="337470" y="466691"/>
                </a:lnTo>
                <a:lnTo>
                  <a:pt x="378717" y="444298"/>
                </a:lnTo>
                <a:lnTo>
                  <a:pt x="414654" y="414639"/>
                </a:lnTo>
                <a:lnTo>
                  <a:pt x="444305" y="378686"/>
                </a:lnTo>
                <a:lnTo>
                  <a:pt x="466693" y="337417"/>
                </a:lnTo>
                <a:lnTo>
                  <a:pt x="480841" y="291804"/>
                </a:lnTo>
                <a:lnTo>
                  <a:pt x="485775" y="242824"/>
                </a:lnTo>
                <a:lnTo>
                  <a:pt x="480841" y="193885"/>
                </a:lnTo>
                <a:lnTo>
                  <a:pt x="466693" y="148304"/>
                </a:lnTo>
                <a:lnTo>
                  <a:pt x="444305" y="107057"/>
                </a:lnTo>
                <a:lnTo>
                  <a:pt x="414655" y="71119"/>
                </a:lnTo>
                <a:lnTo>
                  <a:pt x="378717" y="41469"/>
                </a:lnTo>
                <a:lnTo>
                  <a:pt x="337470" y="19081"/>
                </a:lnTo>
                <a:lnTo>
                  <a:pt x="291889" y="4933"/>
                </a:lnTo>
                <a:lnTo>
                  <a:pt x="242950" y="0"/>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49" name="object 49"/>
          <p:cNvSpPr txBox="1"/>
          <p:nvPr/>
        </p:nvSpPr>
        <p:spPr>
          <a:xfrm>
            <a:off x="1856345" y="3948320"/>
            <a:ext cx="154742" cy="333218"/>
          </a:xfrm>
          <a:prstGeom prst="rect">
            <a:avLst/>
          </a:prstGeom>
        </p:spPr>
        <p:txBody>
          <a:bodyPr vert="horz" wrap="square" lIns="0" tIns="11606" rIns="0" bIns="0" rtlCol="0">
            <a:spAutoFit/>
          </a:bodyPr>
          <a:lstStyle/>
          <a:p>
            <a:pPr marL="11053" defTabSz="795802">
              <a:spcBef>
                <a:spcPts val="91"/>
              </a:spcBef>
            </a:pPr>
            <a:r>
              <a:rPr sz="2089" b="1" kern="0" spc="-44" dirty="0">
                <a:solidFill>
                  <a:srgbClr val="FFFFFF"/>
                </a:solidFill>
                <a:latin typeface="Calibri"/>
                <a:cs typeface="Calibri"/>
              </a:rPr>
              <a:t>+</a:t>
            </a:r>
            <a:endParaRPr sz="2089" kern="0">
              <a:solidFill>
                <a:sysClr val="windowText" lastClr="000000"/>
              </a:solidFill>
              <a:latin typeface="Calibri"/>
              <a:cs typeface="Calibri"/>
            </a:endParaRPr>
          </a:p>
        </p:txBody>
      </p:sp>
      <p:grpSp>
        <p:nvGrpSpPr>
          <p:cNvPr id="50" name="object 50"/>
          <p:cNvGrpSpPr/>
          <p:nvPr/>
        </p:nvGrpSpPr>
        <p:grpSpPr>
          <a:xfrm>
            <a:off x="3863012" y="1832228"/>
            <a:ext cx="6648361" cy="3067199"/>
            <a:chOff x="4438650" y="2105025"/>
            <a:chExt cx="7639050" cy="3524250"/>
          </a:xfrm>
        </p:grpSpPr>
        <p:pic>
          <p:nvPicPr>
            <p:cNvPr id="51" name="object 51"/>
            <p:cNvPicPr/>
            <p:nvPr/>
          </p:nvPicPr>
          <p:blipFill>
            <a:blip r:embed="rId4" cstate="print"/>
            <a:stretch>
              <a:fillRect/>
            </a:stretch>
          </p:blipFill>
          <p:spPr>
            <a:xfrm>
              <a:off x="8591550" y="2105025"/>
              <a:ext cx="3486150" cy="3524250"/>
            </a:xfrm>
            <a:prstGeom prst="rect">
              <a:avLst/>
            </a:prstGeom>
          </p:spPr>
        </p:pic>
        <p:pic>
          <p:nvPicPr>
            <p:cNvPr id="52" name="object 52" descr="Un dibujo de una cara feliz  Descripción generada automáticamente con confianza baja"/>
            <p:cNvPicPr/>
            <p:nvPr/>
          </p:nvPicPr>
          <p:blipFill>
            <a:blip r:embed="rId5" cstate="print"/>
            <a:stretch>
              <a:fillRect/>
            </a:stretch>
          </p:blipFill>
          <p:spPr>
            <a:xfrm>
              <a:off x="4438650" y="2476500"/>
              <a:ext cx="1162050" cy="809625"/>
            </a:xfrm>
            <a:prstGeom prst="rect">
              <a:avLst/>
            </a:prstGeom>
          </p:spPr>
        </p:pic>
      </p:grpSp>
      <p:sp>
        <p:nvSpPr>
          <p:cNvPr id="53" name="object 53"/>
          <p:cNvSpPr txBox="1"/>
          <p:nvPr/>
        </p:nvSpPr>
        <p:spPr>
          <a:xfrm>
            <a:off x="10176469" y="5617549"/>
            <a:ext cx="46422" cy="102592"/>
          </a:xfrm>
          <a:prstGeom prst="rect">
            <a:avLst/>
          </a:prstGeom>
        </p:spPr>
        <p:txBody>
          <a:bodyPr vert="horz" wrap="square" lIns="0" tIns="0" rIns="0" bIns="0" rtlCol="0">
            <a:spAutoFit/>
          </a:bodyPr>
          <a:lstStyle/>
          <a:p>
            <a:pPr defTabSz="795802">
              <a:lnSpc>
                <a:spcPts val="827"/>
              </a:lnSpc>
            </a:pPr>
            <a:r>
              <a:rPr sz="696" kern="0" spc="-44" dirty="0">
                <a:solidFill>
                  <a:srgbClr val="9D9D9D"/>
                </a:solidFill>
                <a:latin typeface="Calibri"/>
                <a:cs typeface="Calibri"/>
              </a:rPr>
              <a:t>4</a:t>
            </a:r>
            <a:endParaRPr sz="696" kern="0">
              <a:solidFill>
                <a:sysClr val="windowText" lastClr="000000"/>
              </a:solidFill>
              <a:latin typeface="Calibri"/>
              <a:cs typeface="Calibri"/>
            </a:endParaRPr>
          </a:p>
        </p:txBody>
      </p:sp>
      <p:sp>
        <p:nvSpPr>
          <p:cNvPr id="54" name="object 54"/>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77370" defTabSz="795802">
              <a:spcBef>
                <a:spcPts val="74"/>
              </a:spcBef>
            </a:pPr>
            <a:fld id="{81D60167-4931-47E6-BA6A-407CBD079E47}" type="slidenum">
              <a:rPr kern="0" spc="-44" dirty="0">
                <a:solidFill>
                  <a:srgbClr val="FFFFFF"/>
                </a:solidFill>
              </a:rPr>
              <a:pPr marL="77370" defTabSz="795802">
                <a:spcBef>
                  <a:spcPts val="74"/>
                </a:spcBef>
              </a:pPr>
              <a:t>57</a:t>
            </a:fld>
            <a:endParaRPr kern="0" spc="-44" dirty="0">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176469" y="5617549"/>
            <a:ext cx="46422" cy="102592"/>
          </a:xfrm>
          <a:prstGeom prst="rect">
            <a:avLst/>
          </a:prstGeom>
        </p:spPr>
        <p:txBody>
          <a:bodyPr vert="horz" wrap="square" lIns="0" tIns="0" rIns="0" bIns="0" rtlCol="0">
            <a:spAutoFit/>
          </a:bodyPr>
          <a:lstStyle/>
          <a:p>
            <a:pPr defTabSz="795802">
              <a:lnSpc>
                <a:spcPts val="827"/>
              </a:lnSpc>
            </a:pPr>
            <a:r>
              <a:rPr sz="696" kern="0" spc="-44" dirty="0">
                <a:solidFill>
                  <a:srgbClr val="252525"/>
                </a:solidFill>
                <a:latin typeface="Calibri"/>
                <a:cs typeface="Calibri"/>
              </a:rPr>
              <a:t>7</a:t>
            </a:r>
            <a:endParaRPr sz="696" kern="0">
              <a:solidFill>
                <a:sysClr val="windowText" lastClr="000000"/>
              </a:solidFill>
              <a:latin typeface="Calibri"/>
              <a:cs typeface="Calibri"/>
            </a:endParaRPr>
          </a:p>
        </p:txBody>
      </p:sp>
      <p:sp>
        <p:nvSpPr>
          <p:cNvPr id="3" name="object 3"/>
          <p:cNvSpPr/>
          <p:nvPr/>
        </p:nvSpPr>
        <p:spPr>
          <a:xfrm>
            <a:off x="10017306" y="318744"/>
            <a:ext cx="192321" cy="258639"/>
          </a:xfrm>
          <a:custGeom>
            <a:avLst/>
            <a:gdLst/>
            <a:ahLst/>
            <a:cxnLst/>
            <a:rect l="l" t="t" r="r" b="b"/>
            <a:pathLst>
              <a:path w="220979" h="297180">
                <a:moveTo>
                  <a:pt x="220980" y="109855"/>
                </a:moveTo>
                <a:lnTo>
                  <a:pt x="213055" y="71767"/>
                </a:lnTo>
                <a:lnTo>
                  <a:pt x="188048" y="32207"/>
                </a:lnTo>
                <a:lnTo>
                  <a:pt x="152857" y="8648"/>
                </a:lnTo>
                <a:lnTo>
                  <a:pt x="145008" y="7048"/>
                </a:lnTo>
                <a:lnTo>
                  <a:pt x="145008" y="106908"/>
                </a:lnTo>
                <a:lnTo>
                  <a:pt x="142303" y="120586"/>
                </a:lnTo>
                <a:lnTo>
                  <a:pt x="134899" y="131749"/>
                </a:lnTo>
                <a:lnTo>
                  <a:pt x="123926" y="139280"/>
                </a:lnTo>
                <a:lnTo>
                  <a:pt x="110490" y="142036"/>
                </a:lnTo>
                <a:lnTo>
                  <a:pt x="97053" y="139280"/>
                </a:lnTo>
                <a:lnTo>
                  <a:pt x="86080" y="131749"/>
                </a:lnTo>
                <a:lnTo>
                  <a:pt x="78676" y="120586"/>
                </a:lnTo>
                <a:lnTo>
                  <a:pt x="75971" y="106908"/>
                </a:lnTo>
                <a:lnTo>
                  <a:pt x="78676" y="93230"/>
                </a:lnTo>
                <a:lnTo>
                  <a:pt x="86080" y="82054"/>
                </a:lnTo>
                <a:lnTo>
                  <a:pt x="97053" y="74523"/>
                </a:lnTo>
                <a:lnTo>
                  <a:pt x="110490" y="71767"/>
                </a:lnTo>
                <a:lnTo>
                  <a:pt x="123926" y="74523"/>
                </a:lnTo>
                <a:lnTo>
                  <a:pt x="134899" y="82054"/>
                </a:lnTo>
                <a:lnTo>
                  <a:pt x="142303" y="93230"/>
                </a:lnTo>
                <a:lnTo>
                  <a:pt x="145008" y="106908"/>
                </a:lnTo>
                <a:lnTo>
                  <a:pt x="145008" y="7048"/>
                </a:lnTo>
                <a:lnTo>
                  <a:pt x="68122" y="8648"/>
                </a:lnTo>
                <a:lnTo>
                  <a:pt x="32931" y="32207"/>
                </a:lnTo>
                <a:lnTo>
                  <a:pt x="8890" y="67132"/>
                </a:lnTo>
                <a:lnTo>
                  <a:pt x="0" y="109855"/>
                </a:lnTo>
                <a:lnTo>
                  <a:pt x="0" y="296697"/>
                </a:lnTo>
                <a:lnTo>
                  <a:pt x="220980" y="296697"/>
                </a:lnTo>
                <a:lnTo>
                  <a:pt x="220980" y="142036"/>
                </a:lnTo>
                <a:lnTo>
                  <a:pt x="220980" y="109855"/>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4" name="object 4"/>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5" name="object 5" descr="$PPTXTitle"/>
          <p:cNvSpPr txBox="1">
            <a:spLocks noGrp="1"/>
          </p:cNvSpPr>
          <p:nvPr>
            <p:ph type="title"/>
          </p:nvPr>
        </p:nvSpPr>
        <p:spPr>
          <a:xfrm>
            <a:off x="380223" y="777277"/>
            <a:ext cx="6121133" cy="590437"/>
          </a:xfrm>
          <a:prstGeom prst="rect">
            <a:avLst/>
          </a:prstGeom>
        </p:spPr>
        <p:txBody>
          <a:bodyPr vert="horz" wrap="square" lIns="0" tIns="70186" rIns="0" bIns="0" rtlCol="0">
            <a:spAutoFit/>
          </a:bodyPr>
          <a:lstStyle/>
          <a:p>
            <a:pPr marL="470850" marR="4421" indent="-460350">
              <a:lnSpc>
                <a:spcPts val="2028"/>
              </a:lnSpc>
              <a:spcBef>
                <a:spcPts val="553"/>
              </a:spcBef>
              <a:tabLst>
                <a:tab pos="470850" algn="l"/>
              </a:tabLst>
            </a:pPr>
            <a:r>
              <a:rPr sz="2611" spc="-32" baseline="1388" dirty="0"/>
              <a:t>02.</a:t>
            </a:r>
            <a:r>
              <a:rPr sz="2611" baseline="1388" dirty="0"/>
              <a:t>	</a:t>
            </a:r>
            <a:r>
              <a:rPr dirty="0"/>
              <a:t>Digitalisation</a:t>
            </a:r>
            <a:r>
              <a:rPr spc="-65" dirty="0"/>
              <a:t> </a:t>
            </a:r>
            <a:r>
              <a:rPr dirty="0"/>
              <a:t>&amp;</a:t>
            </a:r>
            <a:r>
              <a:rPr spc="-30" dirty="0"/>
              <a:t> </a:t>
            </a:r>
            <a:r>
              <a:rPr dirty="0"/>
              <a:t>AI</a:t>
            </a:r>
            <a:r>
              <a:rPr spc="-48" dirty="0"/>
              <a:t> </a:t>
            </a:r>
            <a:r>
              <a:rPr dirty="0"/>
              <a:t>–</a:t>
            </a:r>
            <a:r>
              <a:rPr spc="-44" dirty="0"/>
              <a:t> </a:t>
            </a:r>
            <a:r>
              <a:rPr dirty="0"/>
              <a:t>Opportunities</a:t>
            </a:r>
            <a:r>
              <a:rPr spc="-48" dirty="0"/>
              <a:t> </a:t>
            </a:r>
            <a:r>
              <a:rPr dirty="0"/>
              <a:t>to</a:t>
            </a:r>
            <a:r>
              <a:rPr spc="-65" dirty="0"/>
              <a:t> </a:t>
            </a:r>
            <a:r>
              <a:rPr dirty="0"/>
              <a:t>increase</a:t>
            </a:r>
            <a:r>
              <a:rPr spc="-4" dirty="0"/>
              <a:t> </a:t>
            </a:r>
            <a:r>
              <a:rPr spc="-9" dirty="0"/>
              <a:t>glass collection</a:t>
            </a:r>
            <a:endParaRPr/>
          </a:p>
        </p:txBody>
      </p:sp>
      <p:sp>
        <p:nvSpPr>
          <p:cNvPr id="6" name="object 6"/>
          <p:cNvSpPr txBox="1"/>
          <p:nvPr/>
        </p:nvSpPr>
        <p:spPr>
          <a:xfrm>
            <a:off x="389341" y="359365"/>
            <a:ext cx="2555446"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CGL</a:t>
            </a:r>
            <a:r>
              <a:rPr sz="696" kern="0" spc="22" dirty="0">
                <a:solidFill>
                  <a:srgbClr val="9D9D9D"/>
                </a:solidFill>
                <a:latin typeface="Calibri"/>
                <a:cs typeface="Calibri"/>
              </a:rPr>
              <a:t> </a:t>
            </a:r>
            <a:r>
              <a:rPr sz="696" kern="0" dirty="0">
                <a:solidFill>
                  <a:srgbClr val="9D9D9D"/>
                </a:solidFill>
                <a:latin typeface="Calibri"/>
                <a:cs typeface="Calibri"/>
              </a:rPr>
              <a:t>NPC MEETING </a:t>
            </a:r>
            <a:r>
              <a:rPr sz="696" kern="0" spc="-9" dirty="0">
                <a:solidFill>
                  <a:srgbClr val="9D9D9D"/>
                </a:solidFill>
                <a:latin typeface="Calibri"/>
                <a:cs typeface="Calibri"/>
              </a:rPr>
              <a:t>#9</a:t>
            </a:r>
            <a:r>
              <a:rPr sz="696" kern="0" spc="-35" dirty="0">
                <a:solidFill>
                  <a:srgbClr val="9D9D9D"/>
                </a:solidFill>
                <a:latin typeface="Calibri"/>
                <a:cs typeface="Calibri"/>
              </a:rPr>
              <a:t> </a:t>
            </a:r>
            <a:r>
              <a:rPr sz="696" kern="0" dirty="0">
                <a:solidFill>
                  <a:srgbClr val="9D9D9D"/>
                </a:solidFill>
                <a:latin typeface="Calibri"/>
                <a:cs typeface="Calibri"/>
              </a:rPr>
              <a:t>-</a:t>
            </a:r>
            <a:r>
              <a:rPr sz="696" kern="0" spc="13" dirty="0">
                <a:solidFill>
                  <a:srgbClr val="9D9D9D"/>
                </a:solidFill>
                <a:latin typeface="Calibri"/>
                <a:cs typeface="Calibri"/>
              </a:rPr>
              <a:t> </a:t>
            </a:r>
            <a:r>
              <a:rPr sz="696" kern="0" spc="-9" dirty="0">
                <a:solidFill>
                  <a:srgbClr val="9D9D9D"/>
                </a:solidFill>
                <a:latin typeface="Calibri"/>
                <a:cs typeface="Calibri"/>
              </a:rPr>
              <a:t>DIGITALISATION</a:t>
            </a:r>
            <a:r>
              <a:rPr sz="696" kern="0" spc="-22" dirty="0">
                <a:solidFill>
                  <a:srgbClr val="9D9D9D"/>
                </a:solidFill>
                <a:latin typeface="Calibri"/>
                <a:cs typeface="Calibri"/>
              </a:rPr>
              <a:t> </a:t>
            </a:r>
            <a:r>
              <a:rPr sz="696" kern="0" dirty="0">
                <a:solidFill>
                  <a:srgbClr val="9D9D9D"/>
                </a:solidFill>
                <a:latin typeface="Calibri"/>
                <a:cs typeface="Calibri"/>
              </a:rPr>
              <a:t>&amp;</a:t>
            </a:r>
            <a:r>
              <a:rPr sz="696" kern="0" spc="22" dirty="0">
                <a:solidFill>
                  <a:srgbClr val="9D9D9D"/>
                </a:solidFill>
                <a:latin typeface="Calibri"/>
                <a:cs typeface="Calibri"/>
              </a:rPr>
              <a:t> </a:t>
            </a:r>
            <a:r>
              <a:rPr sz="696" kern="0" dirty="0">
                <a:solidFill>
                  <a:srgbClr val="9D9D9D"/>
                </a:solidFill>
                <a:latin typeface="Calibri"/>
                <a:cs typeface="Calibri"/>
              </a:rPr>
              <a:t>AI</a:t>
            </a:r>
            <a:r>
              <a:rPr sz="696" kern="0" spc="4" dirty="0">
                <a:solidFill>
                  <a:srgbClr val="9D9D9D"/>
                </a:solidFill>
                <a:latin typeface="Calibri"/>
                <a:cs typeface="Calibri"/>
              </a:rPr>
              <a:t> </a:t>
            </a:r>
            <a:r>
              <a:rPr sz="696" kern="0" dirty="0">
                <a:solidFill>
                  <a:srgbClr val="9D9D9D"/>
                </a:solidFill>
                <a:latin typeface="Calibri"/>
                <a:cs typeface="Calibri"/>
              </a:rPr>
              <a:t>/</a:t>
            </a:r>
            <a:r>
              <a:rPr sz="696" kern="0" spc="-35" dirty="0">
                <a:solidFill>
                  <a:srgbClr val="9D9D9D"/>
                </a:solidFill>
                <a:latin typeface="Calibri"/>
                <a:cs typeface="Calibri"/>
              </a:rPr>
              <a:t> </a:t>
            </a:r>
            <a:r>
              <a:rPr sz="696" kern="0" dirty="0">
                <a:solidFill>
                  <a:srgbClr val="9D9D9D"/>
                </a:solidFill>
                <a:latin typeface="Calibri"/>
                <a:cs typeface="Calibri"/>
              </a:rPr>
              <a:t>ECOVIDRIO´S</a:t>
            </a:r>
            <a:r>
              <a:rPr sz="696" kern="0" spc="-17" dirty="0">
                <a:solidFill>
                  <a:srgbClr val="9D9D9D"/>
                </a:solidFill>
                <a:latin typeface="Calibri"/>
                <a:cs typeface="Calibri"/>
              </a:rPr>
              <a:t> </a:t>
            </a:r>
            <a:r>
              <a:rPr sz="696" kern="0" dirty="0">
                <a:solidFill>
                  <a:srgbClr val="9D9D9D"/>
                </a:solidFill>
                <a:latin typeface="Calibri"/>
                <a:cs typeface="Calibri"/>
              </a:rPr>
              <a:t>USE</a:t>
            </a:r>
            <a:r>
              <a:rPr sz="696" kern="0" spc="-39" dirty="0">
                <a:solidFill>
                  <a:srgbClr val="9D9D9D"/>
                </a:solidFill>
                <a:latin typeface="Calibri"/>
                <a:cs typeface="Calibri"/>
              </a:rPr>
              <a:t> </a:t>
            </a:r>
            <a:r>
              <a:rPr sz="696" kern="0" spc="-17" dirty="0">
                <a:solidFill>
                  <a:srgbClr val="9D9D9D"/>
                </a:solidFill>
                <a:latin typeface="Calibri"/>
                <a:cs typeface="Calibri"/>
              </a:rPr>
              <a:t>CASES</a:t>
            </a:r>
            <a:endParaRPr sz="696" kern="0">
              <a:solidFill>
                <a:sysClr val="windowText" lastClr="000000"/>
              </a:solidFill>
              <a:latin typeface="Calibri"/>
              <a:cs typeface="Calibri"/>
            </a:endParaRPr>
          </a:p>
        </p:txBody>
      </p:sp>
      <p:sp>
        <p:nvSpPr>
          <p:cNvPr id="7" name="object 7"/>
          <p:cNvSpPr txBox="1"/>
          <p:nvPr/>
        </p:nvSpPr>
        <p:spPr>
          <a:xfrm>
            <a:off x="867624" y="1437969"/>
            <a:ext cx="2218331" cy="230832"/>
          </a:xfrm>
          <a:prstGeom prst="rect">
            <a:avLst/>
          </a:prstGeom>
          <a:solidFill>
            <a:srgbClr val="76E4A2"/>
          </a:solidFill>
        </p:spPr>
        <p:txBody>
          <a:bodyPr vert="horz" wrap="square" lIns="0" tIns="0" rIns="0" bIns="0" rtlCol="0">
            <a:spAutoFit/>
          </a:bodyPr>
          <a:lstStyle/>
          <a:p>
            <a:pPr marL="553" defTabSz="795802">
              <a:lnSpc>
                <a:spcPts val="1832"/>
              </a:lnSpc>
            </a:pPr>
            <a:r>
              <a:rPr sz="1567" kern="0" dirty="0">
                <a:solidFill>
                  <a:srgbClr val="252525"/>
                </a:solidFill>
                <a:latin typeface="Calibri"/>
                <a:cs typeface="Calibri"/>
              </a:rPr>
              <a:t>Container</a:t>
            </a:r>
            <a:r>
              <a:rPr sz="1567" kern="0" spc="-44" dirty="0">
                <a:solidFill>
                  <a:srgbClr val="252525"/>
                </a:solidFill>
                <a:latin typeface="Calibri"/>
                <a:cs typeface="Calibri"/>
              </a:rPr>
              <a:t> </a:t>
            </a:r>
            <a:r>
              <a:rPr sz="1567" kern="0" dirty="0">
                <a:solidFill>
                  <a:srgbClr val="252525"/>
                </a:solidFill>
                <a:latin typeface="Calibri"/>
                <a:cs typeface="Calibri"/>
              </a:rPr>
              <a:t>filling</a:t>
            </a:r>
            <a:r>
              <a:rPr sz="1567" kern="0" spc="-39" dirty="0">
                <a:solidFill>
                  <a:srgbClr val="252525"/>
                </a:solidFill>
                <a:latin typeface="Calibri"/>
                <a:cs typeface="Calibri"/>
              </a:rPr>
              <a:t> </a:t>
            </a:r>
            <a:r>
              <a:rPr sz="1567" kern="0" spc="-9" dirty="0">
                <a:solidFill>
                  <a:srgbClr val="252525"/>
                </a:solidFill>
                <a:latin typeface="Calibri"/>
                <a:cs typeface="Calibri"/>
              </a:rPr>
              <a:t>forecasting</a:t>
            </a:r>
            <a:endParaRPr sz="1567" kern="0">
              <a:solidFill>
                <a:sysClr val="windowText" lastClr="000000"/>
              </a:solidFill>
              <a:latin typeface="Calibri"/>
              <a:cs typeface="Calibri"/>
            </a:endParaRPr>
          </a:p>
        </p:txBody>
      </p:sp>
      <p:grpSp>
        <p:nvGrpSpPr>
          <p:cNvPr id="8" name="object 8"/>
          <p:cNvGrpSpPr/>
          <p:nvPr/>
        </p:nvGrpSpPr>
        <p:grpSpPr>
          <a:xfrm>
            <a:off x="3349050" y="199"/>
            <a:ext cx="7261800" cy="5968603"/>
            <a:chOff x="3848100" y="0"/>
            <a:chExt cx="8343900" cy="6858000"/>
          </a:xfrm>
        </p:grpSpPr>
        <p:pic>
          <p:nvPicPr>
            <p:cNvPr id="9" name="object 9" descr="Hidrante verde en la calle  Descripción generada automáticamente con confianza media"/>
            <p:cNvPicPr/>
            <p:nvPr/>
          </p:nvPicPr>
          <p:blipFill>
            <a:blip r:embed="rId2" cstate="print"/>
            <a:stretch>
              <a:fillRect/>
            </a:stretch>
          </p:blipFill>
          <p:spPr>
            <a:xfrm>
              <a:off x="8496300" y="0"/>
              <a:ext cx="3695700" cy="6857999"/>
            </a:xfrm>
            <a:prstGeom prst="rect">
              <a:avLst/>
            </a:prstGeom>
          </p:spPr>
        </p:pic>
        <p:pic>
          <p:nvPicPr>
            <p:cNvPr id="10" name="object 10" descr="Imagen que contiene verde, tabla, pequeño, parado  Descripción generada automáticamente"/>
            <p:cNvPicPr/>
            <p:nvPr/>
          </p:nvPicPr>
          <p:blipFill>
            <a:blip r:embed="rId3" cstate="print"/>
            <a:stretch>
              <a:fillRect/>
            </a:stretch>
          </p:blipFill>
          <p:spPr>
            <a:xfrm>
              <a:off x="6400800" y="1724025"/>
              <a:ext cx="4171950" cy="3914775"/>
            </a:xfrm>
            <a:prstGeom prst="rect">
              <a:avLst/>
            </a:prstGeom>
          </p:spPr>
        </p:pic>
        <p:pic>
          <p:nvPicPr>
            <p:cNvPr id="11" name="object 11" descr="A map with points and numbers  AI-generated content may be incorrect."/>
            <p:cNvPicPr/>
            <p:nvPr/>
          </p:nvPicPr>
          <p:blipFill>
            <a:blip r:embed="rId4" cstate="print"/>
            <a:stretch>
              <a:fillRect/>
            </a:stretch>
          </p:blipFill>
          <p:spPr>
            <a:xfrm>
              <a:off x="3848100" y="3838575"/>
              <a:ext cx="4781550" cy="3019424"/>
            </a:xfrm>
            <a:prstGeom prst="rect">
              <a:avLst/>
            </a:prstGeom>
          </p:spPr>
        </p:pic>
      </p:grpSp>
      <p:sp>
        <p:nvSpPr>
          <p:cNvPr id="12" name="object 12"/>
          <p:cNvSpPr txBox="1"/>
          <p:nvPr/>
        </p:nvSpPr>
        <p:spPr>
          <a:xfrm>
            <a:off x="857158" y="2086943"/>
            <a:ext cx="3975753" cy="701004"/>
          </a:xfrm>
          <a:prstGeom prst="rect">
            <a:avLst/>
          </a:prstGeom>
        </p:spPr>
        <p:txBody>
          <a:bodyPr vert="horz" wrap="square" lIns="0" tIns="9948" rIns="0" bIns="0" rtlCol="0">
            <a:spAutoFit/>
          </a:bodyPr>
          <a:lstStyle/>
          <a:p>
            <a:pPr marL="11053" marR="4421" defTabSz="795802">
              <a:lnSpc>
                <a:spcPct val="113100"/>
              </a:lnSpc>
              <a:spcBef>
                <a:spcPts val="78"/>
              </a:spcBef>
            </a:pPr>
            <a:r>
              <a:rPr sz="1349" kern="0" dirty="0">
                <a:solidFill>
                  <a:srgbClr val="252525"/>
                </a:solidFill>
                <a:latin typeface="Calibri"/>
                <a:cs typeface="Calibri"/>
              </a:rPr>
              <a:t>Container</a:t>
            </a:r>
            <a:r>
              <a:rPr sz="1349" kern="0" spc="152" dirty="0">
                <a:solidFill>
                  <a:srgbClr val="252525"/>
                </a:solidFill>
                <a:latin typeface="Calibri"/>
                <a:cs typeface="Calibri"/>
              </a:rPr>
              <a:t> </a:t>
            </a:r>
            <a:r>
              <a:rPr sz="1349" kern="0" dirty="0">
                <a:solidFill>
                  <a:srgbClr val="252525"/>
                </a:solidFill>
                <a:latin typeface="Calibri"/>
                <a:cs typeface="Calibri"/>
              </a:rPr>
              <a:t>filling</a:t>
            </a:r>
            <a:r>
              <a:rPr sz="1349" kern="0" spc="109" dirty="0">
                <a:solidFill>
                  <a:srgbClr val="252525"/>
                </a:solidFill>
                <a:latin typeface="Calibri"/>
                <a:cs typeface="Calibri"/>
              </a:rPr>
              <a:t> </a:t>
            </a:r>
            <a:r>
              <a:rPr sz="1349" kern="0" dirty="0">
                <a:solidFill>
                  <a:srgbClr val="252525"/>
                </a:solidFill>
                <a:latin typeface="Calibri"/>
                <a:cs typeface="Calibri"/>
              </a:rPr>
              <a:t>forecasting</a:t>
            </a:r>
            <a:r>
              <a:rPr sz="1349" kern="0" spc="109" dirty="0">
                <a:solidFill>
                  <a:srgbClr val="252525"/>
                </a:solidFill>
                <a:latin typeface="Calibri"/>
                <a:cs typeface="Calibri"/>
              </a:rPr>
              <a:t> </a:t>
            </a:r>
            <a:r>
              <a:rPr sz="1349" kern="0" dirty="0">
                <a:solidFill>
                  <a:srgbClr val="252525"/>
                </a:solidFill>
                <a:latin typeface="Calibri"/>
                <a:cs typeface="Calibri"/>
              </a:rPr>
              <a:t>solution</a:t>
            </a:r>
            <a:r>
              <a:rPr sz="1349" kern="0" spc="96" dirty="0">
                <a:solidFill>
                  <a:srgbClr val="252525"/>
                </a:solidFill>
                <a:latin typeface="Calibri"/>
                <a:cs typeface="Calibri"/>
              </a:rPr>
              <a:t> </a:t>
            </a:r>
            <a:r>
              <a:rPr sz="1349" kern="0" dirty="0">
                <a:solidFill>
                  <a:srgbClr val="252525"/>
                </a:solidFill>
                <a:latin typeface="Calibri"/>
                <a:cs typeface="Calibri"/>
              </a:rPr>
              <a:t>based</a:t>
            </a:r>
            <a:r>
              <a:rPr sz="1349" kern="0" spc="99" dirty="0">
                <a:solidFill>
                  <a:srgbClr val="252525"/>
                </a:solidFill>
                <a:latin typeface="Calibri"/>
                <a:cs typeface="Calibri"/>
              </a:rPr>
              <a:t> </a:t>
            </a:r>
            <a:r>
              <a:rPr sz="1349" kern="0" dirty="0">
                <a:solidFill>
                  <a:srgbClr val="252525"/>
                </a:solidFill>
                <a:latin typeface="Calibri"/>
                <a:cs typeface="Calibri"/>
              </a:rPr>
              <a:t>on</a:t>
            </a:r>
            <a:r>
              <a:rPr sz="1349" kern="0" spc="52" dirty="0">
                <a:solidFill>
                  <a:srgbClr val="252525"/>
                </a:solidFill>
                <a:latin typeface="Calibri"/>
                <a:cs typeface="Calibri"/>
              </a:rPr>
              <a:t> </a:t>
            </a:r>
            <a:r>
              <a:rPr sz="1349" b="1" kern="0" spc="-9" dirty="0">
                <a:solidFill>
                  <a:srgbClr val="252525"/>
                </a:solidFill>
                <a:latin typeface="Calibri"/>
                <a:cs typeface="Calibri"/>
              </a:rPr>
              <a:t>daily </a:t>
            </a:r>
            <a:r>
              <a:rPr sz="1349" b="1" kern="0" dirty="0">
                <a:solidFill>
                  <a:srgbClr val="252525"/>
                </a:solidFill>
                <a:latin typeface="Calibri"/>
                <a:cs typeface="Calibri"/>
              </a:rPr>
              <a:t>collection</a:t>
            </a:r>
            <a:r>
              <a:rPr sz="1349" b="1" kern="0" spc="117" dirty="0">
                <a:solidFill>
                  <a:srgbClr val="252525"/>
                </a:solidFill>
                <a:latin typeface="Calibri"/>
                <a:cs typeface="Calibri"/>
              </a:rPr>
              <a:t> </a:t>
            </a:r>
            <a:r>
              <a:rPr sz="1349" b="1" kern="0" dirty="0">
                <a:solidFill>
                  <a:srgbClr val="252525"/>
                </a:solidFill>
                <a:latin typeface="Calibri"/>
                <a:cs typeface="Calibri"/>
              </a:rPr>
              <a:t>data</a:t>
            </a:r>
            <a:r>
              <a:rPr sz="1349" b="1" kern="0" spc="39" dirty="0">
                <a:solidFill>
                  <a:srgbClr val="252525"/>
                </a:solidFill>
                <a:latin typeface="Calibri"/>
                <a:cs typeface="Calibri"/>
              </a:rPr>
              <a:t> </a:t>
            </a:r>
            <a:r>
              <a:rPr sz="1349" b="1" kern="0" dirty="0">
                <a:solidFill>
                  <a:srgbClr val="252525"/>
                </a:solidFill>
                <a:latin typeface="Calibri"/>
                <a:cs typeface="Calibri"/>
              </a:rPr>
              <a:t>&amp;</a:t>
            </a:r>
            <a:r>
              <a:rPr sz="1349" b="1" kern="0" spc="78" dirty="0">
                <a:solidFill>
                  <a:srgbClr val="252525"/>
                </a:solidFill>
                <a:latin typeface="Calibri"/>
                <a:cs typeface="Calibri"/>
              </a:rPr>
              <a:t> </a:t>
            </a:r>
            <a:r>
              <a:rPr sz="1349" b="1" kern="0" dirty="0">
                <a:solidFill>
                  <a:srgbClr val="252525"/>
                </a:solidFill>
                <a:latin typeface="Calibri"/>
                <a:cs typeface="Calibri"/>
              </a:rPr>
              <a:t>AI</a:t>
            </a:r>
            <a:r>
              <a:rPr sz="1349" b="1" kern="0" spc="17" dirty="0">
                <a:solidFill>
                  <a:srgbClr val="252525"/>
                </a:solidFill>
                <a:latin typeface="Calibri"/>
                <a:cs typeface="Calibri"/>
              </a:rPr>
              <a:t> </a:t>
            </a:r>
            <a:r>
              <a:rPr sz="1349" b="1" kern="0" dirty="0">
                <a:solidFill>
                  <a:srgbClr val="252525"/>
                </a:solidFill>
                <a:latin typeface="Calibri"/>
                <a:cs typeface="Calibri"/>
              </a:rPr>
              <a:t>model</a:t>
            </a:r>
            <a:r>
              <a:rPr sz="1349" b="1" kern="0" spc="74" dirty="0">
                <a:solidFill>
                  <a:srgbClr val="252525"/>
                </a:solidFill>
                <a:latin typeface="Calibri"/>
                <a:cs typeface="Calibri"/>
              </a:rPr>
              <a:t> </a:t>
            </a:r>
            <a:r>
              <a:rPr sz="1349" b="1" kern="0" dirty="0">
                <a:solidFill>
                  <a:srgbClr val="252525"/>
                </a:solidFill>
                <a:latin typeface="Calibri"/>
                <a:cs typeface="Calibri"/>
              </a:rPr>
              <a:t>instead</a:t>
            </a:r>
            <a:r>
              <a:rPr sz="1349" b="1" kern="0" spc="74" dirty="0">
                <a:solidFill>
                  <a:srgbClr val="252525"/>
                </a:solidFill>
                <a:latin typeface="Calibri"/>
                <a:cs typeface="Calibri"/>
              </a:rPr>
              <a:t> </a:t>
            </a:r>
            <a:r>
              <a:rPr sz="1349" kern="0" dirty="0">
                <a:solidFill>
                  <a:srgbClr val="252525"/>
                </a:solidFill>
                <a:latin typeface="Calibri"/>
                <a:cs typeface="Calibri"/>
              </a:rPr>
              <a:t>of</a:t>
            </a:r>
            <a:r>
              <a:rPr sz="1349" kern="0" spc="109" dirty="0">
                <a:solidFill>
                  <a:srgbClr val="252525"/>
                </a:solidFill>
                <a:latin typeface="Calibri"/>
                <a:cs typeface="Calibri"/>
              </a:rPr>
              <a:t> </a:t>
            </a:r>
            <a:r>
              <a:rPr sz="1349" kern="0" dirty="0">
                <a:solidFill>
                  <a:srgbClr val="252525"/>
                </a:solidFill>
                <a:latin typeface="Calibri"/>
                <a:cs typeface="Calibri"/>
              </a:rPr>
              <a:t>using</a:t>
            </a:r>
            <a:r>
              <a:rPr sz="1349" kern="0" spc="78" dirty="0">
                <a:solidFill>
                  <a:srgbClr val="252525"/>
                </a:solidFill>
                <a:latin typeface="Calibri"/>
                <a:cs typeface="Calibri"/>
              </a:rPr>
              <a:t> </a:t>
            </a:r>
            <a:r>
              <a:rPr sz="1349" b="1" kern="0" spc="-9" dirty="0">
                <a:solidFill>
                  <a:srgbClr val="252525"/>
                </a:solidFill>
                <a:latin typeface="Calibri"/>
                <a:cs typeface="Calibri"/>
              </a:rPr>
              <a:t>volumetric </a:t>
            </a:r>
            <a:r>
              <a:rPr sz="1349" b="1" kern="0" dirty="0">
                <a:solidFill>
                  <a:srgbClr val="252525"/>
                </a:solidFill>
                <a:latin typeface="Calibri"/>
                <a:cs typeface="Calibri"/>
              </a:rPr>
              <a:t>sensors</a:t>
            </a:r>
            <a:r>
              <a:rPr sz="1349" b="1" kern="0" spc="70" dirty="0">
                <a:solidFill>
                  <a:srgbClr val="252525"/>
                </a:solidFill>
                <a:latin typeface="Calibri"/>
                <a:cs typeface="Calibri"/>
              </a:rPr>
              <a:t> </a:t>
            </a:r>
            <a:r>
              <a:rPr sz="1349" kern="0" dirty="0">
                <a:solidFill>
                  <a:srgbClr val="252525"/>
                </a:solidFill>
                <a:latin typeface="Calibri"/>
                <a:cs typeface="Calibri"/>
              </a:rPr>
              <a:t>in</a:t>
            </a:r>
            <a:r>
              <a:rPr sz="1349" kern="0" spc="61" dirty="0">
                <a:solidFill>
                  <a:srgbClr val="252525"/>
                </a:solidFill>
                <a:latin typeface="Calibri"/>
                <a:cs typeface="Calibri"/>
              </a:rPr>
              <a:t> </a:t>
            </a:r>
            <a:r>
              <a:rPr sz="1349" kern="0" dirty="0">
                <a:solidFill>
                  <a:srgbClr val="252525"/>
                </a:solidFill>
                <a:latin typeface="Calibri"/>
                <a:cs typeface="Calibri"/>
              </a:rPr>
              <a:t>the</a:t>
            </a:r>
            <a:r>
              <a:rPr sz="1349" kern="0" spc="109" dirty="0">
                <a:solidFill>
                  <a:srgbClr val="252525"/>
                </a:solidFill>
                <a:latin typeface="Calibri"/>
                <a:cs typeface="Calibri"/>
              </a:rPr>
              <a:t> </a:t>
            </a:r>
            <a:r>
              <a:rPr sz="1349" kern="0" dirty="0">
                <a:solidFill>
                  <a:srgbClr val="252525"/>
                </a:solidFill>
                <a:latin typeface="Calibri"/>
                <a:cs typeface="Calibri"/>
              </a:rPr>
              <a:t>containers,</a:t>
            </a:r>
            <a:r>
              <a:rPr sz="1349" kern="0" spc="52" dirty="0">
                <a:solidFill>
                  <a:srgbClr val="252525"/>
                </a:solidFill>
                <a:latin typeface="Calibri"/>
                <a:cs typeface="Calibri"/>
              </a:rPr>
              <a:t> </a:t>
            </a:r>
            <a:r>
              <a:rPr sz="1349" kern="0" dirty="0">
                <a:solidFill>
                  <a:srgbClr val="252525"/>
                </a:solidFill>
                <a:latin typeface="Calibri"/>
                <a:cs typeface="Calibri"/>
              </a:rPr>
              <a:t>which</a:t>
            </a:r>
            <a:r>
              <a:rPr sz="1349" kern="0" spc="61" dirty="0">
                <a:solidFill>
                  <a:srgbClr val="252525"/>
                </a:solidFill>
                <a:latin typeface="Calibri"/>
                <a:cs typeface="Calibri"/>
              </a:rPr>
              <a:t> </a:t>
            </a:r>
            <a:r>
              <a:rPr sz="1349" kern="0" spc="-9" dirty="0">
                <a:solidFill>
                  <a:srgbClr val="252525"/>
                </a:solidFill>
                <a:latin typeface="Calibri"/>
                <a:cs typeface="Calibri"/>
              </a:rPr>
              <a:t>provide:</a:t>
            </a:r>
            <a:endParaRPr sz="1349" kern="0">
              <a:solidFill>
                <a:sysClr val="windowText" lastClr="000000"/>
              </a:solidFill>
              <a:latin typeface="Calibri"/>
              <a:cs typeface="Calibri"/>
            </a:endParaRPr>
          </a:p>
        </p:txBody>
      </p:sp>
      <p:sp>
        <p:nvSpPr>
          <p:cNvPr id="13" name="object 13"/>
          <p:cNvSpPr txBox="1"/>
          <p:nvPr/>
        </p:nvSpPr>
        <p:spPr>
          <a:xfrm>
            <a:off x="1158351" y="3600647"/>
            <a:ext cx="879264" cy="181369"/>
          </a:xfrm>
          <a:prstGeom prst="rect">
            <a:avLst/>
          </a:prstGeom>
        </p:spPr>
        <p:txBody>
          <a:bodyPr vert="horz" wrap="square" lIns="0" tIns="13816" rIns="0" bIns="0" rtlCol="0">
            <a:spAutoFit/>
          </a:bodyPr>
          <a:lstStyle/>
          <a:p>
            <a:pPr marL="11053" defTabSz="795802">
              <a:spcBef>
                <a:spcPts val="109"/>
              </a:spcBef>
            </a:pPr>
            <a:r>
              <a:rPr sz="1088" kern="0" spc="-9" dirty="0">
                <a:solidFill>
                  <a:srgbClr val="252525"/>
                </a:solidFill>
                <a:latin typeface="Calibri"/>
                <a:cs typeface="Calibri"/>
              </a:rPr>
              <a:t>Municipalities:</a:t>
            </a:r>
            <a:endParaRPr sz="1088" kern="0">
              <a:solidFill>
                <a:sysClr val="windowText" lastClr="000000"/>
              </a:solidFill>
              <a:latin typeface="Calibri"/>
              <a:cs typeface="Calibri"/>
            </a:endParaRPr>
          </a:p>
        </p:txBody>
      </p:sp>
      <p:sp>
        <p:nvSpPr>
          <p:cNvPr id="14" name="object 14"/>
          <p:cNvSpPr txBox="1"/>
          <p:nvPr/>
        </p:nvSpPr>
        <p:spPr>
          <a:xfrm>
            <a:off x="2063810" y="3606782"/>
            <a:ext cx="684179" cy="175231"/>
          </a:xfrm>
          <a:prstGeom prst="rect">
            <a:avLst/>
          </a:prstGeom>
          <a:solidFill>
            <a:srgbClr val="76E4A2"/>
          </a:solidFill>
        </p:spPr>
        <p:txBody>
          <a:bodyPr vert="horz" wrap="square" lIns="0" tIns="7737" rIns="0" bIns="0" rtlCol="0">
            <a:spAutoFit/>
          </a:bodyPr>
          <a:lstStyle/>
          <a:p>
            <a:pPr marL="1658" defTabSz="795802">
              <a:spcBef>
                <a:spcPts val="61"/>
              </a:spcBef>
            </a:pPr>
            <a:r>
              <a:rPr sz="1088" b="1" kern="0" spc="-9" dirty="0">
                <a:solidFill>
                  <a:srgbClr val="252525"/>
                </a:solidFill>
                <a:latin typeface="Calibri"/>
                <a:cs typeface="Calibri"/>
              </a:rPr>
              <a:t>Ecovidrio´s</a:t>
            </a:r>
            <a:endParaRPr sz="1088" kern="0">
              <a:solidFill>
                <a:sysClr val="windowText" lastClr="000000"/>
              </a:solidFill>
              <a:latin typeface="Calibri"/>
              <a:cs typeface="Calibri"/>
            </a:endParaRPr>
          </a:p>
        </p:txBody>
      </p:sp>
      <p:sp>
        <p:nvSpPr>
          <p:cNvPr id="15" name="object 15"/>
          <p:cNvSpPr txBox="1"/>
          <p:nvPr/>
        </p:nvSpPr>
        <p:spPr>
          <a:xfrm>
            <a:off x="1168520" y="3797445"/>
            <a:ext cx="1843083" cy="175789"/>
          </a:xfrm>
          <a:prstGeom prst="rect">
            <a:avLst/>
          </a:prstGeom>
          <a:solidFill>
            <a:srgbClr val="76E4A2"/>
          </a:solidFill>
        </p:spPr>
        <p:txBody>
          <a:bodyPr vert="horz" wrap="square" lIns="0" tIns="8290" rIns="0" bIns="0" rtlCol="0">
            <a:spAutoFit/>
          </a:bodyPr>
          <a:lstStyle/>
          <a:p>
            <a:pPr marL="553" defTabSz="795802">
              <a:spcBef>
                <a:spcPts val="65"/>
              </a:spcBef>
            </a:pPr>
            <a:r>
              <a:rPr sz="1088" b="1" kern="0" dirty="0">
                <a:solidFill>
                  <a:srgbClr val="252525"/>
                </a:solidFill>
                <a:latin typeface="Calibri"/>
                <a:cs typeface="Calibri"/>
              </a:rPr>
              <a:t>collection</a:t>
            </a:r>
            <a:r>
              <a:rPr sz="1088" b="1" kern="0" spc="113" dirty="0">
                <a:solidFill>
                  <a:srgbClr val="252525"/>
                </a:solidFill>
                <a:latin typeface="Calibri"/>
                <a:cs typeface="Calibri"/>
              </a:rPr>
              <a:t> </a:t>
            </a:r>
            <a:r>
              <a:rPr sz="1088" b="1" kern="0" dirty="0">
                <a:solidFill>
                  <a:srgbClr val="252525"/>
                </a:solidFill>
                <a:latin typeface="Calibri"/>
                <a:cs typeface="Calibri"/>
              </a:rPr>
              <a:t>service</a:t>
            </a:r>
            <a:r>
              <a:rPr sz="1088" b="1" kern="0" spc="161" dirty="0">
                <a:solidFill>
                  <a:srgbClr val="252525"/>
                </a:solidFill>
                <a:latin typeface="Calibri"/>
                <a:cs typeface="Calibri"/>
              </a:rPr>
              <a:t> </a:t>
            </a:r>
            <a:r>
              <a:rPr sz="1088" b="1" kern="0" spc="-9" dirty="0">
                <a:solidFill>
                  <a:srgbClr val="252525"/>
                </a:solidFill>
                <a:latin typeface="Calibri"/>
                <a:cs typeface="Calibri"/>
              </a:rPr>
              <a:t>transparency</a:t>
            </a:r>
            <a:endParaRPr sz="1088" kern="0">
              <a:solidFill>
                <a:sysClr val="windowText" lastClr="000000"/>
              </a:solidFill>
              <a:latin typeface="Calibri"/>
              <a:cs typeface="Calibri"/>
            </a:endParaRPr>
          </a:p>
        </p:txBody>
      </p:sp>
      <p:sp>
        <p:nvSpPr>
          <p:cNvPr id="16" name="object 16"/>
          <p:cNvSpPr txBox="1"/>
          <p:nvPr/>
        </p:nvSpPr>
        <p:spPr>
          <a:xfrm>
            <a:off x="1149177" y="4581709"/>
            <a:ext cx="596860" cy="181369"/>
          </a:xfrm>
          <a:prstGeom prst="rect">
            <a:avLst/>
          </a:prstGeom>
        </p:spPr>
        <p:txBody>
          <a:bodyPr vert="horz" wrap="square" lIns="0" tIns="13816" rIns="0" bIns="0" rtlCol="0">
            <a:spAutoFit/>
          </a:bodyPr>
          <a:lstStyle/>
          <a:p>
            <a:pPr marL="11053" defTabSz="795802">
              <a:spcBef>
                <a:spcPts val="109"/>
              </a:spcBef>
            </a:pPr>
            <a:r>
              <a:rPr sz="1088" kern="0" spc="-9" dirty="0">
                <a:solidFill>
                  <a:srgbClr val="252525"/>
                </a:solidFill>
                <a:latin typeface="Calibri"/>
                <a:cs typeface="Calibri"/>
              </a:rPr>
              <a:t>Ecovidrio:</a:t>
            </a:r>
            <a:endParaRPr sz="1088" kern="0">
              <a:solidFill>
                <a:sysClr val="windowText" lastClr="000000"/>
              </a:solidFill>
              <a:latin typeface="Calibri"/>
              <a:cs typeface="Calibri"/>
            </a:endParaRPr>
          </a:p>
        </p:txBody>
      </p:sp>
      <p:sp>
        <p:nvSpPr>
          <p:cNvPr id="17" name="object 17"/>
          <p:cNvSpPr txBox="1"/>
          <p:nvPr/>
        </p:nvSpPr>
        <p:spPr>
          <a:xfrm>
            <a:off x="1767481" y="4586517"/>
            <a:ext cx="1271644" cy="176346"/>
          </a:xfrm>
          <a:prstGeom prst="rect">
            <a:avLst/>
          </a:prstGeom>
          <a:solidFill>
            <a:srgbClr val="76E4A2"/>
          </a:solidFill>
        </p:spPr>
        <p:txBody>
          <a:bodyPr vert="horz" wrap="square" lIns="0" tIns="8842" rIns="0" bIns="0" rtlCol="0">
            <a:spAutoFit/>
          </a:bodyPr>
          <a:lstStyle/>
          <a:p>
            <a:pPr marL="1105" defTabSz="795802">
              <a:spcBef>
                <a:spcPts val="70"/>
              </a:spcBef>
            </a:pPr>
            <a:r>
              <a:rPr sz="1088" b="1" kern="0" dirty="0">
                <a:solidFill>
                  <a:srgbClr val="252525"/>
                </a:solidFill>
                <a:latin typeface="Calibri"/>
                <a:cs typeface="Calibri"/>
              </a:rPr>
              <a:t>Input</a:t>
            </a:r>
            <a:r>
              <a:rPr sz="1088" b="1" kern="0" spc="57" dirty="0">
                <a:solidFill>
                  <a:srgbClr val="252525"/>
                </a:solidFill>
                <a:latin typeface="Calibri"/>
                <a:cs typeface="Calibri"/>
              </a:rPr>
              <a:t> </a:t>
            </a:r>
            <a:r>
              <a:rPr sz="1088" b="1" kern="0" dirty="0">
                <a:solidFill>
                  <a:srgbClr val="252525"/>
                </a:solidFill>
                <a:latin typeface="Calibri"/>
                <a:cs typeface="Calibri"/>
              </a:rPr>
              <a:t>needed</a:t>
            </a:r>
            <a:r>
              <a:rPr sz="1088" b="1" kern="0" spc="109" dirty="0">
                <a:solidFill>
                  <a:srgbClr val="252525"/>
                </a:solidFill>
                <a:latin typeface="Calibri"/>
                <a:cs typeface="Calibri"/>
              </a:rPr>
              <a:t> </a:t>
            </a:r>
            <a:r>
              <a:rPr sz="1088" b="1" kern="0" dirty="0">
                <a:solidFill>
                  <a:srgbClr val="252525"/>
                </a:solidFill>
                <a:latin typeface="Calibri"/>
                <a:cs typeface="Calibri"/>
              </a:rPr>
              <a:t>for</a:t>
            </a:r>
            <a:r>
              <a:rPr sz="1088" b="1" kern="0" spc="48" dirty="0">
                <a:solidFill>
                  <a:srgbClr val="252525"/>
                </a:solidFill>
                <a:latin typeface="Calibri"/>
                <a:cs typeface="Calibri"/>
              </a:rPr>
              <a:t> </a:t>
            </a:r>
            <a:r>
              <a:rPr sz="1088" b="1" kern="0" spc="-22" dirty="0">
                <a:solidFill>
                  <a:srgbClr val="252525"/>
                </a:solidFill>
                <a:latin typeface="Calibri"/>
                <a:cs typeface="Calibri"/>
              </a:rPr>
              <a:t>the</a:t>
            </a:r>
            <a:endParaRPr sz="1088" kern="0">
              <a:solidFill>
                <a:sysClr val="windowText" lastClr="000000"/>
              </a:solidFill>
              <a:latin typeface="Calibri"/>
              <a:cs typeface="Calibri"/>
            </a:endParaRPr>
          </a:p>
        </p:txBody>
      </p:sp>
      <p:sp>
        <p:nvSpPr>
          <p:cNvPr id="18" name="object 18"/>
          <p:cNvSpPr txBox="1"/>
          <p:nvPr/>
        </p:nvSpPr>
        <p:spPr>
          <a:xfrm>
            <a:off x="1159234" y="4777182"/>
            <a:ext cx="1185984" cy="176905"/>
          </a:xfrm>
          <a:prstGeom prst="rect">
            <a:avLst/>
          </a:prstGeom>
          <a:solidFill>
            <a:srgbClr val="76E4A2"/>
          </a:solidFill>
        </p:spPr>
        <p:txBody>
          <a:bodyPr vert="horz" wrap="square" lIns="0" tIns="9395" rIns="0" bIns="0" rtlCol="0">
            <a:spAutoFit/>
          </a:bodyPr>
          <a:lstStyle/>
          <a:p>
            <a:pPr marL="553" defTabSz="795802">
              <a:spcBef>
                <a:spcPts val="74"/>
              </a:spcBef>
            </a:pPr>
            <a:r>
              <a:rPr sz="1088" b="1" kern="0" dirty="0">
                <a:solidFill>
                  <a:srgbClr val="252525"/>
                </a:solidFill>
                <a:latin typeface="Calibri"/>
                <a:cs typeface="Calibri"/>
              </a:rPr>
              <a:t>collection</a:t>
            </a:r>
            <a:r>
              <a:rPr sz="1088" b="1" kern="0" spc="122" dirty="0">
                <a:solidFill>
                  <a:srgbClr val="252525"/>
                </a:solidFill>
                <a:latin typeface="Calibri"/>
                <a:cs typeface="Calibri"/>
              </a:rPr>
              <a:t> </a:t>
            </a:r>
            <a:r>
              <a:rPr sz="1088" b="1" kern="0" spc="-9" dirty="0">
                <a:solidFill>
                  <a:srgbClr val="252525"/>
                </a:solidFill>
                <a:latin typeface="Calibri"/>
                <a:cs typeface="Calibri"/>
              </a:rPr>
              <a:t>optimizer</a:t>
            </a:r>
            <a:endParaRPr sz="1088" kern="0">
              <a:solidFill>
                <a:sysClr val="windowText" lastClr="000000"/>
              </a:solidFill>
              <a:latin typeface="Calibri"/>
              <a:cs typeface="Calibri"/>
            </a:endParaRPr>
          </a:p>
        </p:txBody>
      </p:sp>
      <p:sp>
        <p:nvSpPr>
          <p:cNvPr id="19" name="object 19"/>
          <p:cNvSpPr txBox="1"/>
          <p:nvPr/>
        </p:nvSpPr>
        <p:spPr>
          <a:xfrm>
            <a:off x="2368983" y="4772594"/>
            <a:ext cx="669810" cy="181369"/>
          </a:xfrm>
          <a:prstGeom prst="rect">
            <a:avLst/>
          </a:prstGeom>
        </p:spPr>
        <p:txBody>
          <a:bodyPr vert="horz" wrap="square" lIns="0" tIns="13816" rIns="0" bIns="0" rtlCol="0">
            <a:spAutoFit/>
          </a:bodyPr>
          <a:lstStyle/>
          <a:p>
            <a:pPr marL="11053" defTabSz="795802">
              <a:spcBef>
                <a:spcPts val="109"/>
              </a:spcBef>
            </a:pPr>
            <a:r>
              <a:rPr sz="1088" kern="0" spc="-9" dirty="0">
                <a:solidFill>
                  <a:srgbClr val="252525"/>
                </a:solidFill>
                <a:latin typeface="Calibri"/>
                <a:cs typeface="Calibri"/>
              </a:rPr>
              <a:t>(efficiency)</a:t>
            </a:r>
            <a:endParaRPr sz="1088" kern="0">
              <a:solidFill>
                <a:sysClr val="windowText" lastClr="000000"/>
              </a:solidFill>
              <a:latin typeface="Calibri"/>
              <a:cs typeface="Calibri"/>
            </a:endParaRPr>
          </a:p>
        </p:txBody>
      </p:sp>
      <p:pic>
        <p:nvPicPr>
          <p:cNvPr id="20" name="object 20"/>
          <p:cNvPicPr/>
          <p:nvPr/>
        </p:nvPicPr>
        <p:blipFill>
          <a:blip r:embed="rId5" cstate="print"/>
          <a:stretch>
            <a:fillRect/>
          </a:stretch>
        </p:blipFill>
        <p:spPr>
          <a:xfrm>
            <a:off x="811177" y="3663489"/>
            <a:ext cx="203206" cy="211744"/>
          </a:xfrm>
          <a:prstGeom prst="rect">
            <a:avLst/>
          </a:prstGeom>
        </p:spPr>
      </p:pic>
      <p:pic>
        <p:nvPicPr>
          <p:cNvPr id="21" name="object 21"/>
          <p:cNvPicPr/>
          <p:nvPr/>
        </p:nvPicPr>
        <p:blipFill>
          <a:blip r:embed="rId6" cstate="print"/>
          <a:stretch>
            <a:fillRect/>
          </a:stretch>
        </p:blipFill>
        <p:spPr>
          <a:xfrm>
            <a:off x="827302" y="4602109"/>
            <a:ext cx="169815" cy="215657"/>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6" y="318744"/>
            <a:ext cx="192321" cy="258639"/>
          </a:xfrm>
          <a:custGeom>
            <a:avLst/>
            <a:gdLst/>
            <a:ahLst/>
            <a:cxnLst/>
            <a:rect l="l" t="t" r="r" b="b"/>
            <a:pathLst>
              <a:path w="220979" h="297180">
                <a:moveTo>
                  <a:pt x="220980" y="109855"/>
                </a:moveTo>
                <a:lnTo>
                  <a:pt x="213055" y="71767"/>
                </a:lnTo>
                <a:lnTo>
                  <a:pt x="188048" y="32207"/>
                </a:lnTo>
                <a:lnTo>
                  <a:pt x="152857" y="8648"/>
                </a:lnTo>
                <a:lnTo>
                  <a:pt x="145008" y="7048"/>
                </a:lnTo>
                <a:lnTo>
                  <a:pt x="145008" y="106908"/>
                </a:lnTo>
                <a:lnTo>
                  <a:pt x="142303" y="120586"/>
                </a:lnTo>
                <a:lnTo>
                  <a:pt x="134899" y="131749"/>
                </a:lnTo>
                <a:lnTo>
                  <a:pt x="123926" y="139280"/>
                </a:lnTo>
                <a:lnTo>
                  <a:pt x="110490" y="142036"/>
                </a:lnTo>
                <a:lnTo>
                  <a:pt x="97053" y="139280"/>
                </a:lnTo>
                <a:lnTo>
                  <a:pt x="86080" y="131749"/>
                </a:lnTo>
                <a:lnTo>
                  <a:pt x="78676" y="120586"/>
                </a:lnTo>
                <a:lnTo>
                  <a:pt x="75971" y="106908"/>
                </a:lnTo>
                <a:lnTo>
                  <a:pt x="78676" y="93230"/>
                </a:lnTo>
                <a:lnTo>
                  <a:pt x="86080" y="82054"/>
                </a:lnTo>
                <a:lnTo>
                  <a:pt x="97053" y="74523"/>
                </a:lnTo>
                <a:lnTo>
                  <a:pt x="110490" y="71767"/>
                </a:lnTo>
                <a:lnTo>
                  <a:pt x="123926" y="74523"/>
                </a:lnTo>
                <a:lnTo>
                  <a:pt x="134899" y="82054"/>
                </a:lnTo>
                <a:lnTo>
                  <a:pt x="142303" y="93230"/>
                </a:lnTo>
                <a:lnTo>
                  <a:pt x="145008" y="106908"/>
                </a:lnTo>
                <a:lnTo>
                  <a:pt x="145008" y="7048"/>
                </a:lnTo>
                <a:lnTo>
                  <a:pt x="68122" y="8648"/>
                </a:lnTo>
                <a:lnTo>
                  <a:pt x="32931" y="32207"/>
                </a:lnTo>
                <a:lnTo>
                  <a:pt x="8890" y="67132"/>
                </a:lnTo>
                <a:lnTo>
                  <a:pt x="0" y="109855"/>
                </a:lnTo>
                <a:lnTo>
                  <a:pt x="0" y="296697"/>
                </a:lnTo>
                <a:lnTo>
                  <a:pt x="220980" y="296697"/>
                </a:lnTo>
                <a:lnTo>
                  <a:pt x="220980" y="142036"/>
                </a:lnTo>
                <a:lnTo>
                  <a:pt x="220980" y="109855"/>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3" name="object 3"/>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4" name="object 4" descr="$PPTXTitle"/>
          <p:cNvSpPr txBox="1">
            <a:spLocks noGrp="1"/>
          </p:cNvSpPr>
          <p:nvPr>
            <p:ph type="title"/>
          </p:nvPr>
        </p:nvSpPr>
        <p:spPr>
          <a:xfrm>
            <a:off x="380223" y="777277"/>
            <a:ext cx="6121133"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02.</a:t>
            </a:r>
            <a:r>
              <a:rPr sz="2611" baseline="1388" dirty="0"/>
              <a:t>	</a:t>
            </a:r>
            <a:r>
              <a:rPr dirty="0"/>
              <a:t>Digitalisation</a:t>
            </a:r>
            <a:r>
              <a:rPr spc="-70" dirty="0"/>
              <a:t> </a:t>
            </a:r>
            <a:r>
              <a:rPr dirty="0"/>
              <a:t>&amp;</a:t>
            </a:r>
            <a:r>
              <a:rPr spc="-30" dirty="0"/>
              <a:t> </a:t>
            </a:r>
            <a:r>
              <a:rPr dirty="0"/>
              <a:t>AI</a:t>
            </a:r>
            <a:r>
              <a:rPr spc="-39" dirty="0"/>
              <a:t> </a:t>
            </a:r>
            <a:r>
              <a:rPr dirty="0"/>
              <a:t>–</a:t>
            </a:r>
            <a:r>
              <a:rPr spc="-44" dirty="0"/>
              <a:t> </a:t>
            </a:r>
            <a:r>
              <a:rPr dirty="0"/>
              <a:t>Opportunities</a:t>
            </a:r>
            <a:r>
              <a:rPr spc="-52" dirty="0"/>
              <a:t> </a:t>
            </a:r>
            <a:r>
              <a:rPr dirty="0"/>
              <a:t>to</a:t>
            </a:r>
            <a:r>
              <a:rPr spc="-65" dirty="0"/>
              <a:t> </a:t>
            </a:r>
            <a:r>
              <a:rPr dirty="0"/>
              <a:t>increase</a:t>
            </a:r>
            <a:r>
              <a:rPr spc="-9" dirty="0"/>
              <a:t> glass</a:t>
            </a:r>
            <a:endParaRPr/>
          </a:p>
        </p:txBody>
      </p:sp>
      <p:sp>
        <p:nvSpPr>
          <p:cNvPr id="5" name="object 5"/>
          <p:cNvSpPr txBox="1"/>
          <p:nvPr/>
        </p:nvSpPr>
        <p:spPr>
          <a:xfrm>
            <a:off x="840302" y="1034479"/>
            <a:ext cx="1094797" cy="332659"/>
          </a:xfrm>
          <a:prstGeom prst="rect">
            <a:avLst/>
          </a:prstGeom>
        </p:spPr>
        <p:txBody>
          <a:bodyPr vert="horz" wrap="square" lIns="0" tIns="11053" rIns="0" bIns="0" rtlCol="0">
            <a:spAutoFit/>
          </a:bodyPr>
          <a:lstStyle/>
          <a:p>
            <a:pPr marL="11053" defTabSz="795802">
              <a:spcBef>
                <a:spcPts val="87"/>
              </a:spcBef>
            </a:pPr>
            <a:r>
              <a:rPr sz="2089" b="1" kern="0" spc="-9" dirty="0">
                <a:solidFill>
                  <a:srgbClr val="252525"/>
                </a:solidFill>
                <a:latin typeface="Calibri"/>
                <a:cs typeface="Calibri"/>
              </a:rPr>
              <a:t>collection</a:t>
            </a:r>
            <a:endParaRPr sz="2089" kern="0">
              <a:solidFill>
                <a:sysClr val="windowText" lastClr="000000"/>
              </a:solidFill>
              <a:latin typeface="Calibri"/>
              <a:cs typeface="Calibri"/>
            </a:endParaRPr>
          </a:p>
        </p:txBody>
      </p:sp>
      <p:sp>
        <p:nvSpPr>
          <p:cNvPr id="6" name="object 6"/>
          <p:cNvSpPr txBox="1"/>
          <p:nvPr/>
        </p:nvSpPr>
        <p:spPr>
          <a:xfrm>
            <a:off x="389341" y="359365"/>
            <a:ext cx="2555446"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CGL</a:t>
            </a:r>
            <a:r>
              <a:rPr sz="696" kern="0" spc="22" dirty="0">
                <a:solidFill>
                  <a:srgbClr val="9D9D9D"/>
                </a:solidFill>
                <a:latin typeface="Calibri"/>
                <a:cs typeface="Calibri"/>
              </a:rPr>
              <a:t> </a:t>
            </a:r>
            <a:r>
              <a:rPr sz="696" kern="0" dirty="0">
                <a:solidFill>
                  <a:srgbClr val="9D9D9D"/>
                </a:solidFill>
                <a:latin typeface="Calibri"/>
                <a:cs typeface="Calibri"/>
              </a:rPr>
              <a:t>NPC MEETING </a:t>
            </a:r>
            <a:r>
              <a:rPr sz="696" kern="0" spc="-9" dirty="0">
                <a:solidFill>
                  <a:srgbClr val="9D9D9D"/>
                </a:solidFill>
                <a:latin typeface="Calibri"/>
                <a:cs typeface="Calibri"/>
              </a:rPr>
              <a:t>#9</a:t>
            </a:r>
            <a:r>
              <a:rPr sz="696" kern="0" spc="-35" dirty="0">
                <a:solidFill>
                  <a:srgbClr val="9D9D9D"/>
                </a:solidFill>
                <a:latin typeface="Calibri"/>
                <a:cs typeface="Calibri"/>
              </a:rPr>
              <a:t> </a:t>
            </a:r>
            <a:r>
              <a:rPr sz="696" kern="0" dirty="0">
                <a:solidFill>
                  <a:srgbClr val="9D9D9D"/>
                </a:solidFill>
                <a:latin typeface="Calibri"/>
                <a:cs typeface="Calibri"/>
              </a:rPr>
              <a:t>-</a:t>
            </a:r>
            <a:r>
              <a:rPr sz="696" kern="0" spc="13" dirty="0">
                <a:solidFill>
                  <a:srgbClr val="9D9D9D"/>
                </a:solidFill>
                <a:latin typeface="Calibri"/>
                <a:cs typeface="Calibri"/>
              </a:rPr>
              <a:t> </a:t>
            </a:r>
            <a:r>
              <a:rPr sz="696" kern="0" spc="-9" dirty="0">
                <a:solidFill>
                  <a:srgbClr val="9D9D9D"/>
                </a:solidFill>
                <a:latin typeface="Calibri"/>
                <a:cs typeface="Calibri"/>
              </a:rPr>
              <a:t>DIGITALISATION</a:t>
            </a:r>
            <a:r>
              <a:rPr sz="696" kern="0" spc="-22" dirty="0">
                <a:solidFill>
                  <a:srgbClr val="9D9D9D"/>
                </a:solidFill>
                <a:latin typeface="Calibri"/>
                <a:cs typeface="Calibri"/>
              </a:rPr>
              <a:t> </a:t>
            </a:r>
            <a:r>
              <a:rPr sz="696" kern="0" dirty="0">
                <a:solidFill>
                  <a:srgbClr val="9D9D9D"/>
                </a:solidFill>
                <a:latin typeface="Calibri"/>
                <a:cs typeface="Calibri"/>
              </a:rPr>
              <a:t>&amp;</a:t>
            </a:r>
            <a:r>
              <a:rPr sz="696" kern="0" spc="22" dirty="0">
                <a:solidFill>
                  <a:srgbClr val="9D9D9D"/>
                </a:solidFill>
                <a:latin typeface="Calibri"/>
                <a:cs typeface="Calibri"/>
              </a:rPr>
              <a:t> </a:t>
            </a:r>
            <a:r>
              <a:rPr sz="696" kern="0" dirty="0">
                <a:solidFill>
                  <a:srgbClr val="9D9D9D"/>
                </a:solidFill>
                <a:latin typeface="Calibri"/>
                <a:cs typeface="Calibri"/>
              </a:rPr>
              <a:t>AI</a:t>
            </a:r>
            <a:r>
              <a:rPr sz="696" kern="0" spc="4" dirty="0">
                <a:solidFill>
                  <a:srgbClr val="9D9D9D"/>
                </a:solidFill>
                <a:latin typeface="Calibri"/>
                <a:cs typeface="Calibri"/>
              </a:rPr>
              <a:t> </a:t>
            </a:r>
            <a:r>
              <a:rPr sz="696" kern="0" dirty="0">
                <a:solidFill>
                  <a:srgbClr val="9D9D9D"/>
                </a:solidFill>
                <a:latin typeface="Calibri"/>
                <a:cs typeface="Calibri"/>
              </a:rPr>
              <a:t>/</a:t>
            </a:r>
            <a:r>
              <a:rPr sz="696" kern="0" spc="-35" dirty="0">
                <a:solidFill>
                  <a:srgbClr val="9D9D9D"/>
                </a:solidFill>
                <a:latin typeface="Calibri"/>
                <a:cs typeface="Calibri"/>
              </a:rPr>
              <a:t> </a:t>
            </a:r>
            <a:r>
              <a:rPr sz="696" kern="0" dirty="0">
                <a:solidFill>
                  <a:srgbClr val="9D9D9D"/>
                </a:solidFill>
                <a:latin typeface="Calibri"/>
                <a:cs typeface="Calibri"/>
              </a:rPr>
              <a:t>ECOVIDRIO´S</a:t>
            </a:r>
            <a:r>
              <a:rPr sz="696" kern="0" spc="-17" dirty="0">
                <a:solidFill>
                  <a:srgbClr val="9D9D9D"/>
                </a:solidFill>
                <a:latin typeface="Calibri"/>
                <a:cs typeface="Calibri"/>
              </a:rPr>
              <a:t> </a:t>
            </a:r>
            <a:r>
              <a:rPr sz="696" kern="0" dirty="0">
                <a:solidFill>
                  <a:srgbClr val="9D9D9D"/>
                </a:solidFill>
                <a:latin typeface="Calibri"/>
                <a:cs typeface="Calibri"/>
              </a:rPr>
              <a:t>USE</a:t>
            </a:r>
            <a:r>
              <a:rPr sz="696" kern="0" spc="-39" dirty="0">
                <a:solidFill>
                  <a:srgbClr val="9D9D9D"/>
                </a:solidFill>
                <a:latin typeface="Calibri"/>
                <a:cs typeface="Calibri"/>
              </a:rPr>
              <a:t> </a:t>
            </a:r>
            <a:r>
              <a:rPr sz="696" kern="0" spc="-17" dirty="0">
                <a:solidFill>
                  <a:srgbClr val="9D9D9D"/>
                </a:solidFill>
                <a:latin typeface="Calibri"/>
                <a:cs typeface="Calibri"/>
              </a:rPr>
              <a:t>CASES</a:t>
            </a:r>
            <a:endParaRPr sz="696" kern="0">
              <a:solidFill>
                <a:sysClr val="windowText" lastClr="000000"/>
              </a:solidFill>
              <a:latin typeface="Calibri"/>
              <a:cs typeface="Calibri"/>
            </a:endParaRPr>
          </a:p>
        </p:txBody>
      </p:sp>
      <p:grpSp>
        <p:nvGrpSpPr>
          <p:cNvPr id="7" name="object 7"/>
          <p:cNvGrpSpPr/>
          <p:nvPr/>
        </p:nvGrpSpPr>
        <p:grpSpPr>
          <a:xfrm>
            <a:off x="762655" y="2196976"/>
            <a:ext cx="2777058" cy="2055852"/>
            <a:chOff x="876300" y="2524125"/>
            <a:chExt cx="3190875" cy="2362200"/>
          </a:xfrm>
        </p:grpSpPr>
        <p:pic>
          <p:nvPicPr>
            <p:cNvPr id="8" name="object 8"/>
            <p:cNvPicPr/>
            <p:nvPr/>
          </p:nvPicPr>
          <p:blipFill>
            <a:blip r:embed="rId2" cstate="print"/>
            <a:stretch>
              <a:fillRect/>
            </a:stretch>
          </p:blipFill>
          <p:spPr>
            <a:xfrm>
              <a:off x="876300" y="2524125"/>
              <a:ext cx="3190875" cy="2362200"/>
            </a:xfrm>
            <a:prstGeom prst="rect">
              <a:avLst/>
            </a:prstGeom>
          </p:spPr>
        </p:pic>
        <p:pic>
          <p:nvPicPr>
            <p:cNvPr id="9" name="object 9"/>
            <p:cNvPicPr/>
            <p:nvPr/>
          </p:nvPicPr>
          <p:blipFill>
            <a:blip r:embed="rId3" cstate="print"/>
            <a:stretch>
              <a:fillRect/>
            </a:stretch>
          </p:blipFill>
          <p:spPr>
            <a:xfrm>
              <a:off x="3741801" y="4294251"/>
              <a:ext cx="107950" cy="127000"/>
            </a:xfrm>
            <a:prstGeom prst="rect">
              <a:avLst/>
            </a:prstGeom>
          </p:spPr>
        </p:pic>
        <p:pic>
          <p:nvPicPr>
            <p:cNvPr id="10" name="object 10"/>
            <p:cNvPicPr/>
            <p:nvPr/>
          </p:nvPicPr>
          <p:blipFill>
            <a:blip r:embed="rId4" cstate="print"/>
            <a:stretch>
              <a:fillRect/>
            </a:stretch>
          </p:blipFill>
          <p:spPr>
            <a:xfrm>
              <a:off x="3141726" y="3113151"/>
              <a:ext cx="79375" cy="88900"/>
            </a:xfrm>
            <a:prstGeom prst="rect">
              <a:avLst/>
            </a:prstGeom>
          </p:spPr>
        </p:pic>
        <p:pic>
          <p:nvPicPr>
            <p:cNvPr id="11" name="object 11"/>
            <p:cNvPicPr/>
            <p:nvPr/>
          </p:nvPicPr>
          <p:blipFill>
            <a:blip r:embed="rId4" cstate="print"/>
            <a:stretch>
              <a:fillRect/>
            </a:stretch>
          </p:blipFill>
          <p:spPr>
            <a:xfrm>
              <a:off x="3046476" y="3532250"/>
              <a:ext cx="79375" cy="88900"/>
            </a:xfrm>
            <a:prstGeom prst="rect">
              <a:avLst/>
            </a:prstGeom>
          </p:spPr>
        </p:pic>
        <p:pic>
          <p:nvPicPr>
            <p:cNvPr id="12" name="object 12"/>
            <p:cNvPicPr/>
            <p:nvPr/>
          </p:nvPicPr>
          <p:blipFill>
            <a:blip r:embed="rId4" cstate="print"/>
            <a:stretch>
              <a:fillRect/>
            </a:stretch>
          </p:blipFill>
          <p:spPr>
            <a:xfrm>
              <a:off x="3532251" y="3513200"/>
              <a:ext cx="79375" cy="88900"/>
            </a:xfrm>
            <a:prstGeom prst="rect">
              <a:avLst/>
            </a:prstGeom>
          </p:spPr>
        </p:pic>
      </p:grpSp>
      <p:sp>
        <p:nvSpPr>
          <p:cNvPr id="13" name="object 13"/>
          <p:cNvSpPr txBox="1"/>
          <p:nvPr/>
        </p:nvSpPr>
        <p:spPr>
          <a:xfrm>
            <a:off x="3158938" y="3814301"/>
            <a:ext cx="622835" cy="388797"/>
          </a:xfrm>
          <a:prstGeom prst="rect">
            <a:avLst/>
          </a:prstGeom>
        </p:spPr>
        <p:txBody>
          <a:bodyPr vert="horz" wrap="square" lIns="0" tIns="13816" rIns="0" bIns="0" rtlCol="0">
            <a:spAutoFit/>
          </a:bodyPr>
          <a:lstStyle/>
          <a:p>
            <a:pPr marL="553" algn="ctr" defTabSz="795802">
              <a:spcBef>
                <a:spcPts val="109"/>
              </a:spcBef>
            </a:pPr>
            <a:r>
              <a:rPr sz="1218" kern="0" spc="-9" dirty="0">
                <a:solidFill>
                  <a:srgbClr val="005646"/>
                </a:solidFill>
                <a:latin typeface="Cambria Math"/>
                <a:cs typeface="Cambria Math"/>
              </a:rPr>
              <a:t>𝑮𝒍𝒂𝒔𝒔</a:t>
            </a:r>
            <a:endParaRPr sz="1218" kern="0">
              <a:solidFill>
                <a:sysClr val="windowText" lastClr="000000"/>
              </a:solidFill>
              <a:latin typeface="Cambria Math"/>
              <a:cs typeface="Cambria Math"/>
            </a:endParaRPr>
          </a:p>
          <a:p>
            <a:pPr algn="ctr" defTabSz="795802">
              <a:spcBef>
                <a:spcPts val="44"/>
              </a:spcBef>
            </a:pPr>
            <a:r>
              <a:rPr sz="1218" kern="0" spc="-9" dirty="0">
                <a:solidFill>
                  <a:srgbClr val="005646"/>
                </a:solidFill>
                <a:latin typeface="Cambria Math"/>
                <a:cs typeface="Cambria Math"/>
              </a:rPr>
              <a:t>𝒔𝒕𝒐𝒓𝒂𝒈𝒆</a:t>
            </a:r>
            <a:endParaRPr sz="1218" kern="0">
              <a:solidFill>
                <a:sysClr val="windowText" lastClr="000000"/>
              </a:solidFill>
              <a:latin typeface="Cambria Math"/>
              <a:cs typeface="Cambria Math"/>
            </a:endParaRPr>
          </a:p>
        </p:txBody>
      </p:sp>
      <p:grpSp>
        <p:nvGrpSpPr>
          <p:cNvPr id="14" name="object 14"/>
          <p:cNvGrpSpPr/>
          <p:nvPr/>
        </p:nvGrpSpPr>
        <p:grpSpPr>
          <a:xfrm>
            <a:off x="893909" y="2676454"/>
            <a:ext cx="2332729" cy="1428596"/>
            <a:chOff x="1027112" y="3075051"/>
            <a:chExt cx="2680335" cy="1641475"/>
          </a:xfrm>
        </p:grpSpPr>
        <p:pic>
          <p:nvPicPr>
            <p:cNvPr id="15" name="object 15"/>
            <p:cNvPicPr/>
            <p:nvPr/>
          </p:nvPicPr>
          <p:blipFill>
            <a:blip r:embed="rId5" cstate="print"/>
            <a:stretch>
              <a:fillRect/>
            </a:stretch>
          </p:blipFill>
          <p:spPr>
            <a:xfrm>
              <a:off x="2455925" y="3132201"/>
              <a:ext cx="79375" cy="79375"/>
            </a:xfrm>
            <a:prstGeom prst="rect">
              <a:avLst/>
            </a:prstGeom>
          </p:spPr>
        </p:pic>
        <p:pic>
          <p:nvPicPr>
            <p:cNvPr id="16" name="object 16"/>
            <p:cNvPicPr/>
            <p:nvPr/>
          </p:nvPicPr>
          <p:blipFill>
            <a:blip r:embed="rId4" cstate="print"/>
            <a:stretch>
              <a:fillRect/>
            </a:stretch>
          </p:blipFill>
          <p:spPr>
            <a:xfrm>
              <a:off x="3236976" y="3227451"/>
              <a:ext cx="79375" cy="88900"/>
            </a:xfrm>
            <a:prstGeom prst="rect">
              <a:avLst/>
            </a:prstGeom>
          </p:spPr>
        </p:pic>
        <p:pic>
          <p:nvPicPr>
            <p:cNvPr id="17" name="object 17"/>
            <p:cNvPicPr/>
            <p:nvPr/>
          </p:nvPicPr>
          <p:blipFill>
            <a:blip r:embed="rId6" cstate="print"/>
            <a:stretch>
              <a:fillRect/>
            </a:stretch>
          </p:blipFill>
          <p:spPr>
            <a:xfrm>
              <a:off x="3322701" y="3360801"/>
              <a:ext cx="79375" cy="79375"/>
            </a:xfrm>
            <a:prstGeom prst="rect">
              <a:avLst/>
            </a:prstGeom>
          </p:spPr>
        </p:pic>
        <p:pic>
          <p:nvPicPr>
            <p:cNvPr id="18" name="object 18"/>
            <p:cNvPicPr/>
            <p:nvPr/>
          </p:nvPicPr>
          <p:blipFill>
            <a:blip r:embed="rId7" cstate="print"/>
            <a:stretch>
              <a:fillRect/>
            </a:stretch>
          </p:blipFill>
          <p:spPr>
            <a:xfrm>
              <a:off x="3427476" y="3227451"/>
              <a:ext cx="69850" cy="88900"/>
            </a:xfrm>
            <a:prstGeom prst="rect">
              <a:avLst/>
            </a:prstGeom>
          </p:spPr>
        </p:pic>
        <p:pic>
          <p:nvPicPr>
            <p:cNvPr id="19" name="object 19"/>
            <p:cNvPicPr/>
            <p:nvPr/>
          </p:nvPicPr>
          <p:blipFill>
            <a:blip r:embed="rId4" cstate="print"/>
            <a:stretch>
              <a:fillRect/>
            </a:stretch>
          </p:blipFill>
          <p:spPr>
            <a:xfrm>
              <a:off x="3227451" y="3484626"/>
              <a:ext cx="79375" cy="88900"/>
            </a:xfrm>
            <a:prstGeom prst="rect">
              <a:avLst/>
            </a:prstGeom>
          </p:spPr>
        </p:pic>
        <p:pic>
          <p:nvPicPr>
            <p:cNvPr id="20" name="object 20"/>
            <p:cNvPicPr/>
            <p:nvPr/>
          </p:nvPicPr>
          <p:blipFill>
            <a:blip r:embed="rId8" cstate="print"/>
            <a:stretch>
              <a:fillRect/>
            </a:stretch>
          </p:blipFill>
          <p:spPr>
            <a:xfrm>
              <a:off x="3532251" y="3332226"/>
              <a:ext cx="69850" cy="79375"/>
            </a:xfrm>
            <a:prstGeom prst="rect">
              <a:avLst/>
            </a:prstGeom>
          </p:spPr>
        </p:pic>
        <p:pic>
          <p:nvPicPr>
            <p:cNvPr id="21" name="object 21"/>
            <p:cNvPicPr/>
            <p:nvPr/>
          </p:nvPicPr>
          <p:blipFill>
            <a:blip r:embed="rId4" cstate="print"/>
            <a:stretch>
              <a:fillRect/>
            </a:stretch>
          </p:blipFill>
          <p:spPr>
            <a:xfrm>
              <a:off x="3627501" y="3198876"/>
              <a:ext cx="79375" cy="88900"/>
            </a:xfrm>
            <a:prstGeom prst="rect">
              <a:avLst/>
            </a:prstGeom>
          </p:spPr>
        </p:pic>
        <p:pic>
          <p:nvPicPr>
            <p:cNvPr id="22" name="object 22"/>
            <p:cNvPicPr/>
            <p:nvPr/>
          </p:nvPicPr>
          <p:blipFill>
            <a:blip r:embed="rId4" cstate="print"/>
            <a:stretch>
              <a:fillRect/>
            </a:stretch>
          </p:blipFill>
          <p:spPr>
            <a:xfrm>
              <a:off x="3427476" y="3456051"/>
              <a:ext cx="79375" cy="88900"/>
            </a:xfrm>
            <a:prstGeom prst="rect">
              <a:avLst/>
            </a:prstGeom>
          </p:spPr>
        </p:pic>
        <p:pic>
          <p:nvPicPr>
            <p:cNvPr id="23" name="object 23"/>
            <p:cNvPicPr/>
            <p:nvPr/>
          </p:nvPicPr>
          <p:blipFill>
            <a:blip r:embed="rId9" cstate="print"/>
            <a:stretch>
              <a:fillRect/>
            </a:stretch>
          </p:blipFill>
          <p:spPr>
            <a:xfrm>
              <a:off x="2360675" y="3265551"/>
              <a:ext cx="79375" cy="88900"/>
            </a:xfrm>
            <a:prstGeom prst="rect">
              <a:avLst/>
            </a:prstGeom>
          </p:spPr>
        </p:pic>
        <p:pic>
          <p:nvPicPr>
            <p:cNvPr id="24" name="object 24"/>
            <p:cNvPicPr/>
            <p:nvPr/>
          </p:nvPicPr>
          <p:blipFill>
            <a:blip r:embed="rId10" cstate="print"/>
            <a:stretch>
              <a:fillRect/>
            </a:stretch>
          </p:blipFill>
          <p:spPr>
            <a:xfrm>
              <a:off x="2446400" y="3398901"/>
              <a:ext cx="69850" cy="79375"/>
            </a:xfrm>
            <a:prstGeom prst="rect">
              <a:avLst/>
            </a:prstGeom>
          </p:spPr>
        </p:pic>
        <p:pic>
          <p:nvPicPr>
            <p:cNvPr id="25" name="object 25"/>
            <p:cNvPicPr/>
            <p:nvPr/>
          </p:nvPicPr>
          <p:blipFill>
            <a:blip r:embed="rId9" cstate="print"/>
            <a:stretch>
              <a:fillRect/>
            </a:stretch>
          </p:blipFill>
          <p:spPr>
            <a:xfrm>
              <a:off x="2541650" y="3265551"/>
              <a:ext cx="79375" cy="88900"/>
            </a:xfrm>
            <a:prstGeom prst="rect">
              <a:avLst/>
            </a:prstGeom>
          </p:spPr>
        </p:pic>
        <p:pic>
          <p:nvPicPr>
            <p:cNvPr id="26" name="object 26"/>
            <p:cNvPicPr/>
            <p:nvPr/>
          </p:nvPicPr>
          <p:blipFill>
            <a:blip r:embed="rId4" cstate="print"/>
            <a:stretch>
              <a:fillRect/>
            </a:stretch>
          </p:blipFill>
          <p:spPr>
            <a:xfrm>
              <a:off x="2960751" y="3408426"/>
              <a:ext cx="79375" cy="88900"/>
            </a:xfrm>
            <a:prstGeom prst="rect">
              <a:avLst/>
            </a:prstGeom>
          </p:spPr>
        </p:pic>
        <p:sp>
          <p:nvSpPr>
            <p:cNvPr id="27" name="object 27"/>
            <p:cNvSpPr/>
            <p:nvPr/>
          </p:nvSpPr>
          <p:spPr>
            <a:xfrm>
              <a:off x="3062351" y="3290951"/>
              <a:ext cx="66675" cy="66675"/>
            </a:xfrm>
            <a:custGeom>
              <a:avLst/>
              <a:gdLst/>
              <a:ahLst/>
              <a:cxnLst/>
              <a:rect l="l" t="t" r="r" b="b"/>
              <a:pathLst>
                <a:path w="66675" h="66675">
                  <a:moveTo>
                    <a:pt x="33274" y="0"/>
                  </a:moveTo>
                  <a:lnTo>
                    <a:pt x="20306" y="2609"/>
                  </a:lnTo>
                  <a:lnTo>
                    <a:pt x="9731" y="9731"/>
                  </a:lnTo>
                  <a:lnTo>
                    <a:pt x="2609" y="20306"/>
                  </a:lnTo>
                  <a:lnTo>
                    <a:pt x="0" y="33274"/>
                  </a:lnTo>
                  <a:lnTo>
                    <a:pt x="2609" y="46261"/>
                  </a:lnTo>
                  <a:lnTo>
                    <a:pt x="9731" y="56880"/>
                  </a:lnTo>
                  <a:lnTo>
                    <a:pt x="20306" y="64045"/>
                  </a:lnTo>
                  <a:lnTo>
                    <a:pt x="33274" y="66675"/>
                  </a:lnTo>
                  <a:lnTo>
                    <a:pt x="46261" y="64045"/>
                  </a:lnTo>
                  <a:lnTo>
                    <a:pt x="56880" y="56880"/>
                  </a:lnTo>
                  <a:lnTo>
                    <a:pt x="64045" y="46261"/>
                  </a:lnTo>
                  <a:lnTo>
                    <a:pt x="66675" y="33274"/>
                  </a:lnTo>
                  <a:lnTo>
                    <a:pt x="64045" y="20306"/>
                  </a:lnTo>
                  <a:lnTo>
                    <a:pt x="56880" y="9731"/>
                  </a:lnTo>
                  <a:lnTo>
                    <a:pt x="46261" y="2609"/>
                  </a:lnTo>
                  <a:lnTo>
                    <a:pt x="33274" y="0"/>
                  </a:lnTo>
                  <a:close/>
                </a:path>
              </a:pathLst>
            </a:custGeom>
            <a:solidFill>
              <a:srgbClr val="C00000"/>
            </a:solidFill>
          </p:spPr>
          <p:txBody>
            <a:bodyPr wrap="square" lIns="0" tIns="0" rIns="0" bIns="0" rtlCol="0"/>
            <a:lstStyle/>
            <a:p>
              <a:pPr defTabSz="795802"/>
              <a:endParaRPr sz="1567" kern="0">
                <a:solidFill>
                  <a:sysClr val="windowText" lastClr="000000"/>
                </a:solidFill>
              </a:endParaRPr>
            </a:p>
          </p:txBody>
        </p:sp>
        <p:sp>
          <p:nvSpPr>
            <p:cNvPr id="28" name="object 28"/>
            <p:cNvSpPr/>
            <p:nvPr/>
          </p:nvSpPr>
          <p:spPr>
            <a:xfrm>
              <a:off x="3062351" y="3290951"/>
              <a:ext cx="66675" cy="66675"/>
            </a:xfrm>
            <a:custGeom>
              <a:avLst/>
              <a:gdLst/>
              <a:ahLst/>
              <a:cxnLst/>
              <a:rect l="l" t="t" r="r" b="b"/>
              <a:pathLst>
                <a:path w="66675" h="66675">
                  <a:moveTo>
                    <a:pt x="0" y="33274"/>
                  </a:moveTo>
                  <a:lnTo>
                    <a:pt x="2609" y="20306"/>
                  </a:lnTo>
                  <a:lnTo>
                    <a:pt x="9731" y="9731"/>
                  </a:lnTo>
                  <a:lnTo>
                    <a:pt x="20306" y="2609"/>
                  </a:lnTo>
                  <a:lnTo>
                    <a:pt x="33274" y="0"/>
                  </a:lnTo>
                  <a:lnTo>
                    <a:pt x="46261" y="2609"/>
                  </a:lnTo>
                  <a:lnTo>
                    <a:pt x="56880" y="9731"/>
                  </a:lnTo>
                  <a:lnTo>
                    <a:pt x="64045" y="20306"/>
                  </a:lnTo>
                  <a:lnTo>
                    <a:pt x="66675" y="33274"/>
                  </a:lnTo>
                  <a:lnTo>
                    <a:pt x="64045" y="46261"/>
                  </a:lnTo>
                  <a:lnTo>
                    <a:pt x="56880" y="56880"/>
                  </a:lnTo>
                  <a:lnTo>
                    <a:pt x="46261" y="64045"/>
                  </a:lnTo>
                  <a:lnTo>
                    <a:pt x="33274" y="66675"/>
                  </a:lnTo>
                  <a:lnTo>
                    <a:pt x="20306" y="64045"/>
                  </a:lnTo>
                  <a:lnTo>
                    <a:pt x="9731" y="56880"/>
                  </a:lnTo>
                  <a:lnTo>
                    <a:pt x="2609" y="46261"/>
                  </a:lnTo>
                  <a:lnTo>
                    <a:pt x="0" y="33274"/>
                  </a:lnTo>
                  <a:close/>
                </a:path>
              </a:pathLst>
            </a:custGeom>
            <a:ln w="12700">
              <a:solidFill>
                <a:srgbClr val="005646"/>
              </a:solidFill>
            </a:ln>
          </p:spPr>
          <p:txBody>
            <a:bodyPr wrap="square" lIns="0" tIns="0" rIns="0" bIns="0" rtlCol="0"/>
            <a:lstStyle/>
            <a:p>
              <a:pPr defTabSz="795802"/>
              <a:endParaRPr sz="1567" kern="0">
                <a:solidFill>
                  <a:sysClr val="windowText" lastClr="000000"/>
                </a:solidFill>
              </a:endParaRPr>
            </a:p>
          </p:txBody>
        </p:sp>
        <p:pic>
          <p:nvPicPr>
            <p:cNvPr id="29" name="object 29"/>
            <p:cNvPicPr/>
            <p:nvPr/>
          </p:nvPicPr>
          <p:blipFill>
            <a:blip r:embed="rId11" cstate="print"/>
            <a:stretch>
              <a:fillRect/>
            </a:stretch>
          </p:blipFill>
          <p:spPr>
            <a:xfrm>
              <a:off x="2551175" y="3494151"/>
              <a:ext cx="69850" cy="88900"/>
            </a:xfrm>
            <a:prstGeom prst="rect">
              <a:avLst/>
            </a:prstGeom>
          </p:spPr>
        </p:pic>
        <p:pic>
          <p:nvPicPr>
            <p:cNvPr id="30" name="object 30"/>
            <p:cNvPicPr/>
            <p:nvPr/>
          </p:nvPicPr>
          <p:blipFill>
            <a:blip r:embed="rId12" cstate="print"/>
            <a:stretch>
              <a:fillRect/>
            </a:stretch>
          </p:blipFill>
          <p:spPr>
            <a:xfrm>
              <a:off x="1255712" y="3608451"/>
              <a:ext cx="79438" cy="88900"/>
            </a:xfrm>
            <a:prstGeom prst="rect">
              <a:avLst/>
            </a:prstGeom>
          </p:spPr>
        </p:pic>
        <p:pic>
          <p:nvPicPr>
            <p:cNvPr id="31" name="object 31"/>
            <p:cNvPicPr/>
            <p:nvPr/>
          </p:nvPicPr>
          <p:blipFill>
            <a:blip r:embed="rId13" cstate="print"/>
            <a:stretch>
              <a:fillRect/>
            </a:stretch>
          </p:blipFill>
          <p:spPr>
            <a:xfrm>
              <a:off x="1027112" y="3075051"/>
              <a:ext cx="1336738" cy="1479550"/>
            </a:xfrm>
            <a:prstGeom prst="rect">
              <a:avLst/>
            </a:prstGeom>
          </p:spPr>
        </p:pic>
        <p:pic>
          <p:nvPicPr>
            <p:cNvPr id="32" name="object 32"/>
            <p:cNvPicPr/>
            <p:nvPr/>
          </p:nvPicPr>
          <p:blipFill>
            <a:blip r:embed="rId12" cstate="print"/>
            <a:stretch>
              <a:fillRect/>
            </a:stretch>
          </p:blipFill>
          <p:spPr>
            <a:xfrm>
              <a:off x="1246187" y="4303776"/>
              <a:ext cx="79438" cy="88900"/>
            </a:xfrm>
            <a:prstGeom prst="rect">
              <a:avLst/>
            </a:prstGeom>
          </p:spPr>
        </p:pic>
        <p:pic>
          <p:nvPicPr>
            <p:cNvPr id="33" name="object 33"/>
            <p:cNvPicPr/>
            <p:nvPr/>
          </p:nvPicPr>
          <p:blipFill>
            <a:blip r:embed="rId14" cstate="print"/>
            <a:stretch>
              <a:fillRect/>
            </a:stretch>
          </p:blipFill>
          <p:spPr>
            <a:xfrm>
              <a:off x="1427225" y="4303776"/>
              <a:ext cx="79375" cy="88900"/>
            </a:xfrm>
            <a:prstGeom prst="rect">
              <a:avLst/>
            </a:prstGeom>
          </p:spPr>
        </p:pic>
        <p:pic>
          <p:nvPicPr>
            <p:cNvPr id="34" name="object 34"/>
            <p:cNvPicPr/>
            <p:nvPr/>
          </p:nvPicPr>
          <p:blipFill>
            <a:blip r:embed="rId14" cstate="print"/>
            <a:stretch>
              <a:fillRect/>
            </a:stretch>
          </p:blipFill>
          <p:spPr>
            <a:xfrm>
              <a:off x="1627251" y="4275201"/>
              <a:ext cx="79375" cy="88900"/>
            </a:xfrm>
            <a:prstGeom prst="rect">
              <a:avLst/>
            </a:prstGeom>
          </p:spPr>
        </p:pic>
        <p:pic>
          <p:nvPicPr>
            <p:cNvPr id="35" name="object 35"/>
            <p:cNvPicPr/>
            <p:nvPr/>
          </p:nvPicPr>
          <p:blipFill>
            <a:blip r:embed="rId15" cstate="print"/>
            <a:stretch>
              <a:fillRect/>
            </a:stretch>
          </p:blipFill>
          <p:spPr>
            <a:xfrm>
              <a:off x="2446400" y="3960876"/>
              <a:ext cx="79375" cy="79375"/>
            </a:xfrm>
            <a:prstGeom prst="rect">
              <a:avLst/>
            </a:prstGeom>
          </p:spPr>
        </p:pic>
        <p:pic>
          <p:nvPicPr>
            <p:cNvPr id="36" name="object 36"/>
            <p:cNvPicPr/>
            <p:nvPr/>
          </p:nvPicPr>
          <p:blipFill>
            <a:blip r:embed="rId8" cstate="print"/>
            <a:stretch>
              <a:fillRect/>
            </a:stretch>
          </p:blipFill>
          <p:spPr>
            <a:xfrm>
              <a:off x="3036951" y="3675126"/>
              <a:ext cx="69850" cy="79375"/>
            </a:xfrm>
            <a:prstGeom prst="rect">
              <a:avLst/>
            </a:prstGeom>
          </p:spPr>
        </p:pic>
        <p:pic>
          <p:nvPicPr>
            <p:cNvPr id="37" name="object 37"/>
            <p:cNvPicPr/>
            <p:nvPr/>
          </p:nvPicPr>
          <p:blipFill>
            <a:blip r:embed="rId15" cstate="print"/>
            <a:stretch>
              <a:fillRect/>
            </a:stretch>
          </p:blipFill>
          <p:spPr>
            <a:xfrm>
              <a:off x="2684526" y="3979926"/>
              <a:ext cx="79375" cy="79375"/>
            </a:xfrm>
            <a:prstGeom prst="rect">
              <a:avLst/>
            </a:prstGeom>
          </p:spPr>
        </p:pic>
        <p:pic>
          <p:nvPicPr>
            <p:cNvPr id="38" name="object 38"/>
            <p:cNvPicPr/>
            <p:nvPr/>
          </p:nvPicPr>
          <p:blipFill>
            <a:blip r:embed="rId6" cstate="print"/>
            <a:stretch>
              <a:fillRect/>
            </a:stretch>
          </p:blipFill>
          <p:spPr>
            <a:xfrm>
              <a:off x="3227451" y="3675126"/>
              <a:ext cx="79375" cy="79375"/>
            </a:xfrm>
            <a:prstGeom prst="rect">
              <a:avLst/>
            </a:prstGeom>
          </p:spPr>
        </p:pic>
        <p:pic>
          <p:nvPicPr>
            <p:cNvPr id="39" name="object 39"/>
            <p:cNvPicPr/>
            <p:nvPr/>
          </p:nvPicPr>
          <p:blipFill>
            <a:blip r:embed="rId15" cstate="print"/>
            <a:stretch>
              <a:fillRect/>
            </a:stretch>
          </p:blipFill>
          <p:spPr>
            <a:xfrm>
              <a:off x="2913126" y="3960876"/>
              <a:ext cx="79375" cy="79375"/>
            </a:xfrm>
            <a:prstGeom prst="rect">
              <a:avLst/>
            </a:prstGeom>
          </p:spPr>
        </p:pic>
        <p:pic>
          <p:nvPicPr>
            <p:cNvPr id="40" name="object 40"/>
            <p:cNvPicPr/>
            <p:nvPr/>
          </p:nvPicPr>
          <p:blipFill>
            <a:blip r:embed="rId16" cstate="print"/>
            <a:stretch>
              <a:fillRect/>
            </a:stretch>
          </p:blipFill>
          <p:spPr>
            <a:xfrm>
              <a:off x="2465450" y="4208526"/>
              <a:ext cx="79375" cy="88900"/>
            </a:xfrm>
            <a:prstGeom prst="rect">
              <a:avLst/>
            </a:prstGeom>
          </p:spPr>
        </p:pic>
        <p:pic>
          <p:nvPicPr>
            <p:cNvPr id="41" name="object 41"/>
            <p:cNvPicPr/>
            <p:nvPr/>
          </p:nvPicPr>
          <p:blipFill>
            <a:blip r:embed="rId16" cstate="print"/>
            <a:stretch>
              <a:fillRect/>
            </a:stretch>
          </p:blipFill>
          <p:spPr>
            <a:xfrm>
              <a:off x="2551175" y="4332351"/>
              <a:ext cx="79375" cy="88900"/>
            </a:xfrm>
            <a:prstGeom prst="rect">
              <a:avLst/>
            </a:prstGeom>
          </p:spPr>
        </p:pic>
        <p:pic>
          <p:nvPicPr>
            <p:cNvPr id="42" name="object 42"/>
            <p:cNvPicPr/>
            <p:nvPr/>
          </p:nvPicPr>
          <p:blipFill>
            <a:blip r:embed="rId16" cstate="print"/>
            <a:stretch>
              <a:fillRect/>
            </a:stretch>
          </p:blipFill>
          <p:spPr>
            <a:xfrm>
              <a:off x="2655951" y="4208526"/>
              <a:ext cx="79375" cy="88900"/>
            </a:xfrm>
            <a:prstGeom prst="rect">
              <a:avLst/>
            </a:prstGeom>
          </p:spPr>
        </p:pic>
        <p:pic>
          <p:nvPicPr>
            <p:cNvPr id="43" name="object 43"/>
            <p:cNvPicPr/>
            <p:nvPr/>
          </p:nvPicPr>
          <p:blipFill>
            <a:blip r:embed="rId17" cstate="print"/>
            <a:stretch>
              <a:fillRect/>
            </a:stretch>
          </p:blipFill>
          <p:spPr>
            <a:xfrm>
              <a:off x="2455925" y="4465701"/>
              <a:ext cx="79375" cy="79375"/>
            </a:xfrm>
            <a:prstGeom prst="rect">
              <a:avLst/>
            </a:prstGeom>
          </p:spPr>
        </p:pic>
        <p:pic>
          <p:nvPicPr>
            <p:cNvPr id="44" name="object 44"/>
            <p:cNvPicPr/>
            <p:nvPr/>
          </p:nvPicPr>
          <p:blipFill>
            <a:blip r:embed="rId16" cstate="print"/>
            <a:stretch>
              <a:fillRect/>
            </a:stretch>
          </p:blipFill>
          <p:spPr>
            <a:xfrm>
              <a:off x="2760726" y="4303776"/>
              <a:ext cx="79375" cy="88900"/>
            </a:xfrm>
            <a:prstGeom prst="rect">
              <a:avLst/>
            </a:prstGeom>
          </p:spPr>
        </p:pic>
        <p:pic>
          <p:nvPicPr>
            <p:cNvPr id="45" name="object 45"/>
            <p:cNvPicPr/>
            <p:nvPr/>
          </p:nvPicPr>
          <p:blipFill>
            <a:blip r:embed="rId18" cstate="print"/>
            <a:stretch>
              <a:fillRect/>
            </a:stretch>
          </p:blipFill>
          <p:spPr>
            <a:xfrm>
              <a:off x="2817876" y="4094226"/>
              <a:ext cx="79375" cy="88900"/>
            </a:xfrm>
            <a:prstGeom prst="rect">
              <a:avLst/>
            </a:prstGeom>
          </p:spPr>
        </p:pic>
        <p:pic>
          <p:nvPicPr>
            <p:cNvPr id="46" name="object 46"/>
            <p:cNvPicPr/>
            <p:nvPr/>
          </p:nvPicPr>
          <p:blipFill>
            <a:blip r:embed="rId17" cstate="print"/>
            <a:stretch>
              <a:fillRect/>
            </a:stretch>
          </p:blipFill>
          <p:spPr>
            <a:xfrm>
              <a:off x="2655951" y="4437126"/>
              <a:ext cx="79375" cy="79375"/>
            </a:xfrm>
            <a:prstGeom prst="rect">
              <a:avLst/>
            </a:prstGeom>
          </p:spPr>
        </p:pic>
        <p:pic>
          <p:nvPicPr>
            <p:cNvPr id="47" name="object 47"/>
            <p:cNvPicPr/>
            <p:nvPr/>
          </p:nvPicPr>
          <p:blipFill>
            <a:blip r:embed="rId17" cstate="print"/>
            <a:stretch>
              <a:fillRect/>
            </a:stretch>
          </p:blipFill>
          <p:spPr>
            <a:xfrm>
              <a:off x="2455925" y="4637151"/>
              <a:ext cx="79375" cy="79375"/>
            </a:xfrm>
            <a:prstGeom prst="rect">
              <a:avLst/>
            </a:prstGeom>
          </p:spPr>
        </p:pic>
        <p:pic>
          <p:nvPicPr>
            <p:cNvPr id="48" name="object 48"/>
            <p:cNvPicPr/>
            <p:nvPr/>
          </p:nvPicPr>
          <p:blipFill>
            <a:blip r:embed="rId17" cstate="print"/>
            <a:stretch>
              <a:fillRect/>
            </a:stretch>
          </p:blipFill>
          <p:spPr>
            <a:xfrm>
              <a:off x="2684526" y="4637151"/>
              <a:ext cx="79375" cy="79375"/>
            </a:xfrm>
            <a:prstGeom prst="rect">
              <a:avLst/>
            </a:prstGeom>
          </p:spPr>
        </p:pic>
        <p:sp>
          <p:nvSpPr>
            <p:cNvPr id="49" name="object 49"/>
            <p:cNvSpPr/>
            <p:nvPr/>
          </p:nvSpPr>
          <p:spPr>
            <a:xfrm>
              <a:off x="2967101" y="3186176"/>
              <a:ext cx="66675" cy="76200"/>
            </a:xfrm>
            <a:custGeom>
              <a:avLst/>
              <a:gdLst/>
              <a:ahLst/>
              <a:cxnLst/>
              <a:rect l="l" t="t" r="r" b="b"/>
              <a:pathLst>
                <a:path w="66675" h="76200">
                  <a:moveTo>
                    <a:pt x="33274" y="0"/>
                  </a:moveTo>
                  <a:lnTo>
                    <a:pt x="20306" y="2988"/>
                  </a:lnTo>
                  <a:lnTo>
                    <a:pt x="9731" y="11144"/>
                  </a:lnTo>
                  <a:lnTo>
                    <a:pt x="2609" y="23252"/>
                  </a:lnTo>
                  <a:lnTo>
                    <a:pt x="0" y="38100"/>
                  </a:lnTo>
                  <a:lnTo>
                    <a:pt x="2609" y="52893"/>
                  </a:lnTo>
                  <a:lnTo>
                    <a:pt x="9731" y="65008"/>
                  </a:lnTo>
                  <a:lnTo>
                    <a:pt x="20306" y="73193"/>
                  </a:lnTo>
                  <a:lnTo>
                    <a:pt x="33274" y="76200"/>
                  </a:lnTo>
                  <a:lnTo>
                    <a:pt x="46261" y="73193"/>
                  </a:lnTo>
                  <a:lnTo>
                    <a:pt x="56880" y="65008"/>
                  </a:lnTo>
                  <a:lnTo>
                    <a:pt x="64045" y="52893"/>
                  </a:lnTo>
                  <a:lnTo>
                    <a:pt x="66675" y="38100"/>
                  </a:lnTo>
                  <a:lnTo>
                    <a:pt x="64045" y="23252"/>
                  </a:lnTo>
                  <a:lnTo>
                    <a:pt x="56880" y="11144"/>
                  </a:lnTo>
                  <a:lnTo>
                    <a:pt x="46261" y="2988"/>
                  </a:lnTo>
                  <a:lnTo>
                    <a:pt x="33274" y="0"/>
                  </a:lnTo>
                  <a:close/>
                </a:path>
              </a:pathLst>
            </a:custGeom>
            <a:solidFill>
              <a:srgbClr val="C00000"/>
            </a:solidFill>
          </p:spPr>
          <p:txBody>
            <a:bodyPr wrap="square" lIns="0" tIns="0" rIns="0" bIns="0" rtlCol="0"/>
            <a:lstStyle/>
            <a:p>
              <a:pPr defTabSz="795802"/>
              <a:endParaRPr sz="1567" kern="0">
                <a:solidFill>
                  <a:sysClr val="windowText" lastClr="000000"/>
                </a:solidFill>
              </a:endParaRPr>
            </a:p>
          </p:txBody>
        </p:sp>
        <p:sp>
          <p:nvSpPr>
            <p:cNvPr id="50" name="object 50"/>
            <p:cNvSpPr/>
            <p:nvPr/>
          </p:nvSpPr>
          <p:spPr>
            <a:xfrm>
              <a:off x="2967101" y="3186176"/>
              <a:ext cx="66675" cy="76200"/>
            </a:xfrm>
            <a:custGeom>
              <a:avLst/>
              <a:gdLst/>
              <a:ahLst/>
              <a:cxnLst/>
              <a:rect l="l" t="t" r="r" b="b"/>
              <a:pathLst>
                <a:path w="66675" h="76200">
                  <a:moveTo>
                    <a:pt x="0" y="38100"/>
                  </a:moveTo>
                  <a:lnTo>
                    <a:pt x="2609" y="23252"/>
                  </a:lnTo>
                  <a:lnTo>
                    <a:pt x="9731" y="11144"/>
                  </a:lnTo>
                  <a:lnTo>
                    <a:pt x="20306" y="2988"/>
                  </a:lnTo>
                  <a:lnTo>
                    <a:pt x="33274" y="0"/>
                  </a:lnTo>
                  <a:lnTo>
                    <a:pt x="46261" y="2988"/>
                  </a:lnTo>
                  <a:lnTo>
                    <a:pt x="56880" y="11144"/>
                  </a:lnTo>
                  <a:lnTo>
                    <a:pt x="64045" y="23252"/>
                  </a:lnTo>
                  <a:lnTo>
                    <a:pt x="66675" y="38100"/>
                  </a:lnTo>
                  <a:lnTo>
                    <a:pt x="64045" y="52893"/>
                  </a:lnTo>
                  <a:lnTo>
                    <a:pt x="56880" y="65008"/>
                  </a:lnTo>
                  <a:lnTo>
                    <a:pt x="46261" y="73193"/>
                  </a:lnTo>
                  <a:lnTo>
                    <a:pt x="33274" y="76200"/>
                  </a:lnTo>
                  <a:lnTo>
                    <a:pt x="20306" y="73193"/>
                  </a:lnTo>
                  <a:lnTo>
                    <a:pt x="9731" y="65008"/>
                  </a:lnTo>
                  <a:lnTo>
                    <a:pt x="2609" y="52893"/>
                  </a:lnTo>
                  <a:lnTo>
                    <a:pt x="0" y="38100"/>
                  </a:lnTo>
                  <a:close/>
                </a:path>
              </a:pathLst>
            </a:custGeom>
            <a:ln w="12700">
              <a:solidFill>
                <a:srgbClr val="005646"/>
              </a:solidFill>
            </a:ln>
          </p:spPr>
          <p:txBody>
            <a:bodyPr wrap="square" lIns="0" tIns="0" rIns="0" bIns="0" rtlCol="0"/>
            <a:lstStyle/>
            <a:p>
              <a:pPr defTabSz="795802"/>
              <a:endParaRPr sz="1567" kern="0">
                <a:solidFill>
                  <a:sysClr val="windowText" lastClr="000000"/>
                </a:solidFill>
              </a:endParaRPr>
            </a:p>
          </p:txBody>
        </p:sp>
      </p:grpSp>
      <p:sp>
        <p:nvSpPr>
          <p:cNvPr id="51" name="object 51"/>
          <p:cNvSpPr txBox="1"/>
          <p:nvPr/>
        </p:nvSpPr>
        <p:spPr>
          <a:xfrm>
            <a:off x="850780" y="1340702"/>
            <a:ext cx="2891457" cy="230832"/>
          </a:xfrm>
          <a:prstGeom prst="rect">
            <a:avLst/>
          </a:prstGeom>
          <a:solidFill>
            <a:srgbClr val="76E4A2"/>
          </a:solidFill>
        </p:spPr>
        <p:txBody>
          <a:bodyPr vert="horz" wrap="square" lIns="0" tIns="0" rIns="0" bIns="0" rtlCol="0">
            <a:spAutoFit/>
          </a:bodyPr>
          <a:lstStyle/>
          <a:p>
            <a:pPr marL="553" defTabSz="795802">
              <a:lnSpc>
                <a:spcPts val="1832"/>
              </a:lnSpc>
            </a:pPr>
            <a:r>
              <a:rPr sz="1567" kern="0" dirty="0">
                <a:solidFill>
                  <a:srgbClr val="252525"/>
                </a:solidFill>
                <a:latin typeface="Calibri"/>
                <a:cs typeface="Calibri"/>
              </a:rPr>
              <a:t>Glass</a:t>
            </a:r>
            <a:r>
              <a:rPr sz="1567" kern="0" spc="-78" dirty="0">
                <a:solidFill>
                  <a:srgbClr val="252525"/>
                </a:solidFill>
                <a:latin typeface="Calibri"/>
                <a:cs typeface="Calibri"/>
              </a:rPr>
              <a:t> </a:t>
            </a:r>
            <a:r>
              <a:rPr sz="1567" kern="0" dirty="0">
                <a:solidFill>
                  <a:srgbClr val="252525"/>
                </a:solidFill>
                <a:latin typeface="Calibri"/>
                <a:cs typeface="Calibri"/>
              </a:rPr>
              <a:t>container</a:t>
            </a:r>
            <a:r>
              <a:rPr sz="1567" kern="0" spc="-13" dirty="0">
                <a:solidFill>
                  <a:srgbClr val="252525"/>
                </a:solidFill>
                <a:latin typeface="Calibri"/>
                <a:cs typeface="Calibri"/>
              </a:rPr>
              <a:t> </a:t>
            </a:r>
            <a:r>
              <a:rPr sz="1567" kern="0" dirty="0">
                <a:solidFill>
                  <a:srgbClr val="252525"/>
                </a:solidFill>
                <a:latin typeface="Calibri"/>
                <a:cs typeface="Calibri"/>
              </a:rPr>
              <a:t>collection</a:t>
            </a:r>
            <a:r>
              <a:rPr sz="1567" kern="0" spc="-30" dirty="0">
                <a:solidFill>
                  <a:srgbClr val="252525"/>
                </a:solidFill>
                <a:latin typeface="Calibri"/>
                <a:cs typeface="Calibri"/>
              </a:rPr>
              <a:t> </a:t>
            </a:r>
            <a:r>
              <a:rPr sz="1567" kern="0" spc="-9" dirty="0">
                <a:solidFill>
                  <a:srgbClr val="252525"/>
                </a:solidFill>
                <a:latin typeface="Calibri"/>
                <a:cs typeface="Calibri"/>
              </a:rPr>
              <a:t>optimizer</a:t>
            </a:r>
            <a:endParaRPr sz="1567" kern="0">
              <a:solidFill>
                <a:sysClr val="windowText" lastClr="000000"/>
              </a:solidFill>
              <a:latin typeface="Calibri"/>
              <a:cs typeface="Calibri"/>
            </a:endParaRPr>
          </a:p>
        </p:txBody>
      </p:sp>
      <p:sp>
        <p:nvSpPr>
          <p:cNvPr id="52" name="object 52"/>
          <p:cNvSpPr txBox="1"/>
          <p:nvPr/>
        </p:nvSpPr>
        <p:spPr>
          <a:xfrm>
            <a:off x="1091293" y="1721699"/>
            <a:ext cx="1510940" cy="172441"/>
          </a:xfrm>
          <a:prstGeom prst="rect">
            <a:avLst/>
          </a:prstGeom>
          <a:solidFill>
            <a:srgbClr val="76E4A2"/>
          </a:solidFill>
        </p:spPr>
        <p:txBody>
          <a:bodyPr vert="horz" wrap="square" lIns="0" tIns="4974" rIns="0" bIns="0" rtlCol="0">
            <a:spAutoFit/>
          </a:bodyPr>
          <a:lstStyle/>
          <a:p>
            <a:pPr marL="553" defTabSz="795802">
              <a:spcBef>
                <a:spcPts val="39"/>
              </a:spcBef>
            </a:pPr>
            <a:r>
              <a:rPr sz="1088" kern="0" dirty="0">
                <a:solidFill>
                  <a:srgbClr val="252525"/>
                </a:solidFill>
                <a:latin typeface="Calibri"/>
                <a:cs typeface="Calibri"/>
              </a:rPr>
              <a:t>Glass</a:t>
            </a:r>
            <a:r>
              <a:rPr sz="1088" kern="0" spc="117" dirty="0">
                <a:solidFill>
                  <a:srgbClr val="252525"/>
                </a:solidFill>
                <a:latin typeface="Calibri"/>
                <a:cs typeface="Calibri"/>
              </a:rPr>
              <a:t> </a:t>
            </a:r>
            <a:r>
              <a:rPr sz="1088" kern="0" dirty="0">
                <a:solidFill>
                  <a:srgbClr val="252525"/>
                </a:solidFill>
                <a:latin typeface="Calibri"/>
                <a:cs typeface="Calibri"/>
              </a:rPr>
              <a:t>container</a:t>
            </a:r>
            <a:r>
              <a:rPr sz="1088" kern="0" spc="96" dirty="0">
                <a:solidFill>
                  <a:srgbClr val="252525"/>
                </a:solidFill>
                <a:latin typeface="Calibri"/>
                <a:cs typeface="Calibri"/>
              </a:rPr>
              <a:t> </a:t>
            </a:r>
            <a:r>
              <a:rPr sz="1088" kern="0" spc="-9" dirty="0">
                <a:solidFill>
                  <a:srgbClr val="252525"/>
                </a:solidFill>
                <a:latin typeface="Calibri"/>
                <a:cs typeface="Calibri"/>
              </a:rPr>
              <a:t>clustering</a:t>
            </a:r>
            <a:endParaRPr sz="1088" kern="0">
              <a:solidFill>
                <a:sysClr val="windowText" lastClr="000000"/>
              </a:solidFill>
              <a:latin typeface="Calibri"/>
              <a:cs typeface="Calibri"/>
            </a:endParaRPr>
          </a:p>
        </p:txBody>
      </p:sp>
      <p:sp>
        <p:nvSpPr>
          <p:cNvPr id="53" name="object 53"/>
          <p:cNvSpPr txBox="1"/>
          <p:nvPr/>
        </p:nvSpPr>
        <p:spPr>
          <a:xfrm>
            <a:off x="2615464" y="1712911"/>
            <a:ext cx="597966"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based</a:t>
            </a:r>
            <a:r>
              <a:rPr sz="1088" kern="0" spc="83" dirty="0">
                <a:solidFill>
                  <a:srgbClr val="252525"/>
                </a:solidFill>
                <a:latin typeface="Calibri"/>
                <a:cs typeface="Calibri"/>
              </a:rPr>
              <a:t> </a:t>
            </a:r>
            <a:r>
              <a:rPr sz="1088" kern="0" spc="-22" dirty="0">
                <a:solidFill>
                  <a:srgbClr val="252525"/>
                </a:solidFill>
                <a:latin typeface="Calibri"/>
                <a:cs typeface="Calibri"/>
              </a:rPr>
              <a:t>on:</a:t>
            </a:r>
            <a:endParaRPr sz="1088" kern="0">
              <a:solidFill>
                <a:sysClr val="windowText" lastClr="000000"/>
              </a:solidFill>
              <a:latin typeface="Calibri"/>
              <a:cs typeface="Calibri"/>
            </a:endParaRPr>
          </a:p>
        </p:txBody>
      </p:sp>
      <p:sp>
        <p:nvSpPr>
          <p:cNvPr id="54" name="object 54"/>
          <p:cNvSpPr txBox="1"/>
          <p:nvPr/>
        </p:nvSpPr>
        <p:spPr>
          <a:xfrm>
            <a:off x="1393559" y="4572425"/>
            <a:ext cx="1673419" cy="384423"/>
          </a:xfrm>
          <a:prstGeom prst="rect">
            <a:avLst/>
          </a:prstGeom>
        </p:spPr>
        <p:txBody>
          <a:bodyPr vert="horz" wrap="square" lIns="0" tIns="10500" rIns="0" bIns="0" rtlCol="0">
            <a:spAutoFit/>
          </a:bodyPr>
          <a:lstStyle/>
          <a:p>
            <a:pPr marL="11053" marR="4421" defTabSz="795802">
              <a:lnSpc>
                <a:spcPct val="115100"/>
              </a:lnSpc>
              <a:spcBef>
                <a:spcPts val="83"/>
              </a:spcBef>
            </a:pPr>
            <a:r>
              <a:rPr sz="1088" kern="0" dirty="0">
                <a:solidFill>
                  <a:srgbClr val="252525"/>
                </a:solidFill>
                <a:latin typeface="Calibri"/>
                <a:cs typeface="Calibri"/>
              </a:rPr>
              <a:t>Similar</a:t>
            </a:r>
            <a:r>
              <a:rPr sz="1088" kern="0" spc="91" dirty="0">
                <a:solidFill>
                  <a:srgbClr val="252525"/>
                </a:solidFill>
                <a:latin typeface="Calibri"/>
                <a:cs typeface="Calibri"/>
              </a:rPr>
              <a:t> </a:t>
            </a:r>
            <a:r>
              <a:rPr sz="1088" kern="0" dirty="0">
                <a:solidFill>
                  <a:srgbClr val="252525"/>
                </a:solidFill>
                <a:latin typeface="Calibri"/>
                <a:cs typeface="Calibri"/>
              </a:rPr>
              <a:t>container</a:t>
            </a:r>
            <a:r>
              <a:rPr sz="1088" kern="0" spc="91" dirty="0">
                <a:solidFill>
                  <a:srgbClr val="252525"/>
                </a:solidFill>
                <a:latin typeface="Calibri"/>
                <a:cs typeface="Calibri"/>
              </a:rPr>
              <a:t> </a:t>
            </a:r>
            <a:r>
              <a:rPr sz="1088" kern="0" dirty="0">
                <a:solidFill>
                  <a:srgbClr val="252525"/>
                </a:solidFill>
                <a:latin typeface="Calibri"/>
                <a:cs typeface="Calibri"/>
              </a:rPr>
              <a:t>filling</a:t>
            </a:r>
            <a:r>
              <a:rPr sz="1088" kern="0" spc="91" dirty="0">
                <a:solidFill>
                  <a:srgbClr val="252525"/>
                </a:solidFill>
                <a:latin typeface="Calibri"/>
                <a:cs typeface="Calibri"/>
              </a:rPr>
              <a:t> </a:t>
            </a:r>
            <a:r>
              <a:rPr sz="1088" kern="0" spc="-17" dirty="0">
                <a:solidFill>
                  <a:srgbClr val="252525"/>
                </a:solidFill>
                <a:latin typeface="Calibri"/>
                <a:cs typeface="Calibri"/>
              </a:rPr>
              <a:t>pace </a:t>
            </a:r>
            <a:r>
              <a:rPr sz="1088" kern="0" dirty="0">
                <a:solidFill>
                  <a:srgbClr val="252525"/>
                </a:solidFill>
                <a:latin typeface="Calibri"/>
                <a:cs typeface="Calibri"/>
              </a:rPr>
              <a:t>(filling</a:t>
            </a:r>
            <a:r>
              <a:rPr sz="1088" kern="0" spc="104" dirty="0">
                <a:solidFill>
                  <a:srgbClr val="252525"/>
                </a:solidFill>
                <a:latin typeface="Calibri"/>
                <a:cs typeface="Calibri"/>
              </a:rPr>
              <a:t> </a:t>
            </a:r>
            <a:r>
              <a:rPr sz="1088" kern="0" dirty="0">
                <a:solidFill>
                  <a:srgbClr val="252525"/>
                </a:solidFill>
                <a:latin typeface="Calibri"/>
                <a:cs typeface="Calibri"/>
              </a:rPr>
              <a:t>forecasting</a:t>
            </a:r>
            <a:r>
              <a:rPr sz="1088" kern="0" spc="104" dirty="0">
                <a:solidFill>
                  <a:srgbClr val="252525"/>
                </a:solidFill>
                <a:latin typeface="Calibri"/>
                <a:cs typeface="Calibri"/>
              </a:rPr>
              <a:t> </a:t>
            </a:r>
            <a:r>
              <a:rPr sz="1088" kern="0" spc="-9" dirty="0">
                <a:solidFill>
                  <a:srgbClr val="252525"/>
                </a:solidFill>
                <a:latin typeface="Calibri"/>
                <a:cs typeface="Calibri"/>
              </a:rPr>
              <a:t>model)</a:t>
            </a:r>
            <a:endParaRPr sz="1088" kern="0">
              <a:solidFill>
                <a:sysClr val="windowText" lastClr="000000"/>
              </a:solidFill>
              <a:latin typeface="Calibri"/>
              <a:cs typeface="Calibri"/>
            </a:endParaRPr>
          </a:p>
        </p:txBody>
      </p:sp>
      <p:sp>
        <p:nvSpPr>
          <p:cNvPr id="55" name="object 55"/>
          <p:cNvSpPr txBox="1"/>
          <p:nvPr/>
        </p:nvSpPr>
        <p:spPr>
          <a:xfrm>
            <a:off x="1393558" y="5224715"/>
            <a:ext cx="2016062" cy="383865"/>
          </a:xfrm>
          <a:prstGeom prst="rect">
            <a:avLst/>
          </a:prstGeom>
        </p:spPr>
        <p:txBody>
          <a:bodyPr vert="horz" wrap="square" lIns="0" tIns="9948" rIns="0" bIns="0" rtlCol="0">
            <a:spAutoFit/>
          </a:bodyPr>
          <a:lstStyle/>
          <a:p>
            <a:pPr marL="11053" marR="4421" defTabSz="795802">
              <a:lnSpc>
                <a:spcPct val="115199"/>
              </a:lnSpc>
              <a:spcBef>
                <a:spcPts val="78"/>
              </a:spcBef>
            </a:pPr>
            <a:r>
              <a:rPr sz="1088" kern="0" dirty="0">
                <a:solidFill>
                  <a:srgbClr val="252525"/>
                </a:solidFill>
                <a:latin typeface="Calibri"/>
                <a:cs typeface="Calibri"/>
              </a:rPr>
              <a:t>Fill</a:t>
            </a:r>
            <a:r>
              <a:rPr sz="1088" kern="0" spc="65" dirty="0">
                <a:solidFill>
                  <a:srgbClr val="252525"/>
                </a:solidFill>
                <a:latin typeface="Calibri"/>
                <a:cs typeface="Calibri"/>
              </a:rPr>
              <a:t> </a:t>
            </a:r>
            <a:r>
              <a:rPr sz="1088" kern="0" dirty="0">
                <a:solidFill>
                  <a:srgbClr val="252525"/>
                </a:solidFill>
                <a:latin typeface="Calibri"/>
                <a:cs typeface="Calibri"/>
              </a:rPr>
              <a:t>the</a:t>
            </a:r>
            <a:r>
              <a:rPr sz="1088" kern="0" spc="96" dirty="0">
                <a:solidFill>
                  <a:srgbClr val="252525"/>
                </a:solidFill>
                <a:latin typeface="Calibri"/>
                <a:cs typeface="Calibri"/>
              </a:rPr>
              <a:t> </a:t>
            </a:r>
            <a:r>
              <a:rPr sz="1088" kern="0" dirty="0">
                <a:solidFill>
                  <a:srgbClr val="252525"/>
                </a:solidFill>
                <a:latin typeface="Calibri"/>
                <a:cs typeface="Calibri"/>
              </a:rPr>
              <a:t>collection</a:t>
            </a:r>
            <a:r>
              <a:rPr sz="1088" kern="0" spc="65" dirty="0">
                <a:solidFill>
                  <a:srgbClr val="252525"/>
                </a:solidFill>
                <a:latin typeface="Calibri"/>
                <a:cs typeface="Calibri"/>
              </a:rPr>
              <a:t> </a:t>
            </a:r>
            <a:r>
              <a:rPr sz="1088" kern="0" dirty="0">
                <a:solidFill>
                  <a:srgbClr val="252525"/>
                </a:solidFill>
                <a:latin typeface="Calibri"/>
                <a:cs typeface="Calibri"/>
              </a:rPr>
              <a:t>body</a:t>
            </a:r>
            <a:r>
              <a:rPr sz="1088" kern="0" spc="83" dirty="0">
                <a:solidFill>
                  <a:srgbClr val="252525"/>
                </a:solidFill>
                <a:latin typeface="Calibri"/>
                <a:cs typeface="Calibri"/>
              </a:rPr>
              <a:t> </a:t>
            </a:r>
            <a:r>
              <a:rPr sz="1088" kern="0" dirty="0">
                <a:solidFill>
                  <a:srgbClr val="252525"/>
                </a:solidFill>
                <a:latin typeface="Calibri"/>
                <a:cs typeface="Calibri"/>
              </a:rPr>
              <a:t>truck</a:t>
            </a:r>
            <a:r>
              <a:rPr sz="1088" kern="0" spc="74" dirty="0">
                <a:solidFill>
                  <a:srgbClr val="252525"/>
                </a:solidFill>
                <a:latin typeface="Calibri"/>
                <a:cs typeface="Calibri"/>
              </a:rPr>
              <a:t> </a:t>
            </a:r>
            <a:r>
              <a:rPr sz="1088" kern="0" dirty="0">
                <a:solidFill>
                  <a:srgbClr val="252525"/>
                </a:solidFill>
                <a:latin typeface="Calibri"/>
                <a:cs typeface="Calibri"/>
              </a:rPr>
              <a:t>up</a:t>
            </a:r>
            <a:r>
              <a:rPr sz="1088" kern="0" spc="61" dirty="0">
                <a:solidFill>
                  <a:srgbClr val="252525"/>
                </a:solidFill>
                <a:latin typeface="Calibri"/>
                <a:cs typeface="Calibri"/>
              </a:rPr>
              <a:t> </a:t>
            </a:r>
            <a:r>
              <a:rPr sz="1088" kern="0" spc="-22" dirty="0">
                <a:solidFill>
                  <a:srgbClr val="252525"/>
                </a:solidFill>
                <a:latin typeface="Calibri"/>
                <a:cs typeface="Calibri"/>
              </a:rPr>
              <a:t>to </a:t>
            </a:r>
            <a:r>
              <a:rPr sz="1088" kern="0" dirty="0">
                <a:solidFill>
                  <a:srgbClr val="252525"/>
                </a:solidFill>
                <a:latin typeface="Calibri"/>
                <a:cs typeface="Calibri"/>
              </a:rPr>
              <a:t>x</a:t>
            </a:r>
            <a:r>
              <a:rPr sz="1088" kern="0" spc="104" dirty="0">
                <a:solidFill>
                  <a:srgbClr val="252525"/>
                </a:solidFill>
                <a:latin typeface="Calibri"/>
                <a:cs typeface="Calibri"/>
              </a:rPr>
              <a:t> </a:t>
            </a:r>
            <a:r>
              <a:rPr sz="1088" kern="0" dirty="0">
                <a:solidFill>
                  <a:srgbClr val="252525"/>
                </a:solidFill>
                <a:latin typeface="Calibri"/>
                <a:cs typeface="Calibri"/>
              </a:rPr>
              <a:t>%</a:t>
            </a:r>
            <a:r>
              <a:rPr sz="1088" kern="0" spc="48" dirty="0">
                <a:solidFill>
                  <a:srgbClr val="252525"/>
                </a:solidFill>
                <a:latin typeface="Calibri"/>
                <a:cs typeface="Calibri"/>
              </a:rPr>
              <a:t> </a:t>
            </a:r>
            <a:r>
              <a:rPr sz="1088" kern="0" dirty="0">
                <a:solidFill>
                  <a:srgbClr val="252525"/>
                </a:solidFill>
                <a:latin typeface="Calibri"/>
                <a:cs typeface="Calibri"/>
              </a:rPr>
              <a:t>of</a:t>
            </a:r>
            <a:r>
              <a:rPr sz="1088" kern="0" spc="48" dirty="0">
                <a:solidFill>
                  <a:srgbClr val="252525"/>
                </a:solidFill>
                <a:latin typeface="Calibri"/>
                <a:cs typeface="Calibri"/>
              </a:rPr>
              <a:t> </a:t>
            </a:r>
            <a:r>
              <a:rPr sz="1088" kern="0" dirty="0">
                <a:solidFill>
                  <a:srgbClr val="252525"/>
                </a:solidFill>
                <a:latin typeface="Calibri"/>
                <a:cs typeface="Calibri"/>
              </a:rPr>
              <a:t>truck´s</a:t>
            </a:r>
            <a:r>
              <a:rPr sz="1088" kern="0" spc="87" dirty="0">
                <a:solidFill>
                  <a:srgbClr val="252525"/>
                </a:solidFill>
                <a:latin typeface="Calibri"/>
                <a:cs typeface="Calibri"/>
              </a:rPr>
              <a:t> </a:t>
            </a:r>
            <a:r>
              <a:rPr sz="1088" kern="0" dirty="0">
                <a:solidFill>
                  <a:srgbClr val="252525"/>
                </a:solidFill>
                <a:latin typeface="Calibri"/>
                <a:cs typeface="Calibri"/>
              </a:rPr>
              <a:t>capacity</a:t>
            </a:r>
            <a:r>
              <a:rPr sz="1088" kern="0" spc="83" dirty="0">
                <a:solidFill>
                  <a:srgbClr val="252525"/>
                </a:solidFill>
                <a:latin typeface="Calibri"/>
                <a:cs typeface="Calibri"/>
              </a:rPr>
              <a:t> </a:t>
            </a:r>
            <a:r>
              <a:rPr sz="1088" kern="0" dirty="0">
                <a:solidFill>
                  <a:srgbClr val="252525"/>
                </a:solidFill>
                <a:latin typeface="Calibri"/>
                <a:cs typeface="Calibri"/>
              </a:rPr>
              <a:t>(i.e.:</a:t>
            </a:r>
            <a:r>
              <a:rPr sz="1088" kern="0" spc="13" dirty="0">
                <a:solidFill>
                  <a:srgbClr val="252525"/>
                </a:solidFill>
                <a:latin typeface="Calibri"/>
                <a:cs typeface="Calibri"/>
              </a:rPr>
              <a:t> </a:t>
            </a:r>
            <a:r>
              <a:rPr sz="1088" kern="0" dirty="0">
                <a:solidFill>
                  <a:srgbClr val="252525"/>
                </a:solidFill>
                <a:latin typeface="Calibri"/>
                <a:cs typeface="Calibri"/>
              </a:rPr>
              <a:t>20</a:t>
            </a:r>
            <a:r>
              <a:rPr sz="1088" kern="0" spc="87" dirty="0">
                <a:solidFill>
                  <a:srgbClr val="252525"/>
                </a:solidFill>
                <a:latin typeface="Calibri"/>
                <a:cs typeface="Calibri"/>
              </a:rPr>
              <a:t> </a:t>
            </a:r>
            <a:r>
              <a:rPr sz="1088" kern="0" spc="-22" dirty="0">
                <a:solidFill>
                  <a:srgbClr val="252525"/>
                </a:solidFill>
                <a:latin typeface="Calibri"/>
                <a:cs typeface="Calibri"/>
              </a:rPr>
              <a:t>Tn)</a:t>
            </a:r>
            <a:endParaRPr sz="1088" kern="0">
              <a:solidFill>
                <a:sysClr val="windowText" lastClr="000000"/>
              </a:solidFill>
              <a:latin typeface="Calibri"/>
              <a:cs typeface="Calibri"/>
            </a:endParaRPr>
          </a:p>
        </p:txBody>
      </p:sp>
      <p:pic>
        <p:nvPicPr>
          <p:cNvPr id="56" name="object 56"/>
          <p:cNvPicPr/>
          <p:nvPr/>
        </p:nvPicPr>
        <p:blipFill>
          <a:blip r:embed="rId19" cstate="print"/>
          <a:stretch>
            <a:fillRect/>
          </a:stretch>
        </p:blipFill>
        <p:spPr>
          <a:xfrm>
            <a:off x="903580" y="4634156"/>
            <a:ext cx="315010" cy="397907"/>
          </a:xfrm>
          <a:prstGeom prst="rect">
            <a:avLst/>
          </a:prstGeom>
        </p:spPr>
      </p:pic>
      <p:pic>
        <p:nvPicPr>
          <p:cNvPr id="57" name="object 57"/>
          <p:cNvPicPr/>
          <p:nvPr/>
        </p:nvPicPr>
        <p:blipFill>
          <a:blip r:embed="rId20" cstate="print"/>
          <a:stretch>
            <a:fillRect/>
          </a:stretch>
        </p:blipFill>
        <p:spPr>
          <a:xfrm>
            <a:off x="870376" y="5239064"/>
            <a:ext cx="414578" cy="506464"/>
          </a:xfrm>
          <a:prstGeom prst="rect">
            <a:avLst/>
          </a:prstGeom>
        </p:spPr>
      </p:pic>
      <p:sp>
        <p:nvSpPr>
          <p:cNvPr id="58" name="object 58"/>
          <p:cNvSpPr/>
          <p:nvPr/>
        </p:nvSpPr>
        <p:spPr>
          <a:xfrm>
            <a:off x="4182222" y="1662344"/>
            <a:ext cx="0" cy="4081309"/>
          </a:xfrm>
          <a:custGeom>
            <a:avLst/>
            <a:gdLst/>
            <a:ahLst/>
            <a:cxnLst/>
            <a:rect l="l" t="t" r="r" b="b"/>
            <a:pathLst>
              <a:path h="4689475">
                <a:moveTo>
                  <a:pt x="0" y="0"/>
                </a:moveTo>
                <a:lnTo>
                  <a:pt x="0" y="4689259"/>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grpSp>
        <p:nvGrpSpPr>
          <p:cNvPr id="59" name="object 59"/>
          <p:cNvGrpSpPr/>
          <p:nvPr/>
        </p:nvGrpSpPr>
        <p:grpSpPr>
          <a:xfrm>
            <a:off x="4907518" y="2387640"/>
            <a:ext cx="4808041" cy="2345993"/>
            <a:chOff x="5638800" y="2743200"/>
            <a:chExt cx="5524500" cy="2695575"/>
          </a:xfrm>
        </p:grpSpPr>
        <p:sp>
          <p:nvSpPr>
            <p:cNvPr id="60" name="object 60"/>
            <p:cNvSpPr/>
            <p:nvPr/>
          </p:nvSpPr>
          <p:spPr>
            <a:xfrm>
              <a:off x="5638800" y="2990850"/>
              <a:ext cx="2447925" cy="2447925"/>
            </a:xfrm>
            <a:custGeom>
              <a:avLst/>
              <a:gdLst/>
              <a:ahLst/>
              <a:cxnLst/>
              <a:rect l="l" t="t" r="r" b="b"/>
              <a:pathLst>
                <a:path w="2447925" h="2447925">
                  <a:moveTo>
                    <a:pt x="1224026" y="0"/>
                  </a:moveTo>
                  <a:lnTo>
                    <a:pt x="1175962" y="926"/>
                  </a:lnTo>
                  <a:lnTo>
                    <a:pt x="1128367" y="3682"/>
                  </a:lnTo>
                  <a:lnTo>
                    <a:pt x="1081276" y="8234"/>
                  </a:lnTo>
                  <a:lnTo>
                    <a:pt x="1034723" y="14548"/>
                  </a:lnTo>
                  <a:lnTo>
                    <a:pt x="988741" y="22590"/>
                  </a:lnTo>
                  <a:lnTo>
                    <a:pt x="943364" y="32326"/>
                  </a:lnTo>
                  <a:lnTo>
                    <a:pt x="898627" y="43722"/>
                  </a:lnTo>
                  <a:lnTo>
                    <a:pt x="854564" y="56743"/>
                  </a:lnTo>
                  <a:lnTo>
                    <a:pt x="811208" y="71356"/>
                  </a:lnTo>
                  <a:lnTo>
                    <a:pt x="768594" y="87527"/>
                  </a:lnTo>
                  <a:lnTo>
                    <a:pt x="726755" y="105222"/>
                  </a:lnTo>
                  <a:lnTo>
                    <a:pt x="685725" y="124406"/>
                  </a:lnTo>
                  <a:lnTo>
                    <a:pt x="645540" y="145046"/>
                  </a:lnTo>
                  <a:lnTo>
                    <a:pt x="606232" y="167108"/>
                  </a:lnTo>
                  <a:lnTo>
                    <a:pt x="567835" y="190557"/>
                  </a:lnTo>
                  <a:lnTo>
                    <a:pt x="530384" y="215360"/>
                  </a:lnTo>
                  <a:lnTo>
                    <a:pt x="493913" y="241483"/>
                  </a:lnTo>
                  <a:lnTo>
                    <a:pt x="458455" y="268891"/>
                  </a:lnTo>
                  <a:lnTo>
                    <a:pt x="424045" y="297551"/>
                  </a:lnTo>
                  <a:lnTo>
                    <a:pt x="390717" y="327428"/>
                  </a:lnTo>
                  <a:lnTo>
                    <a:pt x="358505" y="358489"/>
                  </a:lnTo>
                  <a:lnTo>
                    <a:pt x="327442" y="390699"/>
                  </a:lnTo>
                  <a:lnTo>
                    <a:pt x="297563" y="424025"/>
                  </a:lnTo>
                  <a:lnTo>
                    <a:pt x="268901" y="458432"/>
                  </a:lnTo>
                  <a:lnTo>
                    <a:pt x="241491" y="493886"/>
                  </a:lnTo>
                  <a:lnTo>
                    <a:pt x="215367" y="530354"/>
                  </a:lnTo>
                  <a:lnTo>
                    <a:pt x="190563" y="567801"/>
                  </a:lnTo>
                  <a:lnTo>
                    <a:pt x="167113" y="606194"/>
                  </a:lnTo>
                  <a:lnTo>
                    <a:pt x="145050" y="645498"/>
                  </a:lnTo>
                  <a:lnTo>
                    <a:pt x="124409" y="685679"/>
                  </a:lnTo>
                  <a:lnTo>
                    <a:pt x="105224" y="726704"/>
                  </a:lnTo>
                  <a:lnTo>
                    <a:pt x="87529" y="768537"/>
                  </a:lnTo>
                  <a:lnTo>
                    <a:pt x="71357" y="811146"/>
                  </a:lnTo>
                  <a:lnTo>
                    <a:pt x="56744" y="854497"/>
                  </a:lnTo>
                  <a:lnTo>
                    <a:pt x="43722" y="898554"/>
                  </a:lnTo>
                  <a:lnTo>
                    <a:pt x="32326" y="943284"/>
                  </a:lnTo>
                  <a:lnTo>
                    <a:pt x="22590" y="988654"/>
                  </a:lnTo>
                  <a:lnTo>
                    <a:pt x="14548" y="1034629"/>
                  </a:lnTo>
                  <a:lnTo>
                    <a:pt x="8234" y="1081175"/>
                  </a:lnTo>
                  <a:lnTo>
                    <a:pt x="3682" y="1128258"/>
                  </a:lnTo>
                  <a:lnTo>
                    <a:pt x="926" y="1175844"/>
                  </a:lnTo>
                  <a:lnTo>
                    <a:pt x="0" y="1223899"/>
                  </a:lnTo>
                  <a:lnTo>
                    <a:pt x="926" y="1271962"/>
                  </a:lnTo>
                  <a:lnTo>
                    <a:pt x="3682" y="1319557"/>
                  </a:lnTo>
                  <a:lnTo>
                    <a:pt x="8234" y="1366648"/>
                  </a:lnTo>
                  <a:lnTo>
                    <a:pt x="14548" y="1413201"/>
                  </a:lnTo>
                  <a:lnTo>
                    <a:pt x="22590" y="1459183"/>
                  </a:lnTo>
                  <a:lnTo>
                    <a:pt x="32326" y="1504560"/>
                  </a:lnTo>
                  <a:lnTo>
                    <a:pt x="43722" y="1549297"/>
                  </a:lnTo>
                  <a:lnTo>
                    <a:pt x="56744" y="1593360"/>
                  </a:lnTo>
                  <a:lnTo>
                    <a:pt x="71357" y="1636716"/>
                  </a:lnTo>
                  <a:lnTo>
                    <a:pt x="87529" y="1679330"/>
                  </a:lnTo>
                  <a:lnTo>
                    <a:pt x="105224" y="1721169"/>
                  </a:lnTo>
                  <a:lnTo>
                    <a:pt x="124409" y="1762199"/>
                  </a:lnTo>
                  <a:lnTo>
                    <a:pt x="145050" y="1802384"/>
                  </a:lnTo>
                  <a:lnTo>
                    <a:pt x="167113" y="1841692"/>
                  </a:lnTo>
                  <a:lnTo>
                    <a:pt x="190563" y="1880089"/>
                  </a:lnTo>
                  <a:lnTo>
                    <a:pt x="215367" y="1917540"/>
                  </a:lnTo>
                  <a:lnTo>
                    <a:pt x="241491" y="1954011"/>
                  </a:lnTo>
                  <a:lnTo>
                    <a:pt x="268901" y="1989469"/>
                  </a:lnTo>
                  <a:lnTo>
                    <a:pt x="297563" y="2023879"/>
                  </a:lnTo>
                  <a:lnTo>
                    <a:pt x="327442" y="2057207"/>
                  </a:lnTo>
                  <a:lnTo>
                    <a:pt x="358505" y="2089419"/>
                  </a:lnTo>
                  <a:lnTo>
                    <a:pt x="390717" y="2120482"/>
                  </a:lnTo>
                  <a:lnTo>
                    <a:pt x="424045" y="2150361"/>
                  </a:lnTo>
                  <a:lnTo>
                    <a:pt x="458455" y="2179023"/>
                  </a:lnTo>
                  <a:lnTo>
                    <a:pt x="493913" y="2206433"/>
                  </a:lnTo>
                  <a:lnTo>
                    <a:pt x="530384" y="2232557"/>
                  </a:lnTo>
                  <a:lnTo>
                    <a:pt x="567835" y="2257361"/>
                  </a:lnTo>
                  <a:lnTo>
                    <a:pt x="606232" y="2280811"/>
                  </a:lnTo>
                  <a:lnTo>
                    <a:pt x="645540" y="2302874"/>
                  </a:lnTo>
                  <a:lnTo>
                    <a:pt x="685725" y="2323515"/>
                  </a:lnTo>
                  <a:lnTo>
                    <a:pt x="726755" y="2342700"/>
                  </a:lnTo>
                  <a:lnTo>
                    <a:pt x="768594" y="2360395"/>
                  </a:lnTo>
                  <a:lnTo>
                    <a:pt x="811208" y="2376567"/>
                  </a:lnTo>
                  <a:lnTo>
                    <a:pt x="854564" y="2391180"/>
                  </a:lnTo>
                  <a:lnTo>
                    <a:pt x="898627" y="2404202"/>
                  </a:lnTo>
                  <a:lnTo>
                    <a:pt x="943364" y="2415598"/>
                  </a:lnTo>
                  <a:lnTo>
                    <a:pt x="988741" y="2425334"/>
                  </a:lnTo>
                  <a:lnTo>
                    <a:pt x="1034723" y="2433376"/>
                  </a:lnTo>
                  <a:lnTo>
                    <a:pt x="1081276" y="2439690"/>
                  </a:lnTo>
                  <a:lnTo>
                    <a:pt x="1128367" y="2444242"/>
                  </a:lnTo>
                  <a:lnTo>
                    <a:pt x="1175962" y="2446998"/>
                  </a:lnTo>
                  <a:lnTo>
                    <a:pt x="1224026" y="2447925"/>
                  </a:lnTo>
                  <a:lnTo>
                    <a:pt x="1272080" y="2446998"/>
                  </a:lnTo>
                  <a:lnTo>
                    <a:pt x="1319666" y="2444242"/>
                  </a:lnTo>
                  <a:lnTo>
                    <a:pt x="1366749" y="2439690"/>
                  </a:lnTo>
                  <a:lnTo>
                    <a:pt x="1413295" y="2433376"/>
                  </a:lnTo>
                  <a:lnTo>
                    <a:pt x="1459270" y="2425334"/>
                  </a:lnTo>
                  <a:lnTo>
                    <a:pt x="1504640" y="2415598"/>
                  </a:lnTo>
                  <a:lnTo>
                    <a:pt x="1549370" y="2404202"/>
                  </a:lnTo>
                  <a:lnTo>
                    <a:pt x="1593427" y="2391180"/>
                  </a:lnTo>
                  <a:lnTo>
                    <a:pt x="1636778" y="2376567"/>
                  </a:lnTo>
                  <a:lnTo>
                    <a:pt x="1679387" y="2360395"/>
                  </a:lnTo>
                  <a:lnTo>
                    <a:pt x="1721220" y="2342700"/>
                  </a:lnTo>
                  <a:lnTo>
                    <a:pt x="1762245" y="2323515"/>
                  </a:lnTo>
                  <a:lnTo>
                    <a:pt x="1802426" y="2302874"/>
                  </a:lnTo>
                  <a:lnTo>
                    <a:pt x="1841730" y="2280811"/>
                  </a:lnTo>
                  <a:lnTo>
                    <a:pt x="1880123" y="2257361"/>
                  </a:lnTo>
                  <a:lnTo>
                    <a:pt x="1917570" y="2232557"/>
                  </a:lnTo>
                  <a:lnTo>
                    <a:pt x="1954038" y="2206433"/>
                  </a:lnTo>
                  <a:lnTo>
                    <a:pt x="1989492" y="2179023"/>
                  </a:lnTo>
                  <a:lnTo>
                    <a:pt x="2023899" y="2150361"/>
                  </a:lnTo>
                  <a:lnTo>
                    <a:pt x="2057225" y="2120482"/>
                  </a:lnTo>
                  <a:lnTo>
                    <a:pt x="2089435" y="2089419"/>
                  </a:lnTo>
                  <a:lnTo>
                    <a:pt x="2120496" y="2057207"/>
                  </a:lnTo>
                  <a:lnTo>
                    <a:pt x="2150373" y="2023879"/>
                  </a:lnTo>
                  <a:lnTo>
                    <a:pt x="2179033" y="1989469"/>
                  </a:lnTo>
                  <a:lnTo>
                    <a:pt x="2206441" y="1954011"/>
                  </a:lnTo>
                  <a:lnTo>
                    <a:pt x="2232564" y="1917540"/>
                  </a:lnTo>
                  <a:lnTo>
                    <a:pt x="2257367" y="1880089"/>
                  </a:lnTo>
                  <a:lnTo>
                    <a:pt x="2280816" y="1841692"/>
                  </a:lnTo>
                  <a:lnTo>
                    <a:pt x="2302878" y="1802384"/>
                  </a:lnTo>
                  <a:lnTo>
                    <a:pt x="2323518" y="1762199"/>
                  </a:lnTo>
                  <a:lnTo>
                    <a:pt x="2342702" y="1721169"/>
                  </a:lnTo>
                  <a:lnTo>
                    <a:pt x="2360397" y="1679330"/>
                  </a:lnTo>
                  <a:lnTo>
                    <a:pt x="2376568" y="1636716"/>
                  </a:lnTo>
                  <a:lnTo>
                    <a:pt x="2391181" y="1593360"/>
                  </a:lnTo>
                  <a:lnTo>
                    <a:pt x="2404202" y="1549297"/>
                  </a:lnTo>
                  <a:lnTo>
                    <a:pt x="2415598" y="1504560"/>
                  </a:lnTo>
                  <a:lnTo>
                    <a:pt x="2425334" y="1459183"/>
                  </a:lnTo>
                  <a:lnTo>
                    <a:pt x="2433376" y="1413201"/>
                  </a:lnTo>
                  <a:lnTo>
                    <a:pt x="2439690" y="1366648"/>
                  </a:lnTo>
                  <a:lnTo>
                    <a:pt x="2444242" y="1319557"/>
                  </a:lnTo>
                  <a:lnTo>
                    <a:pt x="2446998" y="1271962"/>
                  </a:lnTo>
                  <a:lnTo>
                    <a:pt x="2447925" y="1223899"/>
                  </a:lnTo>
                  <a:lnTo>
                    <a:pt x="2446998" y="1175844"/>
                  </a:lnTo>
                  <a:lnTo>
                    <a:pt x="2444242" y="1128258"/>
                  </a:lnTo>
                  <a:lnTo>
                    <a:pt x="2439690" y="1081175"/>
                  </a:lnTo>
                  <a:lnTo>
                    <a:pt x="2433376" y="1034629"/>
                  </a:lnTo>
                  <a:lnTo>
                    <a:pt x="2425334" y="988654"/>
                  </a:lnTo>
                  <a:lnTo>
                    <a:pt x="2415598" y="943284"/>
                  </a:lnTo>
                  <a:lnTo>
                    <a:pt x="2404202" y="898554"/>
                  </a:lnTo>
                  <a:lnTo>
                    <a:pt x="2391181" y="854497"/>
                  </a:lnTo>
                  <a:lnTo>
                    <a:pt x="2376568" y="811146"/>
                  </a:lnTo>
                  <a:lnTo>
                    <a:pt x="2360397" y="768537"/>
                  </a:lnTo>
                  <a:lnTo>
                    <a:pt x="2342702" y="726704"/>
                  </a:lnTo>
                  <a:lnTo>
                    <a:pt x="2323518" y="685679"/>
                  </a:lnTo>
                  <a:lnTo>
                    <a:pt x="2302878" y="645498"/>
                  </a:lnTo>
                  <a:lnTo>
                    <a:pt x="2280816" y="606194"/>
                  </a:lnTo>
                  <a:lnTo>
                    <a:pt x="2257367" y="567801"/>
                  </a:lnTo>
                  <a:lnTo>
                    <a:pt x="2232564" y="530354"/>
                  </a:lnTo>
                  <a:lnTo>
                    <a:pt x="2206441" y="493886"/>
                  </a:lnTo>
                  <a:lnTo>
                    <a:pt x="2179033" y="458432"/>
                  </a:lnTo>
                  <a:lnTo>
                    <a:pt x="2150373" y="424025"/>
                  </a:lnTo>
                  <a:lnTo>
                    <a:pt x="2120496" y="390699"/>
                  </a:lnTo>
                  <a:lnTo>
                    <a:pt x="2089435" y="358489"/>
                  </a:lnTo>
                  <a:lnTo>
                    <a:pt x="2057225" y="327428"/>
                  </a:lnTo>
                  <a:lnTo>
                    <a:pt x="2023899" y="297551"/>
                  </a:lnTo>
                  <a:lnTo>
                    <a:pt x="1989492" y="268891"/>
                  </a:lnTo>
                  <a:lnTo>
                    <a:pt x="1954038" y="241483"/>
                  </a:lnTo>
                  <a:lnTo>
                    <a:pt x="1917570" y="215360"/>
                  </a:lnTo>
                  <a:lnTo>
                    <a:pt x="1880123" y="190557"/>
                  </a:lnTo>
                  <a:lnTo>
                    <a:pt x="1841730" y="167108"/>
                  </a:lnTo>
                  <a:lnTo>
                    <a:pt x="1802426" y="145046"/>
                  </a:lnTo>
                  <a:lnTo>
                    <a:pt x="1762245" y="124406"/>
                  </a:lnTo>
                  <a:lnTo>
                    <a:pt x="1721220" y="105222"/>
                  </a:lnTo>
                  <a:lnTo>
                    <a:pt x="1679387" y="87527"/>
                  </a:lnTo>
                  <a:lnTo>
                    <a:pt x="1636778" y="71356"/>
                  </a:lnTo>
                  <a:lnTo>
                    <a:pt x="1593427" y="56743"/>
                  </a:lnTo>
                  <a:lnTo>
                    <a:pt x="1549370" y="43722"/>
                  </a:lnTo>
                  <a:lnTo>
                    <a:pt x="1504640" y="32326"/>
                  </a:lnTo>
                  <a:lnTo>
                    <a:pt x="1459270" y="22590"/>
                  </a:lnTo>
                  <a:lnTo>
                    <a:pt x="1413295" y="14548"/>
                  </a:lnTo>
                  <a:lnTo>
                    <a:pt x="1366749" y="8234"/>
                  </a:lnTo>
                  <a:lnTo>
                    <a:pt x="1319666" y="3682"/>
                  </a:lnTo>
                  <a:lnTo>
                    <a:pt x="1272080" y="926"/>
                  </a:lnTo>
                  <a:lnTo>
                    <a:pt x="1224026" y="0"/>
                  </a:lnTo>
                  <a:close/>
                </a:path>
              </a:pathLst>
            </a:custGeom>
            <a:solidFill>
              <a:srgbClr val="D9EBFA"/>
            </a:solidFill>
          </p:spPr>
          <p:txBody>
            <a:bodyPr wrap="square" lIns="0" tIns="0" rIns="0" bIns="0" rtlCol="0"/>
            <a:lstStyle/>
            <a:p>
              <a:pPr defTabSz="795802"/>
              <a:endParaRPr sz="1567" kern="0">
                <a:solidFill>
                  <a:sysClr val="windowText" lastClr="000000"/>
                </a:solidFill>
              </a:endParaRPr>
            </a:p>
          </p:txBody>
        </p:sp>
        <p:sp>
          <p:nvSpPr>
            <p:cNvPr id="61" name="object 61"/>
            <p:cNvSpPr/>
            <p:nvPr/>
          </p:nvSpPr>
          <p:spPr>
            <a:xfrm>
              <a:off x="8629650" y="3057525"/>
              <a:ext cx="390525" cy="2238375"/>
            </a:xfrm>
            <a:custGeom>
              <a:avLst/>
              <a:gdLst/>
              <a:ahLst/>
              <a:cxnLst/>
              <a:rect l="l" t="t" r="r" b="b"/>
              <a:pathLst>
                <a:path w="390525" h="2238375">
                  <a:moveTo>
                    <a:pt x="390525" y="2238375"/>
                  </a:moveTo>
                  <a:lnTo>
                    <a:pt x="344988" y="2235596"/>
                  </a:lnTo>
                  <a:lnTo>
                    <a:pt x="300992" y="2227467"/>
                  </a:lnTo>
                  <a:lnTo>
                    <a:pt x="258830" y="2214298"/>
                  </a:lnTo>
                  <a:lnTo>
                    <a:pt x="218797" y="2196399"/>
                  </a:lnTo>
                  <a:lnTo>
                    <a:pt x="181184" y="2174080"/>
                  </a:lnTo>
                  <a:lnTo>
                    <a:pt x="146286" y="2147651"/>
                  </a:lnTo>
                  <a:lnTo>
                    <a:pt x="114395" y="2117423"/>
                  </a:lnTo>
                  <a:lnTo>
                    <a:pt x="85804" y="2083706"/>
                  </a:lnTo>
                  <a:lnTo>
                    <a:pt x="60808" y="2046809"/>
                  </a:lnTo>
                  <a:lnTo>
                    <a:pt x="39699" y="2007044"/>
                  </a:lnTo>
                  <a:lnTo>
                    <a:pt x="22770" y="1964720"/>
                  </a:lnTo>
                  <a:lnTo>
                    <a:pt x="10315" y="1920147"/>
                  </a:lnTo>
                  <a:lnTo>
                    <a:pt x="2627" y="1873636"/>
                  </a:lnTo>
                  <a:lnTo>
                    <a:pt x="0" y="1825498"/>
                  </a:lnTo>
                  <a:lnTo>
                    <a:pt x="0" y="412876"/>
                  </a:lnTo>
                  <a:lnTo>
                    <a:pt x="2627" y="364738"/>
                  </a:lnTo>
                  <a:lnTo>
                    <a:pt x="10315" y="318227"/>
                  </a:lnTo>
                  <a:lnTo>
                    <a:pt x="22770" y="273654"/>
                  </a:lnTo>
                  <a:lnTo>
                    <a:pt x="39699" y="231330"/>
                  </a:lnTo>
                  <a:lnTo>
                    <a:pt x="60808" y="191565"/>
                  </a:lnTo>
                  <a:lnTo>
                    <a:pt x="85804" y="154668"/>
                  </a:lnTo>
                  <a:lnTo>
                    <a:pt x="114395" y="120951"/>
                  </a:lnTo>
                  <a:lnTo>
                    <a:pt x="146286" y="90723"/>
                  </a:lnTo>
                  <a:lnTo>
                    <a:pt x="181184" y="64294"/>
                  </a:lnTo>
                  <a:lnTo>
                    <a:pt x="218797" y="41975"/>
                  </a:lnTo>
                  <a:lnTo>
                    <a:pt x="258830" y="24076"/>
                  </a:lnTo>
                  <a:lnTo>
                    <a:pt x="300992" y="10907"/>
                  </a:lnTo>
                  <a:lnTo>
                    <a:pt x="344988" y="2778"/>
                  </a:lnTo>
                  <a:lnTo>
                    <a:pt x="390525" y="0"/>
                  </a:lnTo>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sp>
          <p:nvSpPr>
            <p:cNvPr id="62" name="object 62"/>
            <p:cNvSpPr/>
            <p:nvPr/>
          </p:nvSpPr>
          <p:spPr>
            <a:xfrm>
              <a:off x="6563961" y="3154318"/>
              <a:ext cx="438150" cy="368935"/>
            </a:xfrm>
            <a:custGeom>
              <a:avLst/>
              <a:gdLst/>
              <a:ahLst/>
              <a:cxnLst/>
              <a:rect l="l" t="t" r="r" b="b"/>
              <a:pathLst>
                <a:path w="438150" h="368935">
                  <a:moveTo>
                    <a:pt x="357165" y="336648"/>
                  </a:moveTo>
                  <a:lnTo>
                    <a:pt x="95996" y="336648"/>
                  </a:lnTo>
                  <a:lnTo>
                    <a:pt x="125476" y="350314"/>
                  </a:lnTo>
                  <a:lnTo>
                    <a:pt x="158195" y="360418"/>
                  </a:lnTo>
                  <a:lnTo>
                    <a:pt x="194120" y="366682"/>
                  </a:lnTo>
                  <a:lnTo>
                    <a:pt x="233216" y="368832"/>
                  </a:lnTo>
                  <a:lnTo>
                    <a:pt x="282323" y="364253"/>
                  </a:lnTo>
                  <a:lnTo>
                    <a:pt x="328222" y="351097"/>
                  </a:lnTo>
                  <a:lnTo>
                    <a:pt x="357165" y="336648"/>
                  </a:lnTo>
                  <a:close/>
                </a:path>
                <a:path w="438150" h="368935">
                  <a:moveTo>
                    <a:pt x="77742" y="135889"/>
                  </a:moveTo>
                  <a:lnTo>
                    <a:pt x="19435" y="135889"/>
                  </a:lnTo>
                  <a:lnTo>
                    <a:pt x="0" y="155302"/>
                  </a:lnTo>
                  <a:lnTo>
                    <a:pt x="46" y="330236"/>
                  </a:lnTo>
                  <a:lnTo>
                    <a:pt x="86146" y="349419"/>
                  </a:lnTo>
                  <a:lnTo>
                    <a:pt x="93303" y="344092"/>
                  </a:lnTo>
                  <a:lnTo>
                    <a:pt x="95996" y="336648"/>
                  </a:lnTo>
                  <a:lnTo>
                    <a:pt x="357165" y="336648"/>
                  </a:lnTo>
                  <a:lnTo>
                    <a:pt x="370010" y="330236"/>
                  </a:lnTo>
                  <a:lnTo>
                    <a:pt x="370315" y="330007"/>
                  </a:lnTo>
                  <a:lnTo>
                    <a:pt x="233216" y="330007"/>
                  </a:lnTo>
                  <a:lnTo>
                    <a:pt x="193867" y="327546"/>
                  </a:lnTo>
                  <a:lnTo>
                    <a:pt x="158149" y="320298"/>
                  </a:lnTo>
                  <a:lnTo>
                    <a:pt x="131931" y="310594"/>
                  </a:lnTo>
                  <a:lnTo>
                    <a:pt x="38871" y="310594"/>
                  </a:lnTo>
                  <a:lnTo>
                    <a:pt x="38871" y="174714"/>
                  </a:lnTo>
                  <a:lnTo>
                    <a:pt x="166729" y="174715"/>
                  </a:lnTo>
                  <a:lnTo>
                    <a:pt x="162884" y="172164"/>
                  </a:lnTo>
                  <a:lnTo>
                    <a:pt x="142487" y="163016"/>
                  </a:lnTo>
                  <a:lnTo>
                    <a:pt x="120475" y="157285"/>
                  </a:lnTo>
                  <a:lnTo>
                    <a:pt x="97177" y="155302"/>
                  </a:lnTo>
                  <a:lnTo>
                    <a:pt x="95650" y="147737"/>
                  </a:lnTo>
                  <a:lnTo>
                    <a:pt x="91485" y="141567"/>
                  </a:lnTo>
                  <a:lnTo>
                    <a:pt x="85307" y="137412"/>
                  </a:lnTo>
                  <a:lnTo>
                    <a:pt x="77742" y="135889"/>
                  </a:lnTo>
                  <a:close/>
                </a:path>
                <a:path w="438150" h="368935">
                  <a:moveTo>
                    <a:pt x="262955" y="194117"/>
                  </a:moveTo>
                  <a:lnTo>
                    <a:pt x="97198" y="194117"/>
                  </a:lnTo>
                  <a:lnTo>
                    <a:pt x="117022" y="196143"/>
                  </a:lnTo>
                  <a:lnTo>
                    <a:pt x="135464" y="201941"/>
                  </a:lnTo>
                  <a:lnTo>
                    <a:pt x="152117" y="211107"/>
                  </a:lnTo>
                  <a:lnTo>
                    <a:pt x="166702" y="223340"/>
                  </a:lnTo>
                  <a:lnTo>
                    <a:pt x="226704" y="223340"/>
                  </a:lnTo>
                  <a:lnTo>
                    <a:pt x="267345" y="250813"/>
                  </a:lnTo>
                  <a:lnTo>
                    <a:pt x="268027" y="252355"/>
                  </a:lnTo>
                  <a:lnTo>
                    <a:pt x="349829" y="252355"/>
                  </a:lnTo>
                  <a:lnTo>
                    <a:pt x="388078" y="266664"/>
                  </a:lnTo>
                  <a:lnTo>
                    <a:pt x="385513" y="269258"/>
                  </a:lnTo>
                  <a:lnTo>
                    <a:pt x="353222" y="294914"/>
                  </a:lnTo>
                  <a:lnTo>
                    <a:pt x="316410" y="314000"/>
                  </a:lnTo>
                  <a:lnTo>
                    <a:pt x="276075" y="325903"/>
                  </a:lnTo>
                  <a:lnTo>
                    <a:pt x="233216" y="330007"/>
                  </a:lnTo>
                  <a:lnTo>
                    <a:pt x="370315" y="330007"/>
                  </a:lnTo>
                  <a:lnTo>
                    <a:pt x="406780" y="302541"/>
                  </a:lnTo>
                  <a:lnTo>
                    <a:pt x="437626" y="268885"/>
                  </a:lnTo>
                  <a:lnTo>
                    <a:pt x="422764" y="246427"/>
                  </a:lnTo>
                  <a:lnTo>
                    <a:pt x="402396" y="228933"/>
                  </a:lnTo>
                  <a:lnTo>
                    <a:pt x="377694" y="217576"/>
                  </a:lnTo>
                  <a:lnTo>
                    <a:pt x="349829" y="213530"/>
                  </a:lnTo>
                  <a:lnTo>
                    <a:pt x="288704" y="213530"/>
                  </a:lnTo>
                  <a:lnTo>
                    <a:pt x="275398" y="201438"/>
                  </a:lnTo>
                  <a:lnTo>
                    <a:pt x="262955" y="194117"/>
                  </a:lnTo>
                  <a:close/>
                </a:path>
                <a:path w="438150" h="368935">
                  <a:moveTo>
                    <a:pt x="166729" y="174715"/>
                  </a:moveTo>
                  <a:lnTo>
                    <a:pt x="58306" y="174714"/>
                  </a:lnTo>
                  <a:lnTo>
                    <a:pt x="58306" y="310594"/>
                  </a:lnTo>
                  <a:lnTo>
                    <a:pt x="131931" y="310594"/>
                  </a:lnTo>
                  <a:lnTo>
                    <a:pt x="126174" y="308463"/>
                  </a:lnTo>
                  <a:lnTo>
                    <a:pt x="98059" y="292239"/>
                  </a:lnTo>
                  <a:lnTo>
                    <a:pt x="97177" y="291608"/>
                  </a:lnTo>
                  <a:lnTo>
                    <a:pt x="97198" y="194117"/>
                  </a:lnTo>
                  <a:lnTo>
                    <a:pt x="262955" y="194117"/>
                  </a:lnTo>
                  <a:lnTo>
                    <a:pt x="259811" y="192267"/>
                  </a:lnTo>
                  <a:lnTo>
                    <a:pt x="242370" y="186447"/>
                  </a:lnTo>
                  <a:lnTo>
                    <a:pt x="223508" y="184411"/>
                  </a:lnTo>
                  <a:lnTo>
                    <a:pt x="181349" y="184411"/>
                  </a:lnTo>
                  <a:lnTo>
                    <a:pt x="166729" y="174715"/>
                  </a:lnTo>
                  <a:close/>
                </a:path>
                <a:path w="438150" h="368935">
                  <a:moveTo>
                    <a:pt x="308807" y="252355"/>
                  </a:moveTo>
                  <a:lnTo>
                    <a:pt x="136049" y="252355"/>
                  </a:lnTo>
                  <a:lnTo>
                    <a:pt x="136049" y="291181"/>
                  </a:lnTo>
                  <a:lnTo>
                    <a:pt x="310958" y="291181"/>
                  </a:lnTo>
                  <a:lnTo>
                    <a:pt x="310916" y="264715"/>
                  </a:lnTo>
                  <a:lnTo>
                    <a:pt x="310233" y="258599"/>
                  </a:lnTo>
                  <a:lnTo>
                    <a:pt x="308838" y="252490"/>
                  </a:lnTo>
                  <a:lnTo>
                    <a:pt x="308807" y="252355"/>
                  </a:lnTo>
                  <a:close/>
                </a:path>
                <a:path w="438150" h="368935">
                  <a:moveTo>
                    <a:pt x="330393" y="58238"/>
                  </a:moveTo>
                  <a:lnTo>
                    <a:pt x="307705" y="62813"/>
                  </a:lnTo>
                  <a:lnTo>
                    <a:pt x="289171" y="75292"/>
                  </a:lnTo>
                  <a:lnTo>
                    <a:pt x="276671" y="93803"/>
                  </a:lnTo>
                  <a:lnTo>
                    <a:pt x="272087" y="116476"/>
                  </a:lnTo>
                  <a:lnTo>
                    <a:pt x="276671" y="139138"/>
                  </a:lnTo>
                  <a:lnTo>
                    <a:pt x="289171" y="157651"/>
                  </a:lnTo>
                  <a:lnTo>
                    <a:pt x="307705" y="170136"/>
                  </a:lnTo>
                  <a:lnTo>
                    <a:pt x="330394" y="174715"/>
                  </a:lnTo>
                  <a:lnTo>
                    <a:pt x="353093" y="170136"/>
                  </a:lnTo>
                  <a:lnTo>
                    <a:pt x="371626" y="157651"/>
                  </a:lnTo>
                  <a:lnTo>
                    <a:pt x="384119" y="139138"/>
                  </a:lnTo>
                  <a:lnTo>
                    <a:pt x="384776" y="135889"/>
                  </a:lnTo>
                  <a:lnTo>
                    <a:pt x="330394" y="135889"/>
                  </a:lnTo>
                  <a:lnTo>
                    <a:pt x="322831" y="134363"/>
                  </a:lnTo>
                  <a:lnTo>
                    <a:pt x="316653" y="130201"/>
                  </a:lnTo>
                  <a:lnTo>
                    <a:pt x="312486" y="124030"/>
                  </a:lnTo>
                  <a:lnTo>
                    <a:pt x="310958" y="116476"/>
                  </a:lnTo>
                  <a:lnTo>
                    <a:pt x="312486" y="108911"/>
                  </a:lnTo>
                  <a:lnTo>
                    <a:pt x="316653" y="102742"/>
                  </a:lnTo>
                  <a:lnTo>
                    <a:pt x="322831" y="98586"/>
                  </a:lnTo>
                  <a:lnTo>
                    <a:pt x="330393" y="97064"/>
                  </a:lnTo>
                  <a:lnTo>
                    <a:pt x="384778" y="97064"/>
                  </a:lnTo>
                  <a:lnTo>
                    <a:pt x="384119" y="93803"/>
                  </a:lnTo>
                  <a:lnTo>
                    <a:pt x="371626" y="75292"/>
                  </a:lnTo>
                  <a:lnTo>
                    <a:pt x="353093" y="62813"/>
                  </a:lnTo>
                  <a:lnTo>
                    <a:pt x="330393" y="58238"/>
                  </a:lnTo>
                  <a:close/>
                </a:path>
                <a:path w="438150" h="368935">
                  <a:moveTo>
                    <a:pt x="384778" y="97064"/>
                  </a:moveTo>
                  <a:lnTo>
                    <a:pt x="330393" y="97064"/>
                  </a:lnTo>
                  <a:lnTo>
                    <a:pt x="337967" y="98586"/>
                  </a:lnTo>
                  <a:lnTo>
                    <a:pt x="344144" y="102742"/>
                  </a:lnTo>
                  <a:lnTo>
                    <a:pt x="348305" y="108911"/>
                  </a:lnTo>
                  <a:lnTo>
                    <a:pt x="349829" y="116476"/>
                  </a:lnTo>
                  <a:lnTo>
                    <a:pt x="348305" y="124030"/>
                  </a:lnTo>
                  <a:lnTo>
                    <a:pt x="344144" y="130201"/>
                  </a:lnTo>
                  <a:lnTo>
                    <a:pt x="337967" y="134363"/>
                  </a:lnTo>
                  <a:lnTo>
                    <a:pt x="330394" y="135889"/>
                  </a:lnTo>
                  <a:lnTo>
                    <a:pt x="384776" y="135889"/>
                  </a:lnTo>
                  <a:lnTo>
                    <a:pt x="388700" y="116476"/>
                  </a:lnTo>
                  <a:lnTo>
                    <a:pt x="384778" y="97064"/>
                  </a:lnTo>
                  <a:close/>
                </a:path>
                <a:path w="438150" h="368935">
                  <a:moveTo>
                    <a:pt x="194355" y="0"/>
                  </a:moveTo>
                  <a:lnTo>
                    <a:pt x="171660" y="4575"/>
                  </a:lnTo>
                  <a:lnTo>
                    <a:pt x="153126" y="17054"/>
                  </a:lnTo>
                  <a:lnTo>
                    <a:pt x="140630" y="35565"/>
                  </a:lnTo>
                  <a:lnTo>
                    <a:pt x="136048" y="58238"/>
                  </a:lnTo>
                  <a:lnTo>
                    <a:pt x="140630" y="80900"/>
                  </a:lnTo>
                  <a:lnTo>
                    <a:pt x="153126" y="99412"/>
                  </a:lnTo>
                  <a:lnTo>
                    <a:pt x="171660" y="111897"/>
                  </a:lnTo>
                  <a:lnTo>
                    <a:pt x="194355" y="116476"/>
                  </a:lnTo>
                  <a:lnTo>
                    <a:pt x="217048" y="111897"/>
                  </a:lnTo>
                  <a:lnTo>
                    <a:pt x="235578" y="99412"/>
                  </a:lnTo>
                  <a:lnTo>
                    <a:pt x="248071" y="80900"/>
                  </a:lnTo>
                  <a:lnTo>
                    <a:pt x="248727" y="77651"/>
                  </a:lnTo>
                  <a:lnTo>
                    <a:pt x="194355" y="77651"/>
                  </a:lnTo>
                  <a:lnTo>
                    <a:pt x="186790" y="76124"/>
                  </a:lnTo>
                  <a:lnTo>
                    <a:pt x="180612" y="71963"/>
                  </a:lnTo>
                  <a:lnTo>
                    <a:pt x="176447" y="65792"/>
                  </a:lnTo>
                  <a:lnTo>
                    <a:pt x="174919" y="58238"/>
                  </a:lnTo>
                  <a:lnTo>
                    <a:pt x="176447" y="50673"/>
                  </a:lnTo>
                  <a:lnTo>
                    <a:pt x="180612" y="44503"/>
                  </a:lnTo>
                  <a:lnTo>
                    <a:pt x="186790" y="40348"/>
                  </a:lnTo>
                  <a:lnTo>
                    <a:pt x="194355" y="38825"/>
                  </a:lnTo>
                  <a:lnTo>
                    <a:pt x="248729" y="38825"/>
                  </a:lnTo>
                  <a:lnTo>
                    <a:pt x="248071" y="35565"/>
                  </a:lnTo>
                  <a:lnTo>
                    <a:pt x="235578" y="17054"/>
                  </a:lnTo>
                  <a:lnTo>
                    <a:pt x="217048" y="4575"/>
                  </a:lnTo>
                  <a:lnTo>
                    <a:pt x="194355" y="0"/>
                  </a:lnTo>
                  <a:close/>
                </a:path>
                <a:path w="438150" h="368935">
                  <a:moveTo>
                    <a:pt x="248729" y="38825"/>
                  </a:moveTo>
                  <a:lnTo>
                    <a:pt x="194355" y="38825"/>
                  </a:lnTo>
                  <a:lnTo>
                    <a:pt x="201921" y="40348"/>
                  </a:lnTo>
                  <a:lnTo>
                    <a:pt x="208099" y="44503"/>
                  </a:lnTo>
                  <a:lnTo>
                    <a:pt x="212263" y="50673"/>
                  </a:lnTo>
                  <a:lnTo>
                    <a:pt x="213790" y="58238"/>
                  </a:lnTo>
                  <a:lnTo>
                    <a:pt x="212263" y="65792"/>
                  </a:lnTo>
                  <a:lnTo>
                    <a:pt x="208099" y="71963"/>
                  </a:lnTo>
                  <a:lnTo>
                    <a:pt x="201921" y="76124"/>
                  </a:lnTo>
                  <a:lnTo>
                    <a:pt x="194355" y="77651"/>
                  </a:lnTo>
                  <a:lnTo>
                    <a:pt x="248727" y="77651"/>
                  </a:lnTo>
                  <a:lnTo>
                    <a:pt x="252651" y="58238"/>
                  </a:lnTo>
                  <a:lnTo>
                    <a:pt x="248729" y="38825"/>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63" name="object 63"/>
            <p:cNvSpPr/>
            <p:nvPr/>
          </p:nvSpPr>
          <p:spPr>
            <a:xfrm>
              <a:off x="9029700" y="2752725"/>
              <a:ext cx="2124075" cy="628650"/>
            </a:xfrm>
            <a:custGeom>
              <a:avLst/>
              <a:gdLst/>
              <a:ahLst/>
              <a:cxnLst/>
              <a:rect l="l" t="t" r="r" b="b"/>
              <a:pathLst>
                <a:path w="2124075" h="628650">
                  <a:moveTo>
                    <a:pt x="0" y="314325"/>
                  </a:moveTo>
                  <a:lnTo>
                    <a:pt x="3407" y="267873"/>
                  </a:lnTo>
                  <a:lnTo>
                    <a:pt x="13307" y="223539"/>
                  </a:lnTo>
                  <a:lnTo>
                    <a:pt x="29212" y="181808"/>
                  </a:lnTo>
                  <a:lnTo>
                    <a:pt x="50636" y="143166"/>
                  </a:lnTo>
                  <a:lnTo>
                    <a:pt x="77094" y="108099"/>
                  </a:lnTo>
                  <a:lnTo>
                    <a:pt x="108099" y="77094"/>
                  </a:lnTo>
                  <a:lnTo>
                    <a:pt x="143166" y="50636"/>
                  </a:lnTo>
                  <a:lnTo>
                    <a:pt x="181808" y="29212"/>
                  </a:lnTo>
                  <a:lnTo>
                    <a:pt x="223539" y="13307"/>
                  </a:lnTo>
                  <a:lnTo>
                    <a:pt x="267873" y="3407"/>
                  </a:lnTo>
                  <a:lnTo>
                    <a:pt x="314325" y="0"/>
                  </a:lnTo>
                  <a:lnTo>
                    <a:pt x="1809750" y="0"/>
                  </a:lnTo>
                  <a:lnTo>
                    <a:pt x="1856201" y="3407"/>
                  </a:lnTo>
                  <a:lnTo>
                    <a:pt x="1900535" y="13307"/>
                  </a:lnTo>
                  <a:lnTo>
                    <a:pt x="1942266" y="29212"/>
                  </a:lnTo>
                  <a:lnTo>
                    <a:pt x="1980908" y="50636"/>
                  </a:lnTo>
                  <a:lnTo>
                    <a:pt x="2015975" y="77094"/>
                  </a:lnTo>
                  <a:lnTo>
                    <a:pt x="2046980" y="108099"/>
                  </a:lnTo>
                  <a:lnTo>
                    <a:pt x="2073438" y="143166"/>
                  </a:lnTo>
                  <a:lnTo>
                    <a:pt x="2094862" y="181808"/>
                  </a:lnTo>
                  <a:lnTo>
                    <a:pt x="2110767" y="223539"/>
                  </a:lnTo>
                  <a:lnTo>
                    <a:pt x="2120667" y="267873"/>
                  </a:lnTo>
                  <a:lnTo>
                    <a:pt x="2124075" y="314325"/>
                  </a:lnTo>
                  <a:lnTo>
                    <a:pt x="2120667" y="360776"/>
                  </a:lnTo>
                  <a:lnTo>
                    <a:pt x="2110767" y="405110"/>
                  </a:lnTo>
                  <a:lnTo>
                    <a:pt x="2094862" y="446841"/>
                  </a:lnTo>
                  <a:lnTo>
                    <a:pt x="2073438" y="485483"/>
                  </a:lnTo>
                  <a:lnTo>
                    <a:pt x="2046980" y="520550"/>
                  </a:lnTo>
                  <a:lnTo>
                    <a:pt x="2015975" y="551555"/>
                  </a:lnTo>
                  <a:lnTo>
                    <a:pt x="1980908" y="578013"/>
                  </a:lnTo>
                  <a:lnTo>
                    <a:pt x="1942266" y="599437"/>
                  </a:lnTo>
                  <a:lnTo>
                    <a:pt x="1900535" y="615342"/>
                  </a:lnTo>
                  <a:lnTo>
                    <a:pt x="1856201" y="625242"/>
                  </a:lnTo>
                  <a:lnTo>
                    <a:pt x="1809750" y="628650"/>
                  </a:lnTo>
                  <a:lnTo>
                    <a:pt x="314325" y="628650"/>
                  </a:lnTo>
                  <a:lnTo>
                    <a:pt x="267873" y="625242"/>
                  </a:lnTo>
                  <a:lnTo>
                    <a:pt x="223539" y="615342"/>
                  </a:lnTo>
                  <a:lnTo>
                    <a:pt x="181808" y="599437"/>
                  </a:lnTo>
                  <a:lnTo>
                    <a:pt x="143166" y="578013"/>
                  </a:lnTo>
                  <a:lnTo>
                    <a:pt x="108099" y="551555"/>
                  </a:lnTo>
                  <a:lnTo>
                    <a:pt x="77094" y="520550"/>
                  </a:lnTo>
                  <a:lnTo>
                    <a:pt x="50636" y="485483"/>
                  </a:lnTo>
                  <a:lnTo>
                    <a:pt x="29212" y="446841"/>
                  </a:lnTo>
                  <a:lnTo>
                    <a:pt x="13307" y="405110"/>
                  </a:lnTo>
                  <a:lnTo>
                    <a:pt x="3407" y="360776"/>
                  </a:lnTo>
                  <a:lnTo>
                    <a:pt x="0" y="314325"/>
                  </a:lnTo>
                  <a:close/>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grpSp>
      <p:sp>
        <p:nvSpPr>
          <p:cNvPr id="64" name="object 64"/>
          <p:cNvSpPr txBox="1"/>
          <p:nvPr/>
        </p:nvSpPr>
        <p:spPr>
          <a:xfrm>
            <a:off x="8161513" y="2493251"/>
            <a:ext cx="1260591" cy="318938"/>
          </a:xfrm>
          <a:prstGeom prst="rect">
            <a:avLst/>
          </a:prstGeom>
        </p:spPr>
        <p:txBody>
          <a:bodyPr vert="horz" wrap="square" lIns="0" tIns="11053" rIns="0" bIns="0" rtlCol="0">
            <a:spAutoFit/>
          </a:bodyPr>
          <a:lstStyle/>
          <a:p>
            <a:pPr algn="ctr" defTabSz="795802">
              <a:lnSpc>
                <a:spcPts val="1249"/>
              </a:lnSpc>
              <a:spcBef>
                <a:spcPts val="87"/>
              </a:spcBef>
            </a:pPr>
            <a:r>
              <a:rPr sz="1044" b="1" kern="0" spc="-9" dirty="0">
                <a:solidFill>
                  <a:srgbClr val="252525"/>
                </a:solidFill>
                <a:latin typeface="Calibri"/>
                <a:cs typeface="Calibri"/>
              </a:rPr>
              <a:t>COLLECTION</a:t>
            </a:r>
            <a:r>
              <a:rPr sz="1044" b="1" kern="0" spc="9" dirty="0">
                <a:solidFill>
                  <a:srgbClr val="252525"/>
                </a:solidFill>
                <a:latin typeface="Calibri"/>
                <a:cs typeface="Calibri"/>
              </a:rPr>
              <a:t> </a:t>
            </a:r>
            <a:r>
              <a:rPr sz="1044" b="1" kern="0" spc="-9" dirty="0">
                <a:solidFill>
                  <a:srgbClr val="252525"/>
                </a:solidFill>
                <a:latin typeface="Calibri"/>
                <a:cs typeface="Calibri"/>
              </a:rPr>
              <a:t>GROWTH</a:t>
            </a:r>
            <a:endParaRPr sz="1044" kern="0">
              <a:solidFill>
                <a:sysClr val="windowText" lastClr="000000"/>
              </a:solidFill>
              <a:latin typeface="Calibri"/>
              <a:cs typeface="Calibri"/>
            </a:endParaRPr>
          </a:p>
          <a:p>
            <a:pPr algn="ctr" defTabSz="795802">
              <a:lnSpc>
                <a:spcPts val="1249"/>
              </a:lnSpc>
            </a:pPr>
            <a:r>
              <a:rPr sz="1044" b="1" kern="0" spc="-9" dirty="0">
                <a:solidFill>
                  <a:srgbClr val="252525"/>
                </a:solidFill>
                <a:latin typeface="Calibri"/>
                <a:cs typeface="Calibri"/>
              </a:rPr>
              <a:t>(+TN)</a:t>
            </a:r>
            <a:endParaRPr sz="1044" kern="0">
              <a:solidFill>
                <a:sysClr val="windowText" lastClr="000000"/>
              </a:solidFill>
              <a:latin typeface="Calibri"/>
              <a:cs typeface="Calibri"/>
            </a:endParaRPr>
          </a:p>
        </p:txBody>
      </p:sp>
      <p:sp>
        <p:nvSpPr>
          <p:cNvPr id="65" name="object 65"/>
          <p:cNvSpPr txBox="1"/>
          <p:nvPr/>
        </p:nvSpPr>
        <p:spPr>
          <a:xfrm>
            <a:off x="5111114" y="3216004"/>
            <a:ext cx="1752448" cy="1168223"/>
          </a:xfrm>
          <a:prstGeom prst="rect">
            <a:avLst/>
          </a:prstGeom>
        </p:spPr>
        <p:txBody>
          <a:bodyPr vert="horz" wrap="square" lIns="0" tIns="14369" rIns="0" bIns="0" rtlCol="0">
            <a:spAutoFit/>
          </a:bodyPr>
          <a:lstStyle/>
          <a:p>
            <a:pPr algn="ctr" defTabSz="795802">
              <a:spcBef>
                <a:spcPts val="113"/>
              </a:spcBef>
            </a:pPr>
            <a:r>
              <a:rPr sz="3829" b="1" kern="0" spc="-22" dirty="0">
                <a:solidFill>
                  <a:srgbClr val="252525"/>
                </a:solidFill>
                <a:latin typeface="Calibri"/>
                <a:cs typeface="Calibri"/>
              </a:rPr>
              <a:t>+10-15%</a:t>
            </a:r>
            <a:endParaRPr sz="3829" kern="0">
              <a:solidFill>
                <a:sysClr val="windowText" lastClr="000000"/>
              </a:solidFill>
              <a:latin typeface="Calibri"/>
              <a:cs typeface="Calibri"/>
            </a:endParaRPr>
          </a:p>
          <a:p>
            <a:pPr marL="3868" algn="ctr" defTabSz="795802">
              <a:spcBef>
                <a:spcPts val="1579"/>
              </a:spcBef>
            </a:pPr>
            <a:r>
              <a:rPr sz="1044" b="1" kern="0" dirty="0">
                <a:solidFill>
                  <a:srgbClr val="252525"/>
                </a:solidFill>
                <a:latin typeface="Calibri"/>
                <a:cs typeface="Calibri"/>
              </a:rPr>
              <a:t>Time</a:t>
            </a:r>
            <a:r>
              <a:rPr sz="1044" b="1" kern="0" spc="-4" dirty="0">
                <a:solidFill>
                  <a:srgbClr val="252525"/>
                </a:solidFill>
                <a:latin typeface="Calibri"/>
                <a:cs typeface="Calibri"/>
              </a:rPr>
              <a:t> </a:t>
            </a:r>
            <a:r>
              <a:rPr sz="1044" b="1" kern="0" spc="-9" dirty="0">
                <a:solidFill>
                  <a:srgbClr val="252525"/>
                </a:solidFill>
                <a:latin typeface="Calibri"/>
                <a:cs typeface="Calibri"/>
              </a:rPr>
              <a:t>efficiency</a:t>
            </a:r>
            <a:endParaRPr sz="1044" kern="0">
              <a:solidFill>
                <a:sysClr val="windowText" lastClr="000000"/>
              </a:solidFill>
              <a:latin typeface="Calibri"/>
              <a:cs typeface="Calibri"/>
            </a:endParaRPr>
          </a:p>
          <a:p>
            <a:pPr algn="ctr" defTabSz="795802">
              <a:spcBef>
                <a:spcPts val="399"/>
              </a:spcBef>
            </a:pPr>
            <a:r>
              <a:rPr sz="957" kern="0" dirty="0">
                <a:solidFill>
                  <a:srgbClr val="252525"/>
                </a:solidFill>
                <a:latin typeface="Calibri"/>
                <a:cs typeface="Calibri"/>
              </a:rPr>
              <a:t>(truck</a:t>
            </a:r>
            <a:r>
              <a:rPr sz="957" kern="0" spc="-22" dirty="0">
                <a:solidFill>
                  <a:srgbClr val="252525"/>
                </a:solidFill>
                <a:latin typeface="Calibri"/>
                <a:cs typeface="Calibri"/>
              </a:rPr>
              <a:t> </a:t>
            </a:r>
            <a:r>
              <a:rPr sz="957" kern="0" dirty="0">
                <a:solidFill>
                  <a:srgbClr val="252525"/>
                </a:solidFill>
                <a:latin typeface="Calibri"/>
                <a:cs typeface="Calibri"/>
              </a:rPr>
              <a:t>and</a:t>
            </a:r>
            <a:r>
              <a:rPr sz="957" kern="0" spc="-22" dirty="0">
                <a:solidFill>
                  <a:srgbClr val="252525"/>
                </a:solidFill>
                <a:latin typeface="Calibri"/>
                <a:cs typeface="Calibri"/>
              </a:rPr>
              <a:t> </a:t>
            </a:r>
            <a:r>
              <a:rPr sz="957" kern="0" dirty="0">
                <a:solidFill>
                  <a:srgbClr val="252525"/>
                </a:solidFill>
                <a:latin typeface="Calibri"/>
                <a:cs typeface="Calibri"/>
              </a:rPr>
              <a:t>driver</a:t>
            </a:r>
            <a:r>
              <a:rPr sz="957" kern="0" spc="17" dirty="0">
                <a:solidFill>
                  <a:srgbClr val="252525"/>
                </a:solidFill>
                <a:latin typeface="Calibri"/>
                <a:cs typeface="Calibri"/>
              </a:rPr>
              <a:t> </a:t>
            </a:r>
            <a:r>
              <a:rPr sz="957" kern="0" spc="-9" dirty="0">
                <a:solidFill>
                  <a:srgbClr val="252525"/>
                </a:solidFill>
                <a:latin typeface="Calibri"/>
                <a:cs typeface="Calibri"/>
              </a:rPr>
              <a:t>availability)</a:t>
            </a:r>
            <a:endParaRPr sz="957" kern="0">
              <a:solidFill>
                <a:sysClr val="windowText" lastClr="000000"/>
              </a:solidFill>
              <a:latin typeface="Calibri"/>
              <a:cs typeface="Calibri"/>
            </a:endParaRPr>
          </a:p>
        </p:txBody>
      </p:sp>
      <p:grpSp>
        <p:nvGrpSpPr>
          <p:cNvPr id="66" name="object 66"/>
          <p:cNvGrpSpPr/>
          <p:nvPr/>
        </p:nvGrpSpPr>
        <p:grpSpPr>
          <a:xfrm>
            <a:off x="7062847" y="3622809"/>
            <a:ext cx="2652713" cy="1359515"/>
            <a:chOff x="8115300" y="4162425"/>
            <a:chExt cx="3048000" cy="1562100"/>
          </a:xfrm>
        </p:grpSpPr>
        <p:sp>
          <p:nvSpPr>
            <p:cNvPr id="67" name="object 67"/>
            <p:cNvSpPr/>
            <p:nvPr/>
          </p:nvSpPr>
          <p:spPr>
            <a:xfrm>
              <a:off x="8115300" y="4171950"/>
              <a:ext cx="516890" cy="635"/>
            </a:xfrm>
            <a:custGeom>
              <a:avLst/>
              <a:gdLst/>
              <a:ahLst/>
              <a:cxnLst/>
              <a:rect l="l" t="t" r="r" b="b"/>
              <a:pathLst>
                <a:path w="516890" h="635">
                  <a:moveTo>
                    <a:pt x="516381" y="0"/>
                  </a:moveTo>
                  <a:lnTo>
                    <a:pt x="0" y="126"/>
                  </a:lnTo>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sp>
          <p:nvSpPr>
            <p:cNvPr id="68" name="object 68"/>
            <p:cNvSpPr/>
            <p:nvPr/>
          </p:nvSpPr>
          <p:spPr>
            <a:xfrm>
              <a:off x="8991600" y="4829175"/>
              <a:ext cx="2162175" cy="885825"/>
            </a:xfrm>
            <a:custGeom>
              <a:avLst/>
              <a:gdLst/>
              <a:ahLst/>
              <a:cxnLst/>
              <a:rect l="l" t="t" r="r" b="b"/>
              <a:pathLst>
                <a:path w="2162175" h="885825">
                  <a:moveTo>
                    <a:pt x="0" y="442975"/>
                  </a:moveTo>
                  <a:lnTo>
                    <a:pt x="2598" y="394694"/>
                  </a:lnTo>
                  <a:lnTo>
                    <a:pt x="10213" y="347923"/>
                  </a:lnTo>
                  <a:lnTo>
                    <a:pt x="22575" y="302930"/>
                  </a:lnTo>
                  <a:lnTo>
                    <a:pt x="39414" y="259986"/>
                  </a:lnTo>
                  <a:lnTo>
                    <a:pt x="60461" y="219361"/>
                  </a:lnTo>
                  <a:lnTo>
                    <a:pt x="85445" y="181325"/>
                  </a:lnTo>
                  <a:lnTo>
                    <a:pt x="114097" y="146147"/>
                  </a:lnTo>
                  <a:lnTo>
                    <a:pt x="146147" y="114097"/>
                  </a:lnTo>
                  <a:lnTo>
                    <a:pt x="181325" y="85445"/>
                  </a:lnTo>
                  <a:lnTo>
                    <a:pt x="219361" y="60461"/>
                  </a:lnTo>
                  <a:lnTo>
                    <a:pt x="259986" y="39414"/>
                  </a:lnTo>
                  <a:lnTo>
                    <a:pt x="302930" y="22575"/>
                  </a:lnTo>
                  <a:lnTo>
                    <a:pt x="347923" y="10213"/>
                  </a:lnTo>
                  <a:lnTo>
                    <a:pt x="394694" y="2598"/>
                  </a:lnTo>
                  <a:lnTo>
                    <a:pt x="442975" y="0"/>
                  </a:lnTo>
                  <a:lnTo>
                    <a:pt x="1719326" y="0"/>
                  </a:lnTo>
                  <a:lnTo>
                    <a:pt x="1767583" y="2598"/>
                  </a:lnTo>
                  <a:lnTo>
                    <a:pt x="1814334" y="10213"/>
                  </a:lnTo>
                  <a:lnTo>
                    <a:pt x="1859309" y="22575"/>
                  </a:lnTo>
                  <a:lnTo>
                    <a:pt x="1902238" y="39414"/>
                  </a:lnTo>
                  <a:lnTo>
                    <a:pt x="1942850" y="60461"/>
                  </a:lnTo>
                  <a:lnTo>
                    <a:pt x="1980876" y="85445"/>
                  </a:lnTo>
                  <a:lnTo>
                    <a:pt x="2016046" y="114097"/>
                  </a:lnTo>
                  <a:lnTo>
                    <a:pt x="2048090" y="146147"/>
                  </a:lnTo>
                  <a:lnTo>
                    <a:pt x="2076737" y="181325"/>
                  </a:lnTo>
                  <a:lnTo>
                    <a:pt x="2101718" y="219361"/>
                  </a:lnTo>
                  <a:lnTo>
                    <a:pt x="2122762" y="259986"/>
                  </a:lnTo>
                  <a:lnTo>
                    <a:pt x="2139600" y="302930"/>
                  </a:lnTo>
                  <a:lnTo>
                    <a:pt x="2151961" y="347923"/>
                  </a:lnTo>
                  <a:lnTo>
                    <a:pt x="2159576" y="394694"/>
                  </a:lnTo>
                  <a:lnTo>
                    <a:pt x="2162175" y="442975"/>
                  </a:lnTo>
                  <a:lnTo>
                    <a:pt x="2159576" y="491233"/>
                  </a:lnTo>
                  <a:lnTo>
                    <a:pt x="2151961" y="537984"/>
                  </a:lnTo>
                  <a:lnTo>
                    <a:pt x="2139600" y="582959"/>
                  </a:lnTo>
                  <a:lnTo>
                    <a:pt x="2122762" y="625888"/>
                  </a:lnTo>
                  <a:lnTo>
                    <a:pt x="2101718" y="666500"/>
                  </a:lnTo>
                  <a:lnTo>
                    <a:pt x="2076737" y="704526"/>
                  </a:lnTo>
                  <a:lnTo>
                    <a:pt x="2048090" y="739696"/>
                  </a:lnTo>
                  <a:lnTo>
                    <a:pt x="2016046" y="771740"/>
                  </a:lnTo>
                  <a:lnTo>
                    <a:pt x="1980876" y="800387"/>
                  </a:lnTo>
                  <a:lnTo>
                    <a:pt x="1942850" y="825368"/>
                  </a:lnTo>
                  <a:lnTo>
                    <a:pt x="1902238" y="846412"/>
                  </a:lnTo>
                  <a:lnTo>
                    <a:pt x="1859309" y="863250"/>
                  </a:lnTo>
                  <a:lnTo>
                    <a:pt x="1814334" y="875611"/>
                  </a:lnTo>
                  <a:lnTo>
                    <a:pt x="1767583" y="883226"/>
                  </a:lnTo>
                  <a:lnTo>
                    <a:pt x="1719326" y="885825"/>
                  </a:lnTo>
                  <a:lnTo>
                    <a:pt x="442975" y="885825"/>
                  </a:lnTo>
                  <a:lnTo>
                    <a:pt x="394694" y="883226"/>
                  </a:lnTo>
                  <a:lnTo>
                    <a:pt x="347923" y="875611"/>
                  </a:lnTo>
                  <a:lnTo>
                    <a:pt x="302930" y="863250"/>
                  </a:lnTo>
                  <a:lnTo>
                    <a:pt x="259986" y="846412"/>
                  </a:lnTo>
                  <a:lnTo>
                    <a:pt x="219361" y="825368"/>
                  </a:lnTo>
                  <a:lnTo>
                    <a:pt x="181325" y="800387"/>
                  </a:lnTo>
                  <a:lnTo>
                    <a:pt x="146147" y="771740"/>
                  </a:lnTo>
                  <a:lnTo>
                    <a:pt x="114097" y="739696"/>
                  </a:lnTo>
                  <a:lnTo>
                    <a:pt x="85445" y="704526"/>
                  </a:lnTo>
                  <a:lnTo>
                    <a:pt x="60461" y="666500"/>
                  </a:lnTo>
                  <a:lnTo>
                    <a:pt x="39414" y="625888"/>
                  </a:lnTo>
                  <a:lnTo>
                    <a:pt x="22575" y="582959"/>
                  </a:lnTo>
                  <a:lnTo>
                    <a:pt x="10213" y="537984"/>
                  </a:lnTo>
                  <a:lnTo>
                    <a:pt x="2598" y="491233"/>
                  </a:lnTo>
                  <a:lnTo>
                    <a:pt x="0" y="442975"/>
                  </a:lnTo>
                  <a:close/>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grpSp>
      <p:sp>
        <p:nvSpPr>
          <p:cNvPr id="69" name="object 69"/>
          <p:cNvSpPr txBox="1"/>
          <p:nvPr/>
        </p:nvSpPr>
        <p:spPr>
          <a:xfrm>
            <a:off x="8115090" y="4335726"/>
            <a:ext cx="1314198" cy="318938"/>
          </a:xfrm>
          <a:prstGeom prst="rect">
            <a:avLst/>
          </a:prstGeom>
        </p:spPr>
        <p:txBody>
          <a:bodyPr vert="horz" wrap="square" lIns="0" tIns="11053" rIns="0" bIns="0" rtlCol="0">
            <a:spAutoFit/>
          </a:bodyPr>
          <a:lstStyle/>
          <a:p>
            <a:pPr marL="2763" algn="ctr" defTabSz="795802">
              <a:lnSpc>
                <a:spcPts val="1245"/>
              </a:lnSpc>
              <a:spcBef>
                <a:spcPts val="87"/>
              </a:spcBef>
            </a:pPr>
            <a:r>
              <a:rPr sz="1044" b="1" kern="0" spc="-9" dirty="0">
                <a:solidFill>
                  <a:srgbClr val="252525"/>
                </a:solidFill>
                <a:latin typeface="Calibri"/>
                <a:cs typeface="Calibri"/>
              </a:rPr>
              <a:t>CONTAINERS</a:t>
            </a:r>
            <a:endParaRPr sz="1044" kern="0">
              <a:solidFill>
                <a:sysClr val="windowText" lastClr="000000"/>
              </a:solidFill>
              <a:latin typeface="Calibri"/>
              <a:cs typeface="Calibri"/>
            </a:endParaRPr>
          </a:p>
          <a:p>
            <a:pPr algn="ctr" defTabSz="795802">
              <a:lnSpc>
                <a:spcPts val="1249"/>
              </a:lnSpc>
            </a:pPr>
            <a:r>
              <a:rPr sz="1044" b="1" kern="0" dirty="0">
                <a:solidFill>
                  <a:srgbClr val="252525"/>
                </a:solidFill>
                <a:latin typeface="Calibri"/>
                <a:cs typeface="Calibri"/>
              </a:rPr>
              <a:t>PLACEMENT</a:t>
            </a:r>
            <a:r>
              <a:rPr sz="1044" b="1" kern="0" spc="-26" dirty="0">
                <a:solidFill>
                  <a:srgbClr val="252525"/>
                </a:solidFill>
                <a:latin typeface="Calibri"/>
                <a:cs typeface="Calibri"/>
              </a:rPr>
              <a:t> </a:t>
            </a:r>
            <a:r>
              <a:rPr sz="1044" b="1" kern="0" dirty="0">
                <a:solidFill>
                  <a:srgbClr val="252525"/>
                </a:solidFill>
                <a:latin typeface="Calibri"/>
                <a:cs typeface="Calibri"/>
              </a:rPr>
              <a:t>(+</a:t>
            </a:r>
            <a:r>
              <a:rPr sz="1044" b="1" kern="0" spc="-26" dirty="0">
                <a:solidFill>
                  <a:srgbClr val="252525"/>
                </a:solidFill>
                <a:latin typeface="Calibri"/>
                <a:cs typeface="Calibri"/>
              </a:rPr>
              <a:t> </a:t>
            </a:r>
            <a:r>
              <a:rPr sz="1044" b="1" kern="0" spc="-9" dirty="0">
                <a:solidFill>
                  <a:srgbClr val="252525"/>
                </a:solidFill>
                <a:latin typeface="Calibri"/>
                <a:cs typeface="Calibri"/>
              </a:rPr>
              <a:t>#UNITS)</a:t>
            </a:r>
            <a:endParaRPr sz="1044" kern="0">
              <a:solidFill>
                <a:sysClr val="windowText" lastClr="000000"/>
              </a:solidFill>
              <a:latin typeface="Calibri"/>
              <a:cs typeface="Calibri"/>
            </a:endParaRPr>
          </a:p>
        </p:txBody>
      </p:sp>
      <p:sp>
        <p:nvSpPr>
          <p:cNvPr id="70" name="object 70"/>
          <p:cNvSpPr txBox="1"/>
          <p:nvPr/>
        </p:nvSpPr>
        <p:spPr>
          <a:xfrm>
            <a:off x="5150020" y="1721699"/>
            <a:ext cx="2426127" cy="172441"/>
          </a:xfrm>
          <a:prstGeom prst="rect">
            <a:avLst/>
          </a:prstGeom>
          <a:solidFill>
            <a:srgbClr val="76E4A2"/>
          </a:solidFill>
        </p:spPr>
        <p:txBody>
          <a:bodyPr vert="horz" wrap="square" lIns="0" tIns="4974" rIns="0" bIns="0" rtlCol="0">
            <a:spAutoFit/>
          </a:bodyPr>
          <a:lstStyle/>
          <a:p>
            <a:pPr marL="3868" defTabSz="795802">
              <a:spcBef>
                <a:spcPts val="39"/>
              </a:spcBef>
            </a:pPr>
            <a:r>
              <a:rPr sz="1088" kern="0" dirty="0">
                <a:solidFill>
                  <a:srgbClr val="252525"/>
                </a:solidFill>
                <a:latin typeface="Calibri"/>
                <a:cs typeface="Calibri"/>
              </a:rPr>
              <a:t>Ecovidrio´s</a:t>
            </a:r>
            <a:r>
              <a:rPr sz="1088" kern="0" spc="104" dirty="0">
                <a:solidFill>
                  <a:srgbClr val="252525"/>
                </a:solidFill>
                <a:latin typeface="Calibri"/>
                <a:cs typeface="Calibri"/>
              </a:rPr>
              <a:t> </a:t>
            </a:r>
            <a:r>
              <a:rPr sz="1088" kern="0" dirty="0">
                <a:solidFill>
                  <a:srgbClr val="252525"/>
                </a:solidFill>
                <a:latin typeface="Calibri"/>
                <a:cs typeface="Calibri"/>
              </a:rPr>
              <a:t>strategic</a:t>
            </a:r>
            <a:r>
              <a:rPr sz="1088" kern="0" spc="74" dirty="0">
                <a:solidFill>
                  <a:srgbClr val="252525"/>
                </a:solidFill>
                <a:latin typeface="Calibri"/>
                <a:cs typeface="Calibri"/>
              </a:rPr>
              <a:t> </a:t>
            </a:r>
            <a:r>
              <a:rPr sz="1088" kern="0" dirty="0">
                <a:solidFill>
                  <a:srgbClr val="252525"/>
                </a:solidFill>
                <a:latin typeface="Calibri"/>
                <a:cs typeface="Calibri"/>
              </a:rPr>
              <a:t>plan</a:t>
            </a:r>
            <a:r>
              <a:rPr sz="1088" kern="0" spc="96" dirty="0">
                <a:solidFill>
                  <a:srgbClr val="252525"/>
                </a:solidFill>
                <a:latin typeface="Calibri"/>
                <a:cs typeface="Calibri"/>
              </a:rPr>
              <a:t> </a:t>
            </a:r>
            <a:r>
              <a:rPr sz="1088" kern="0" dirty="0">
                <a:solidFill>
                  <a:srgbClr val="252525"/>
                </a:solidFill>
                <a:latin typeface="Calibri"/>
                <a:cs typeface="Calibri"/>
              </a:rPr>
              <a:t>25-30</a:t>
            </a:r>
            <a:r>
              <a:rPr sz="1088" kern="0" spc="122" dirty="0">
                <a:solidFill>
                  <a:srgbClr val="252525"/>
                </a:solidFill>
                <a:latin typeface="Calibri"/>
                <a:cs typeface="Calibri"/>
              </a:rPr>
              <a:t> </a:t>
            </a:r>
            <a:r>
              <a:rPr sz="1088" kern="0" spc="-9" dirty="0">
                <a:solidFill>
                  <a:srgbClr val="252525"/>
                </a:solidFill>
                <a:latin typeface="Calibri"/>
                <a:cs typeface="Calibri"/>
              </a:rPr>
              <a:t>efficiency</a:t>
            </a:r>
            <a:endParaRPr sz="1088" kern="0">
              <a:solidFill>
                <a:sysClr val="windowText" lastClr="000000"/>
              </a:solidFill>
              <a:latin typeface="Calibri"/>
              <a:cs typeface="Calibri"/>
            </a:endParaRPr>
          </a:p>
        </p:txBody>
      </p:sp>
      <p:sp>
        <p:nvSpPr>
          <p:cNvPr id="71" name="object 71"/>
          <p:cNvSpPr txBox="1"/>
          <p:nvPr/>
        </p:nvSpPr>
        <p:spPr>
          <a:xfrm>
            <a:off x="5178537" y="5224715"/>
            <a:ext cx="2017719" cy="383865"/>
          </a:xfrm>
          <a:prstGeom prst="rect">
            <a:avLst/>
          </a:prstGeom>
        </p:spPr>
        <p:txBody>
          <a:bodyPr vert="horz" wrap="square" lIns="0" tIns="9948" rIns="0" bIns="0" rtlCol="0">
            <a:spAutoFit/>
          </a:bodyPr>
          <a:lstStyle/>
          <a:p>
            <a:pPr marL="11053" marR="4421" defTabSz="795802">
              <a:lnSpc>
                <a:spcPct val="115199"/>
              </a:lnSpc>
              <a:spcBef>
                <a:spcPts val="78"/>
              </a:spcBef>
            </a:pPr>
            <a:r>
              <a:rPr sz="1088" kern="0" dirty="0">
                <a:solidFill>
                  <a:srgbClr val="252525"/>
                </a:solidFill>
                <a:latin typeface="Calibri"/>
                <a:cs typeface="Calibri"/>
              </a:rPr>
              <a:t>More</a:t>
            </a:r>
            <a:r>
              <a:rPr sz="1088" kern="0" spc="44" dirty="0">
                <a:solidFill>
                  <a:srgbClr val="252525"/>
                </a:solidFill>
                <a:latin typeface="Calibri"/>
                <a:cs typeface="Calibri"/>
              </a:rPr>
              <a:t> </a:t>
            </a:r>
            <a:r>
              <a:rPr sz="1088" kern="0" dirty="0">
                <a:solidFill>
                  <a:srgbClr val="252525"/>
                </a:solidFill>
                <a:latin typeface="Calibri"/>
                <a:cs typeface="Calibri"/>
              </a:rPr>
              <a:t>efficient</a:t>
            </a:r>
            <a:r>
              <a:rPr sz="1088" kern="0" spc="109" dirty="0">
                <a:solidFill>
                  <a:srgbClr val="252525"/>
                </a:solidFill>
                <a:latin typeface="Calibri"/>
                <a:cs typeface="Calibri"/>
              </a:rPr>
              <a:t> </a:t>
            </a:r>
            <a:r>
              <a:rPr sz="1088" kern="0" dirty="0">
                <a:solidFill>
                  <a:srgbClr val="252525"/>
                </a:solidFill>
                <a:latin typeface="Calibri"/>
                <a:cs typeface="Calibri"/>
              </a:rPr>
              <a:t>collection</a:t>
            </a:r>
            <a:r>
              <a:rPr sz="1088" kern="0" spc="87" dirty="0">
                <a:solidFill>
                  <a:srgbClr val="252525"/>
                </a:solidFill>
                <a:latin typeface="Calibri"/>
                <a:cs typeface="Calibri"/>
              </a:rPr>
              <a:t> </a:t>
            </a:r>
            <a:r>
              <a:rPr sz="1088" kern="0" dirty="0">
                <a:solidFill>
                  <a:srgbClr val="252525"/>
                </a:solidFill>
                <a:latin typeface="Calibri"/>
                <a:cs typeface="Calibri"/>
              </a:rPr>
              <a:t>routes</a:t>
            </a:r>
            <a:r>
              <a:rPr sz="1088" kern="0" spc="113" dirty="0">
                <a:solidFill>
                  <a:srgbClr val="252525"/>
                </a:solidFill>
                <a:latin typeface="Calibri"/>
                <a:cs typeface="Calibri"/>
              </a:rPr>
              <a:t> </a:t>
            </a:r>
            <a:r>
              <a:rPr sz="1088" kern="0" spc="-22" dirty="0">
                <a:solidFill>
                  <a:srgbClr val="252525"/>
                </a:solidFill>
                <a:latin typeface="Calibri"/>
                <a:cs typeface="Calibri"/>
              </a:rPr>
              <a:t>to </a:t>
            </a:r>
            <a:r>
              <a:rPr sz="1088" kern="0" dirty="0">
                <a:solidFill>
                  <a:srgbClr val="252525"/>
                </a:solidFill>
                <a:latin typeface="Calibri"/>
                <a:cs typeface="Calibri"/>
              </a:rPr>
              <a:t>truck´s</a:t>
            </a:r>
            <a:r>
              <a:rPr sz="1088" kern="0" spc="109" dirty="0">
                <a:solidFill>
                  <a:srgbClr val="252525"/>
                </a:solidFill>
                <a:latin typeface="Calibri"/>
                <a:cs typeface="Calibri"/>
              </a:rPr>
              <a:t> </a:t>
            </a:r>
            <a:r>
              <a:rPr sz="1088" kern="0" spc="-9" dirty="0">
                <a:solidFill>
                  <a:srgbClr val="252525"/>
                </a:solidFill>
                <a:latin typeface="Calibri"/>
                <a:cs typeface="Calibri"/>
              </a:rPr>
              <a:t>fillment</a:t>
            </a:r>
            <a:endParaRPr sz="1088" kern="0">
              <a:solidFill>
                <a:sysClr val="windowText" lastClr="000000"/>
              </a:solidFill>
              <a:latin typeface="Calibri"/>
              <a:cs typeface="Calibri"/>
            </a:endParaRPr>
          </a:p>
        </p:txBody>
      </p:sp>
      <p:pic>
        <p:nvPicPr>
          <p:cNvPr id="72" name="object 72"/>
          <p:cNvPicPr/>
          <p:nvPr/>
        </p:nvPicPr>
        <p:blipFill>
          <a:blip r:embed="rId21" cstate="print"/>
          <a:stretch>
            <a:fillRect/>
          </a:stretch>
        </p:blipFill>
        <p:spPr>
          <a:xfrm>
            <a:off x="4592508" y="5239306"/>
            <a:ext cx="389345" cy="405256"/>
          </a:xfrm>
          <a:prstGeom prst="rect">
            <a:avLst/>
          </a:prstGeom>
        </p:spPr>
      </p:pic>
      <p:sp>
        <p:nvSpPr>
          <p:cNvPr id="73" name="object 73"/>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77370" defTabSz="795802">
              <a:spcBef>
                <a:spcPts val="74"/>
              </a:spcBef>
            </a:pPr>
            <a:fld id="{81D60167-4931-47E6-BA6A-407CBD079E47}" type="slidenum">
              <a:rPr kern="0" spc="-44" dirty="0">
                <a:solidFill>
                  <a:srgbClr val="9D9D9D"/>
                </a:solidFill>
              </a:rPr>
              <a:pPr marL="77370" defTabSz="795802">
                <a:spcBef>
                  <a:spcPts val="74"/>
                </a:spcBef>
              </a:pPr>
              <a:t>59</a:t>
            </a:fld>
            <a:endParaRPr kern="0" spc="-44" dirty="0">
              <a:solidFill>
                <a:srgbClr val="9D9D9D"/>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99"/>
            <a:ext cx="10610850" cy="5968603"/>
            <a:chOff x="0" y="0"/>
            <a:chExt cx="12192000" cy="6858000"/>
          </a:xfrm>
        </p:grpSpPr>
        <p:pic>
          <p:nvPicPr>
            <p:cNvPr id="3" name="object 3"/>
            <p:cNvPicPr/>
            <p:nvPr/>
          </p:nvPicPr>
          <p:blipFill>
            <a:blip r:embed="rId2" cstate="print"/>
            <a:stretch>
              <a:fillRect/>
            </a:stretch>
          </p:blipFill>
          <p:spPr>
            <a:xfrm>
              <a:off x="7620000" y="0"/>
              <a:ext cx="4572000" cy="6858000"/>
            </a:xfrm>
            <a:prstGeom prst="rect">
              <a:avLst/>
            </a:prstGeom>
          </p:spPr>
        </p:pic>
        <p:sp>
          <p:nvSpPr>
            <p:cNvPr id="4" name="object 4"/>
            <p:cNvSpPr/>
            <p:nvPr/>
          </p:nvSpPr>
          <p:spPr>
            <a:xfrm>
              <a:off x="0" y="0"/>
              <a:ext cx="11730990" cy="6858000"/>
            </a:xfrm>
            <a:custGeom>
              <a:avLst/>
              <a:gdLst/>
              <a:ahLst/>
              <a:cxnLst/>
              <a:rect l="l" t="t" r="r" b="b"/>
              <a:pathLst>
                <a:path w="11730990" h="6858000">
                  <a:moveTo>
                    <a:pt x="8496300" y="270637"/>
                  </a:moveTo>
                  <a:lnTo>
                    <a:pt x="8492630" y="225209"/>
                  </a:lnTo>
                  <a:lnTo>
                    <a:pt x="8482012" y="182105"/>
                  </a:lnTo>
                  <a:lnTo>
                    <a:pt x="8465020" y="141909"/>
                  </a:lnTo>
                  <a:lnTo>
                    <a:pt x="8442223" y="105206"/>
                  </a:lnTo>
                  <a:lnTo>
                    <a:pt x="8414220" y="72555"/>
                  </a:lnTo>
                  <a:lnTo>
                    <a:pt x="8381568" y="44551"/>
                  </a:lnTo>
                  <a:lnTo>
                    <a:pt x="8344865" y="21755"/>
                  </a:lnTo>
                  <a:lnTo>
                    <a:pt x="8304670" y="4762"/>
                  </a:lnTo>
                  <a:lnTo>
                    <a:pt x="8285340" y="0"/>
                  </a:lnTo>
                  <a:lnTo>
                    <a:pt x="0" y="0"/>
                  </a:lnTo>
                  <a:lnTo>
                    <a:pt x="0" y="6858000"/>
                  </a:lnTo>
                  <a:lnTo>
                    <a:pt x="8285353" y="6858000"/>
                  </a:lnTo>
                  <a:lnTo>
                    <a:pt x="8344865" y="6836257"/>
                  </a:lnTo>
                  <a:lnTo>
                    <a:pt x="8381568" y="6813474"/>
                  </a:lnTo>
                  <a:lnTo>
                    <a:pt x="8414220" y="6785470"/>
                  </a:lnTo>
                  <a:lnTo>
                    <a:pt x="8442223" y="6752818"/>
                  </a:lnTo>
                  <a:lnTo>
                    <a:pt x="8465020" y="6716115"/>
                  </a:lnTo>
                  <a:lnTo>
                    <a:pt x="8482012" y="6675907"/>
                  </a:lnTo>
                  <a:lnTo>
                    <a:pt x="8492630" y="6632803"/>
                  </a:lnTo>
                  <a:lnTo>
                    <a:pt x="8496300" y="6587350"/>
                  </a:lnTo>
                  <a:lnTo>
                    <a:pt x="8496300" y="270637"/>
                  </a:lnTo>
                  <a:close/>
                </a:path>
                <a:path w="11730990" h="6858000">
                  <a:moveTo>
                    <a:pt x="11730990" y="475869"/>
                  </a:moveTo>
                  <a:lnTo>
                    <a:pt x="11723065" y="437781"/>
                  </a:lnTo>
                  <a:lnTo>
                    <a:pt x="11698059" y="398221"/>
                  </a:lnTo>
                  <a:lnTo>
                    <a:pt x="11662867" y="374662"/>
                  </a:lnTo>
                  <a:lnTo>
                    <a:pt x="11655019" y="373062"/>
                  </a:lnTo>
                  <a:lnTo>
                    <a:pt x="11655019" y="472922"/>
                  </a:lnTo>
                  <a:lnTo>
                    <a:pt x="11652314" y="486600"/>
                  </a:lnTo>
                  <a:lnTo>
                    <a:pt x="11644909" y="497763"/>
                  </a:lnTo>
                  <a:lnTo>
                    <a:pt x="11633937" y="505294"/>
                  </a:lnTo>
                  <a:lnTo>
                    <a:pt x="11620500" y="508050"/>
                  </a:lnTo>
                  <a:lnTo>
                    <a:pt x="11607063" y="505294"/>
                  </a:lnTo>
                  <a:lnTo>
                    <a:pt x="11596091" y="497763"/>
                  </a:lnTo>
                  <a:lnTo>
                    <a:pt x="11588687" y="486600"/>
                  </a:lnTo>
                  <a:lnTo>
                    <a:pt x="11585981" y="472922"/>
                  </a:lnTo>
                  <a:lnTo>
                    <a:pt x="11588687" y="459244"/>
                  </a:lnTo>
                  <a:lnTo>
                    <a:pt x="11596091" y="448068"/>
                  </a:lnTo>
                  <a:lnTo>
                    <a:pt x="11607063" y="440537"/>
                  </a:lnTo>
                  <a:lnTo>
                    <a:pt x="11620500" y="437781"/>
                  </a:lnTo>
                  <a:lnTo>
                    <a:pt x="11633937" y="440537"/>
                  </a:lnTo>
                  <a:lnTo>
                    <a:pt x="11644909" y="448068"/>
                  </a:lnTo>
                  <a:lnTo>
                    <a:pt x="11652314" y="459244"/>
                  </a:lnTo>
                  <a:lnTo>
                    <a:pt x="11655019" y="472922"/>
                  </a:lnTo>
                  <a:lnTo>
                    <a:pt x="11655019" y="373062"/>
                  </a:lnTo>
                  <a:lnTo>
                    <a:pt x="11578133" y="374662"/>
                  </a:lnTo>
                  <a:lnTo>
                    <a:pt x="11542941" y="398221"/>
                  </a:lnTo>
                  <a:lnTo>
                    <a:pt x="11518900" y="433146"/>
                  </a:lnTo>
                  <a:lnTo>
                    <a:pt x="11510010" y="475869"/>
                  </a:lnTo>
                  <a:lnTo>
                    <a:pt x="11510010" y="662711"/>
                  </a:lnTo>
                  <a:lnTo>
                    <a:pt x="11730990" y="662711"/>
                  </a:lnTo>
                  <a:lnTo>
                    <a:pt x="11730990" y="508050"/>
                  </a:lnTo>
                  <a:lnTo>
                    <a:pt x="11730990" y="475869"/>
                  </a:lnTo>
                  <a:close/>
                </a:path>
              </a:pathLst>
            </a:custGeom>
            <a:solidFill>
              <a:srgbClr val="FFFFFF"/>
            </a:solidFill>
          </p:spPr>
          <p:txBody>
            <a:bodyPr wrap="square" lIns="0" tIns="0" rIns="0" bIns="0" rtlCol="0"/>
            <a:lstStyle/>
            <a:p>
              <a:pPr defTabSz="795802"/>
              <a:endParaRPr sz="1567" kern="0">
                <a:solidFill>
                  <a:sysClr val="windowText" lastClr="000000"/>
                </a:solidFill>
              </a:endParaRPr>
            </a:p>
          </p:txBody>
        </p:sp>
      </p:grpSp>
      <p:sp>
        <p:nvSpPr>
          <p:cNvPr id="5" name="object 5"/>
          <p:cNvSpPr txBox="1"/>
          <p:nvPr/>
        </p:nvSpPr>
        <p:spPr>
          <a:xfrm>
            <a:off x="3072725" y="1828359"/>
            <a:ext cx="3365629" cy="221572"/>
          </a:xfrm>
          <a:prstGeom prst="rect">
            <a:avLst/>
          </a:prstGeom>
        </p:spPr>
        <p:txBody>
          <a:bodyPr vert="horz" wrap="square" lIns="0" tIns="13816" rIns="0" bIns="0" rtlCol="0">
            <a:spAutoFit/>
          </a:bodyPr>
          <a:lstStyle/>
          <a:p>
            <a:pPr marL="11053" defTabSz="795802">
              <a:spcBef>
                <a:spcPts val="109"/>
              </a:spcBef>
            </a:pPr>
            <a:r>
              <a:rPr sz="1349" kern="0" dirty="0">
                <a:solidFill>
                  <a:srgbClr val="252525"/>
                </a:solidFill>
                <a:latin typeface="Calibri"/>
                <a:cs typeface="Calibri"/>
              </a:rPr>
              <a:t>At</a:t>
            </a:r>
            <a:r>
              <a:rPr sz="1349" kern="0" spc="52" dirty="0">
                <a:solidFill>
                  <a:srgbClr val="252525"/>
                </a:solidFill>
                <a:latin typeface="Calibri"/>
                <a:cs typeface="Calibri"/>
              </a:rPr>
              <a:t> </a:t>
            </a:r>
            <a:r>
              <a:rPr sz="1349" kern="0" dirty="0">
                <a:solidFill>
                  <a:srgbClr val="252525"/>
                </a:solidFill>
                <a:latin typeface="Calibri"/>
                <a:cs typeface="Calibri"/>
              </a:rPr>
              <a:t>Ecovidrio</a:t>
            </a:r>
            <a:r>
              <a:rPr sz="1349" kern="0" spc="57" dirty="0">
                <a:solidFill>
                  <a:srgbClr val="252525"/>
                </a:solidFill>
                <a:latin typeface="Calibri"/>
                <a:cs typeface="Calibri"/>
              </a:rPr>
              <a:t> </a:t>
            </a:r>
            <a:r>
              <a:rPr sz="1349" kern="0" dirty="0">
                <a:solidFill>
                  <a:srgbClr val="252525"/>
                </a:solidFill>
                <a:latin typeface="Calibri"/>
                <a:cs typeface="Calibri"/>
              </a:rPr>
              <a:t>we</a:t>
            </a:r>
            <a:r>
              <a:rPr sz="1349" kern="0" spc="104" dirty="0">
                <a:solidFill>
                  <a:srgbClr val="252525"/>
                </a:solidFill>
                <a:latin typeface="Calibri"/>
                <a:cs typeface="Calibri"/>
              </a:rPr>
              <a:t> </a:t>
            </a:r>
            <a:r>
              <a:rPr sz="1349" kern="0" dirty="0">
                <a:solidFill>
                  <a:srgbClr val="252525"/>
                </a:solidFill>
                <a:latin typeface="Calibri"/>
                <a:cs typeface="Calibri"/>
              </a:rPr>
              <a:t>are</a:t>
            </a:r>
            <a:r>
              <a:rPr sz="1349" kern="0" spc="104" dirty="0">
                <a:solidFill>
                  <a:srgbClr val="252525"/>
                </a:solidFill>
                <a:latin typeface="Calibri"/>
                <a:cs typeface="Calibri"/>
              </a:rPr>
              <a:t> </a:t>
            </a:r>
            <a:r>
              <a:rPr sz="1349" kern="0" dirty="0">
                <a:solidFill>
                  <a:srgbClr val="252525"/>
                </a:solidFill>
                <a:latin typeface="Calibri"/>
                <a:cs typeface="Calibri"/>
              </a:rPr>
              <a:t>constantly</a:t>
            </a:r>
            <a:r>
              <a:rPr sz="1349" kern="0" spc="99" dirty="0">
                <a:solidFill>
                  <a:srgbClr val="252525"/>
                </a:solidFill>
                <a:latin typeface="Calibri"/>
                <a:cs typeface="Calibri"/>
              </a:rPr>
              <a:t> </a:t>
            </a:r>
            <a:r>
              <a:rPr sz="1349" kern="0" dirty="0">
                <a:solidFill>
                  <a:srgbClr val="252525"/>
                </a:solidFill>
                <a:latin typeface="Calibri"/>
                <a:cs typeface="Calibri"/>
              </a:rPr>
              <a:t>seeking</a:t>
            </a:r>
            <a:r>
              <a:rPr sz="1349" kern="0" spc="74" dirty="0">
                <a:solidFill>
                  <a:srgbClr val="252525"/>
                </a:solidFill>
                <a:latin typeface="Calibri"/>
                <a:cs typeface="Calibri"/>
              </a:rPr>
              <a:t> </a:t>
            </a:r>
            <a:r>
              <a:rPr sz="1349" kern="0" dirty="0">
                <a:solidFill>
                  <a:srgbClr val="252525"/>
                </a:solidFill>
                <a:latin typeface="Calibri"/>
                <a:cs typeface="Calibri"/>
              </a:rPr>
              <a:t>for</a:t>
            </a:r>
            <a:r>
              <a:rPr sz="1349" kern="0" spc="39" dirty="0">
                <a:solidFill>
                  <a:srgbClr val="252525"/>
                </a:solidFill>
                <a:latin typeface="Calibri"/>
                <a:cs typeface="Calibri"/>
              </a:rPr>
              <a:t> </a:t>
            </a:r>
            <a:r>
              <a:rPr sz="1349" kern="0" spc="-22" dirty="0">
                <a:solidFill>
                  <a:srgbClr val="252525"/>
                </a:solidFill>
                <a:latin typeface="Calibri"/>
                <a:cs typeface="Calibri"/>
              </a:rPr>
              <a:t>new</a:t>
            </a:r>
            <a:endParaRPr sz="1349" kern="0">
              <a:solidFill>
                <a:sysClr val="windowText" lastClr="000000"/>
              </a:solidFill>
              <a:latin typeface="Calibri"/>
              <a:cs typeface="Calibri"/>
            </a:endParaRPr>
          </a:p>
        </p:txBody>
      </p:sp>
      <p:sp>
        <p:nvSpPr>
          <p:cNvPr id="6" name="object 6"/>
          <p:cNvSpPr txBox="1"/>
          <p:nvPr/>
        </p:nvSpPr>
        <p:spPr>
          <a:xfrm>
            <a:off x="3081346" y="2076940"/>
            <a:ext cx="988135" cy="205184"/>
          </a:xfrm>
          <a:prstGeom prst="rect">
            <a:avLst/>
          </a:prstGeom>
          <a:solidFill>
            <a:srgbClr val="76E4A2"/>
          </a:solidFill>
        </p:spPr>
        <p:txBody>
          <a:bodyPr vert="horz" wrap="square" lIns="0" tIns="0" rIns="0" bIns="0" rtlCol="0">
            <a:spAutoFit/>
          </a:bodyPr>
          <a:lstStyle/>
          <a:p>
            <a:pPr marL="2211" defTabSz="795802">
              <a:lnSpc>
                <a:spcPts val="1600"/>
              </a:lnSpc>
            </a:pPr>
            <a:r>
              <a:rPr sz="1349" kern="0" spc="-9" dirty="0">
                <a:solidFill>
                  <a:srgbClr val="252525"/>
                </a:solidFill>
                <a:latin typeface="Calibri"/>
                <a:cs typeface="Calibri"/>
              </a:rPr>
              <a:t>opportunities</a:t>
            </a:r>
            <a:endParaRPr sz="1349" kern="0">
              <a:solidFill>
                <a:sysClr val="windowText" lastClr="000000"/>
              </a:solidFill>
              <a:latin typeface="Calibri"/>
              <a:cs typeface="Calibri"/>
            </a:endParaRPr>
          </a:p>
        </p:txBody>
      </p:sp>
      <p:sp>
        <p:nvSpPr>
          <p:cNvPr id="7" name="object 7"/>
          <p:cNvSpPr txBox="1"/>
          <p:nvPr/>
        </p:nvSpPr>
        <p:spPr>
          <a:xfrm>
            <a:off x="4090150" y="2060417"/>
            <a:ext cx="1035111" cy="221572"/>
          </a:xfrm>
          <a:prstGeom prst="rect">
            <a:avLst/>
          </a:prstGeom>
        </p:spPr>
        <p:txBody>
          <a:bodyPr vert="horz" wrap="square" lIns="0" tIns="13816" rIns="0" bIns="0" rtlCol="0">
            <a:spAutoFit/>
          </a:bodyPr>
          <a:lstStyle/>
          <a:p>
            <a:pPr marL="11053" defTabSz="795802">
              <a:spcBef>
                <a:spcPts val="109"/>
              </a:spcBef>
            </a:pPr>
            <a:r>
              <a:rPr sz="1349" kern="0" dirty="0">
                <a:solidFill>
                  <a:srgbClr val="252525"/>
                </a:solidFill>
                <a:latin typeface="Calibri"/>
                <a:cs typeface="Calibri"/>
              </a:rPr>
              <a:t>with</a:t>
            </a:r>
            <a:r>
              <a:rPr sz="1349" kern="0" spc="44" dirty="0">
                <a:solidFill>
                  <a:srgbClr val="252525"/>
                </a:solidFill>
                <a:latin typeface="Calibri"/>
                <a:cs typeface="Calibri"/>
              </a:rPr>
              <a:t> </a:t>
            </a:r>
            <a:r>
              <a:rPr sz="1349" kern="0" spc="-9" dirty="0">
                <a:solidFill>
                  <a:srgbClr val="252525"/>
                </a:solidFill>
                <a:latin typeface="Calibri"/>
                <a:cs typeface="Calibri"/>
              </a:rPr>
              <a:t>potential</a:t>
            </a:r>
            <a:endParaRPr sz="1349" kern="0">
              <a:solidFill>
                <a:sysClr val="windowText" lastClr="000000"/>
              </a:solidFill>
              <a:latin typeface="Calibri"/>
              <a:cs typeface="Calibri"/>
            </a:endParaRPr>
          </a:p>
        </p:txBody>
      </p:sp>
      <p:sp>
        <p:nvSpPr>
          <p:cNvPr id="8" name="object 8"/>
          <p:cNvSpPr txBox="1"/>
          <p:nvPr/>
        </p:nvSpPr>
        <p:spPr>
          <a:xfrm>
            <a:off x="5144714" y="2076940"/>
            <a:ext cx="1491045" cy="205184"/>
          </a:xfrm>
          <a:prstGeom prst="rect">
            <a:avLst/>
          </a:prstGeom>
          <a:solidFill>
            <a:srgbClr val="76E4A2"/>
          </a:solidFill>
        </p:spPr>
        <p:txBody>
          <a:bodyPr vert="horz" wrap="square" lIns="0" tIns="0" rIns="0" bIns="0" rtlCol="0">
            <a:spAutoFit/>
          </a:bodyPr>
          <a:lstStyle/>
          <a:p>
            <a:pPr marL="3868" defTabSz="795802">
              <a:lnSpc>
                <a:spcPts val="1600"/>
              </a:lnSpc>
            </a:pPr>
            <a:r>
              <a:rPr sz="1349" kern="0" dirty="0">
                <a:solidFill>
                  <a:srgbClr val="252525"/>
                </a:solidFill>
                <a:latin typeface="Calibri"/>
                <a:cs typeface="Calibri"/>
              </a:rPr>
              <a:t>to</a:t>
            </a:r>
            <a:r>
              <a:rPr sz="1349" kern="0" spc="83" dirty="0">
                <a:solidFill>
                  <a:srgbClr val="252525"/>
                </a:solidFill>
                <a:latin typeface="Calibri"/>
                <a:cs typeface="Calibri"/>
              </a:rPr>
              <a:t> </a:t>
            </a:r>
            <a:r>
              <a:rPr sz="1349" kern="0" dirty="0">
                <a:solidFill>
                  <a:srgbClr val="252525"/>
                </a:solidFill>
                <a:latin typeface="Calibri"/>
                <a:cs typeface="Calibri"/>
              </a:rPr>
              <a:t>increase</a:t>
            </a:r>
            <a:r>
              <a:rPr sz="1349" kern="0" spc="61" dirty="0">
                <a:solidFill>
                  <a:srgbClr val="252525"/>
                </a:solidFill>
                <a:latin typeface="Calibri"/>
                <a:cs typeface="Calibri"/>
              </a:rPr>
              <a:t> </a:t>
            </a:r>
            <a:r>
              <a:rPr sz="1349" kern="0" spc="-9" dirty="0">
                <a:solidFill>
                  <a:srgbClr val="252525"/>
                </a:solidFill>
                <a:latin typeface="Calibri"/>
                <a:cs typeface="Calibri"/>
              </a:rPr>
              <a:t>separate</a:t>
            </a:r>
            <a:endParaRPr sz="1349" kern="0">
              <a:solidFill>
                <a:sysClr val="windowText" lastClr="000000"/>
              </a:solidFill>
              <a:latin typeface="Calibri"/>
              <a:cs typeface="Calibri"/>
            </a:endParaRPr>
          </a:p>
        </p:txBody>
      </p:sp>
      <p:sp>
        <p:nvSpPr>
          <p:cNvPr id="9" name="object 9"/>
          <p:cNvSpPr txBox="1"/>
          <p:nvPr/>
        </p:nvSpPr>
        <p:spPr>
          <a:xfrm>
            <a:off x="3081346" y="2309052"/>
            <a:ext cx="1034558" cy="205184"/>
          </a:xfrm>
          <a:prstGeom prst="rect">
            <a:avLst/>
          </a:prstGeom>
          <a:solidFill>
            <a:srgbClr val="76E4A2"/>
          </a:solidFill>
        </p:spPr>
        <p:txBody>
          <a:bodyPr vert="horz" wrap="square" lIns="0" tIns="0" rIns="0" bIns="0" rtlCol="0">
            <a:spAutoFit/>
          </a:bodyPr>
          <a:lstStyle/>
          <a:p>
            <a:pPr marL="2211" defTabSz="795802">
              <a:lnSpc>
                <a:spcPts val="1600"/>
              </a:lnSpc>
            </a:pPr>
            <a:r>
              <a:rPr sz="1349" kern="0" dirty="0">
                <a:solidFill>
                  <a:srgbClr val="252525"/>
                </a:solidFill>
                <a:latin typeface="Calibri"/>
                <a:cs typeface="Calibri"/>
              </a:rPr>
              <a:t>collection</a:t>
            </a:r>
            <a:r>
              <a:rPr sz="1349" kern="0" spc="148" dirty="0">
                <a:solidFill>
                  <a:srgbClr val="252525"/>
                </a:solidFill>
                <a:latin typeface="Calibri"/>
                <a:cs typeface="Calibri"/>
              </a:rPr>
              <a:t> </a:t>
            </a:r>
            <a:r>
              <a:rPr sz="1349" kern="0" spc="-17" dirty="0">
                <a:solidFill>
                  <a:srgbClr val="252525"/>
                </a:solidFill>
                <a:latin typeface="Calibri"/>
                <a:cs typeface="Calibri"/>
              </a:rPr>
              <a:t>rate</a:t>
            </a:r>
            <a:endParaRPr sz="1349" kern="0">
              <a:solidFill>
                <a:sysClr val="windowText" lastClr="000000"/>
              </a:solidFill>
              <a:latin typeface="Calibri"/>
              <a:cs typeface="Calibri"/>
            </a:endParaRPr>
          </a:p>
        </p:txBody>
      </p:sp>
      <p:sp>
        <p:nvSpPr>
          <p:cNvPr id="10" name="object 10"/>
          <p:cNvSpPr txBox="1"/>
          <p:nvPr/>
        </p:nvSpPr>
        <p:spPr>
          <a:xfrm>
            <a:off x="4136904" y="2292861"/>
            <a:ext cx="585807" cy="221572"/>
          </a:xfrm>
          <a:prstGeom prst="rect">
            <a:avLst/>
          </a:prstGeom>
        </p:spPr>
        <p:txBody>
          <a:bodyPr vert="horz" wrap="square" lIns="0" tIns="13816" rIns="0" bIns="0" rtlCol="0">
            <a:spAutoFit/>
          </a:bodyPr>
          <a:lstStyle/>
          <a:p>
            <a:pPr marL="11053" defTabSz="795802">
              <a:spcBef>
                <a:spcPts val="109"/>
              </a:spcBef>
            </a:pPr>
            <a:r>
              <a:rPr sz="1349" kern="0" dirty="0">
                <a:solidFill>
                  <a:srgbClr val="252525"/>
                </a:solidFill>
                <a:latin typeface="Calibri"/>
                <a:cs typeface="Calibri"/>
              </a:rPr>
              <a:t>in</a:t>
            </a:r>
            <a:r>
              <a:rPr sz="1349" kern="0" spc="44" dirty="0">
                <a:solidFill>
                  <a:srgbClr val="252525"/>
                </a:solidFill>
                <a:latin typeface="Calibri"/>
                <a:cs typeface="Calibri"/>
              </a:rPr>
              <a:t> </a:t>
            </a:r>
            <a:r>
              <a:rPr sz="1349" kern="0" spc="-9" dirty="0">
                <a:solidFill>
                  <a:srgbClr val="252525"/>
                </a:solidFill>
                <a:latin typeface="Calibri"/>
                <a:cs typeface="Calibri"/>
              </a:rPr>
              <a:t>Spain</a:t>
            </a:r>
            <a:endParaRPr sz="1349" kern="0">
              <a:solidFill>
                <a:sysClr val="windowText" lastClr="000000"/>
              </a:solidFill>
              <a:latin typeface="Calibri"/>
              <a:cs typeface="Calibri"/>
            </a:endParaRPr>
          </a:p>
        </p:txBody>
      </p:sp>
      <p:sp>
        <p:nvSpPr>
          <p:cNvPr id="11" name="object 11"/>
          <p:cNvSpPr txBox="1"/>
          <p:nvPr/>
        </p:nvSpPr>
        <p:spPr>
          <a:xfrm>
            <a:off x="1394001" y="3256127"/>
            <a:ext cx="1228537" cy="419241"/>
          </a:xfrm>
          <a:prstGeom prst="rect">
            <a:avLst/>
          </a:prstGeom>
        </p:spPr>
        <p:txBody>
          <a:bodyPr vert="horz" wrap="square" lIns="0" tIns="10500" rIns="0" bIns="0" rtlCol="0">
            <a:spAutoFit/>
          </a:bodyPr>
          <a:lstStyle/>
          <a:p>
            <a:pPr marL="11053" marR="4421" defTabSz="795802">
              <a:lnSpc>
                <a:spcPct val="111800"/>
              </a:lnSpc>
              <a:spcBef>
                <a:spcPts val="83"/>
              </a:spcBef>
            </a:pPr>
            <a:r>
              <a:rPr sz="1218" b="1" kern="0" spc="-9" dirty="0">
                <a:solidFill>
                  <a:srgbClr val="252525"/>
                </a:solidFill>
                <a:latin typeface="Calibri"/>
                <a:cs typeface="Calibri"/>
              </a:rPr>
              <a:t>Innovative</a:t>
            </a:r>
            <a:r>
              <a:rPr sz="1218" b="1" kern="0" dirty="0">
                <a:solidFill>
                  <a:srgbClr val="252525"/>
                </a:solidFill>
                <a:latin typeface="Calibri"/>
                <a:cs typeface="Calibri"/>
              </a:rPr>
              <a:t> </a:t>
            </a:r>
            <a:r>
              <a:rPr sz="1218" b="1" kern="0" spc="-9" dirty="0">
                <a:solidFill>
                  <a:srgbClr val="252525"/>
                </a:solidFill>
                <a:latin typeface="Calibri"/>
                <a:cs typeface="Calibri"/>
              </a:rPr>
              <a:t>Citizens mobilization</a:t>
            </a:r>
            <a:endParaRPr sz="1218" kern="0">
              <a:solidFill>
                <a:sysClr val="windowText" lastClr="000000"/>
              </a:solidFill>
              <a:latin typeface="Calibri"/>
              <a:cs typeface="Calibri"/>
            </a:endParaRPr>
          </a:p>
        </p:txBody>
      </p:sp>
      <p:sp>
        <p:nvSpPr>
          <p:cNvPr id="12" name="object 12"/>
          <p:cNvSpPr txBox="1"/>
          <p:nvPr/>
        </p:nvSpPr>
        <p:spPr>
          <a:xfrm>
            <a:off x="3446647" y="3391746"/>
            <a:ext cx="2005561"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Case</a:t>
            </a:r>
            <a:r>
              <a:rPr sz="1088" kern="0" spc="83" dirty="0">
                <a:solidFill>
                  <a:srgbClr val="252525"/>
                </a:solidFill>
                <a:latin typeface="Calibri"/>
                <a:cs typeface="Calibri"/>
              </a:rPr>
              <a:t> </a:t>
            </a:r>
            <a:r>
              <a:rPr sz="1088" kern="0" dirty="0">
                <a:solidFill>
                  <a:srgbClr val="252525"/>
                </a:solidFill>
                <a:latin typeface="Calibri"/>
                <a:cs typeface="Calibri"/>
              </a:rPr>
              <a:t>study</a:t>
            </a:r>
            <a:r>
              <a:rPr sz="1088" kern="0" spc="65" dirty="0">
                <a:solidFill>
                  <a:srgbClr val="252525"/>
                </a:solidFill>
                <a:latin typeface="Calibri"/>
                <a:cs typeface="Calibri"/>
              </a:rPr>
              <a:t> </a:t>
            </a:r>
            <a:r>
              <a:rPr sz="1088" kern="0" dirty="0">
                <a:solidFill>
                  <a:srgbClr val="252525"/>
                </a:solidFill>
                <a:latin typeface="Calibri"/>
                <a:cs typeface="Calibri"/>
              </a:rPr>
              <a:t>1</a:t>
            </a:r>
            <a:r>
              <a:rPr sz="1088" kern="0" spc="52" dirty="0">
                <a:solidFill>
                  <a:srgbClr val="252525"/>
                </a:solidFill>
                <a:latin typeface="Calibri"/>
                <a:cs typeface="Calibri"/>
              </a:rPr>
              <a:t> </a:t>
            </a:r>
            <a:r>
              <a:rPr sz="1088" kern="0" dirty="0">
                <a:solidFill>
                  <a:srgbClr val="252525"/>
                </a:solidFill>
                <a:latin typeface="Calibri"/>
                <a:cs typeface="Calibri"/>
              </a:rPr>
              <a:t>–</a:t>
            </a:r>
            <a:r>
              <a:rPr sz="1088" kern="0" spc="65" dirty="0">
                <a:solidFill>
                  <a:srgbClr val="252525"/>
                </a:solidFill>
                <a:latin typeface="Calibri"/>
                <a:cs typeface="Calibri"/>
              </a:rPr>
              <a:t> </a:t>
            </a:r>
            <a:r>
              <a:rPr sz="1088" kern="0" dirty="0">
                <a:solidFill>
                  <a:srgbClr val="252525"/>
                </a:solidFill>
                <a:latin typeface="Calibri"/>
                <a:cs typeface="Calibri"/>
              </a:rPr>
              <a:t>Vitoria</a:t>
            </a:r>
            <a:r>
              <a:rPr sz="1088" kern="0" spc="30" dirty="0">
                <a:solidFill>
                  <a:srgbClr val="252525"/>
                </a:solidFill>
                <a:latin typeface="Calibri"/>
                <a:cs typeface="Calibri"/>
              </a:rPr>
              <a:t> </a:t>
            </a:r>
            <a:r>
              <a:rPr sz="1088" kern="0" dirty="0">
                <a:solidFill>
                  <a:srgbClr val="252525"/>
                </a:solidFill>
                <a:latin typeface="Calibri"/>
                <a:cs typeface="Calibri"/>
              </a:rPr>
              <a:t>(País</a:t>
            </a:r>
            <a:r>
              <a:rPr sz="1088" kern="0" spc="74" dirty="0">
                <a:solidFill>
                  <a:srgbClr val="252525"/>
                </a:solidFill>
                <a:latin typeface="Calibri"/>
                <a:cs typeface="Calibri"/>
              </a:rPr>
              <a:t> </a:t>
            </a:r>
            <a:r>
              <a:rPr sz="1088" kern="0" spc="-9" dirty="0">
                <a:solidFill>
                  <a:srgbClr val="252525"/>
                </a:solidFill>
                <a:latin typeface="Calibri"/>
                <a:cs typeface="Calibri"/>
              </a:rPr>
              <a:t>Vasco)</a:t>
            </a:r>
            <a:endParaRPr sz="1088" kern="0">
              <a:solidFill>
                <a:sysClr val="windowText" lastClr="000000"/>
              </a:solidFill>
              <a:latin typeface="Calibri"/>
              <a:cs typeface="Calibri"/>
            </a:endParaRPr>
          </a:p>
        </p:txBody>
      </p:sp>
      <p:sp>
        <p:nvSpPr>
          <p:cNvPr id="13" name="object 13"/>
          <p:cNvSpPr txBox="1"/>
          <p:nvPr/>
        </p:nvSpPr>
        <p:spPr>
          <a:xfrm>
            <a:off x="1403396" y="4118811"/>
            <a:ext cx="1471703" cy="419241"/>
          </a:xfrm>
          <a:prstGeom prst="rect">
            <a:avLst/>
          </a:prstGeom>
        </p:spPr>
        <p:txBody>
          <a:bodyPr vert="horz" wrap="square" lIns="0" tIns="10500" rIns="0" bIns="0" rtlCol="0">
            <a:spAutoFit/>
          </a:bodyPr>
          <a:lstStyle/>
          <a:p>
            <a:pPr marL="11053" marR="4421" defTabSz="795802">
              <a:lnSpc>
                <a:spcPct val="111800"/>
              </a:lnSpc>
              <a:spcBef>
                <a:spcPts val="83"/>
              </a:spcBef>
            </a:pPr>
            <a:r>
              <a:rPr sz="1218" b="1" kern="0" spc="-9" dirty="0">
                <a:solidFill>
                  <a:srgbClr val="252525"/>
                </a:solidFill>
                <a:latin typeface="Calibri"/>
                <a:cs typeface="Calibri"/>
              </a:rPr>
              <a:t>Historical</a:t>
            </a:r>
            <a:r>
              <a:rPr sz="1218" b="1" kern="0" dirty="0">
                <a:solidFill>
                  <a:srgbClr val="252525"/>
                </a:solidFill>
                <a:latin typeface="Calibri"/>
                <a:cs typeface="Calibri"/>
              </a:rPr>
              <a:t> and</a:t>
            </a:r>
            <a:r>
              <a:rPr sz="1218" b="1" kern="0" spc="35" dirty="0">
                <a:solidFill>
                  <a:srgbClr val="252525"/>
                </a:solidFill>
                <a:latin typeface="Calibri"/>
                <a:cs typeface="Calibri"/>
              </a:rPr>
              <a:t> </a:t>
            </a:r>
            <a:r>
              <a:rPr sz="1218" b="1" kern="0" spc="-9" dirty="0">
                <a:solidFill>
                  <a:srgbClr val="252525"/>
                </a:solidFill>
                <a:latin typeface="Calibri"/>
                <a:cs typeface="Calibri"/>
              </a:rPr>
              <a:t>touristic old-</a:t>
            </a:r>
            <a:r>
              <a:rPr sz="1218" b="1" kern="0" dirty="0">
                <a:solidFill>
                  <a:srgbClr val="252525"/>
                </a:solidFill>
                <a:latin typeface="Calibri"/>
                <a:cs typeface="Calibri"/>
              </a:rPr>
              <a:t>city</a:t>
            </a:r>
            <a:r>
              <a:rPr sz="1218" b="1" kern="0" spc="9" dirty="0">
                <a:solidFill>
                  <a:srgbClr val="252525"/>
                </a:solidFill>
                <a:latin typeface="Calibri"/>
                <a:cs typeface="Calibri"/>
              </a:rPr>
              <a:t> </a:t>
            </a:r>
            <a:r>
              <a:rPr sz="1218" b="1" kern="0" spc="-9" dirty="0">
                <a:solidFill>
                  <a:srgbClr val="252525"/>
                </a:solidFill>
                <a:latin typeface="Calibri"/>
                <a:cs typeface="Calibri"/>
              </a:rPr>
              <a:t>centres</a:t>
            </a:r>
            <a:endParaRPr sz="1218" kern="0">
              <a:solidFill>
                <a:sysClr val="windowText" lastClr="000000"/>
              </a:solidFill>
              <a:latin typeface="Calibri"/>
              <a:cs typeface="Calibri"/>
            </a:endParaRPr>
          </a:p>
        </p:txBody>
      </p:sp>
      <p:sp>
        <p:nvSpPr>
          <p:cNvPr id="14" name="object 14"/>
          <p:cNvSpPr txBox="1"/>
          <p:nvPr/>
        </p:nvSpPr>
        <p:spPr>
          <a:xfrm>
            <a:off x="3458253" y="4246251"/>
            <a:ext cx="2663213"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Case</a:t>
            </a:r>
            <a:r>
              <a:rPr sz="1088" kern="0" spc="96" dirty="0">
                <a:solidFill>
                  <a:srgbClr val="252525"/>
                </a:solidFill>
                <a:latin typeface="Calibri"/>
                <a:cs typeface="Calibri"/>
              </a:rPr>
              <a:t> </a:t>
            </a:r>
            <a:r>
              <a:rPr sz="1088" kern="0" dirty="0">
                <a:solidFill>
                  <a:srgbClr val="252525"/>
                </a:solidFill>
                <a:latin typeface="Calibri"/>
                <a:cs typeface="Calibri"/>
              </a:rPr>
              <a:t>study</a:t>
            </a:r>
            <a:r>
              <a:rPr sz="1088" kern="0" spc="83" dirty="0">
                <a:solidFill>
                  <a:srgbClr val="252525"/>
                </a:solidFill>
                <a:latin typeface="Calibri"/>
                <a:cs typeface="Calibri"/>
              </a:rPr>
              <a:t> </a:t>
            </a:r>
            <a:r>
              <a:rPr sz="1088" kern="0" dirty="0">
                <a:solidFill>
                  <a:srgbClr val="252525"/>
                </a:solidFill>
                <a:latin typeface="Calibri"/>
                <a:cs typeface="Calibri"/>
              </a:rPr>
              <a:t>2</a:t>
            </a:r>
            <a:r>
              <a:rPr sz="1088" kern="0" spc="70" dirty="0">
                <a:solidFill>
                  <a:srgbClr val="252525"/>
                </a:solidFill>
                <a:latin typeface="Calibri"/>
                <a:cs typeface="Calibri"/>
              </a:rPr>
              <a:t> </a:t>
            </a:r>
            <a:r>
              <a:rPr sz="1088" kern="0" dirty="0">
                <a:solidFill>
                  <a:srgbClr val="252525"/>
                </a:solidFill>
                <a:latin typeface="Calibri"/>
                <a:cs typeface="Calibri"/>
              </a:rPr>
              <a:t>–</a:t>
            </a:r>
            <a:r>
              <a:rPr sz="1088" kern="0" spc="78" dirty="0">
                <a:solidFill>
                  <a:srgbClr val="252525"/>
                </a:solidFill>
                <a:latin typeface="Calibri"/>
                <a:cs typeface="Calibri"/>
              </a:rPr>
              <a:t> </a:t>
            </a:r>
            <a:r>
              <a:rPr sz="1088" kern="0" dirty="0">
                <a:solidFill>
                  <a:srgbClr val="252525"/>
                </a:solidFill>
                <a:latin typeface="Calibri"/>
                <a:cs typeface="Calibri"/>
              </a:rPr>
              <a:t>Elche</a:t>
            </a:r>
            <a:r>
              <a:rPr sz="1088" kern="0" spc="83" dirty="0">
                <a:solidFill>
                  <a:srgbClr val="252525"/>
                </a:solidFill>
                <a:latin typeface="Calibri"/>
                <a:cs typeface="Calibri"/>
              </a:rPr>
              <a:t> </a:t>
            </a:r>
            <a:r>
              <a:rPr sz="1088" kern="0" dirty="0">
                <a:solidFill>
                  <a:srgbClr val="252525"/>
                </a:solidFill>
                <a:latin typeface="Calibri"/>
                <a:cs typeface="Calibri"/>
              </a:rPr>
              <a:t>(Comunidad</a:t>
            </a:r>
            <a:r>
              <a:rPr sz="1088" kern="0" spc="91" dirty="0">
                <a:solidFill>
                  <a:srgbClr val="252525"/>
                </a:solidFill>
                <a:latin typeface="Calibri"/>
                <a:cs typeface="Calibri"/>
              </a:rPr>
              <a:t> </a:t>
            </a:r>
            <a:r>
              <a:rPr sz="1088" kern="0" spc="-9" dirty="0">
                <a:solidFill>
                  <a:srgbClr val="252525"/>
                </a:solidFill>
                <a:latin typeface="Calibri"/>
                <a:cs typeface="Calibri"/>
              </a:rPr>
              <a:t>Valenciana)</a:t>
            </a:r>
            <a:endParaRPr sz="1088" kern="0">
              <a:solidFill>
                <a:sysClr val="windowText" lastClr="000000"/>
              </a:solidFill>
              <a:latin typeface="Calibri"/>
              <a:cs typeface="Calibri"/>
            </a:endParaRPr>
          </a:p>
        </p:txBody>
      </p:sp>
      <p:sp>
        <p:nvSpPr>
          <p:cNvPr id="15" name="object 15"/>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6" name="object 16"/>
          <p:cNvSpPr txBox="1"/>
          <p:nvPr/>
        </p:nvSpPr>
        <p:spPr>
          <a:xfrm>
            <a:off x="380223" y="777277"/>
            <a:ext cx="3249020" cy="332659"/>
          </a:xfrm>
          <a:prstGeom prst="rect">
            <a:avLst/>
          </a:prstGeom>
        </p:spPr>
        <p:txBody>
          <a:bodyPr vert="horz" wrap="square" lIns="0" tIns="11053" rIns="0" bIns="0" rtlCol="0">
            <a:spAutoFit/>
          </a:bodyPr>
          <a:lstStyle/>
          <a:p>
            <a:pPr marL="11053" defTabSz="795802">
              <a:spcBef>
                <a:spcPts val="87"/>
              </a:spcBef>
              <a:tabLst>
                <a:tab pos="527219" algn="l"/>
              </a:tabLst>
            </a:pPr>
            <a:r>
              <a:rPr sz="2611" b="1" kern="0" spc="-32" baseline="1388" dirty="0">
                <a:solidFill>
                  <a:srgbClr val="252525"/>
                </a:solidFill>
                <a:latin typeface="Calibri"/>
                <a:cs typeface="Calibri"/>
              </a:rPr>
              <a:t>03.</a:t>
            </a:r>
            <a:r>
              <a:rPr sz="2611" b="1" kern="0" baseline="1388" dirty="0">
                <a:solidFill>
                  <a:srgbClr val="252525"/>
                </a:solidFill>
                <a:latin typeface="Calibri"/>
                <a:cs typeface="Calibri"/>
              </a:rPr>
              <a:t>	</a:t>
            </a:r>
            <a:r>
              <a:rPr sz="2089" b="1" kern="0" dirty="0">
                <a:solidFill>
                  <a:srgbClr val="252525"/>
                </a:solidFill>
                <a:latin typeface="Calibri"/>
                <a:cs typeface="Calibri"/>
              </a:rPr>
              <a:t>Ecobarrios.</a:t>
            </a:r>
            <a:r>
              <a:rPr sz="2089" b="1" kern="0" spc="-74" dirty="0">
                <a:solidFill>
                  <a:srgbClr val="252525"/>
                </a:solidFill>
                <a:latin typeface="Calibri"/>
                <a:cs typeface="Calibri"/>
              </a:rPr>
              <a:t> </a:t>
            </a:r>
            <a:r>
              <a:rPr sz="2089" b="1" kern="0" dirty="0">
                <a:solidFill>
                  <a:srgbClr val="252525"/>
                </a:solidFill>
                <a:latin typeface="Calibri"/>
                <a:cs typeface="Calibri"/>
              </a:rPr>
              <a:t>Case</a:t>
            </a:r>
            <a:r>
              <a:rPr sz="2089" b="1" kern="0" spc="-48" dirty="0">
                <a:solidFill>
                  <a:srgbClr val="252525"/>
                </a:solidFill>
                <a:latin typeface="Calibri"/>
                <a:cs typeface="Calibri"/>
              </a:rPr>
              <a:t> </a:t>
            </a:r>
            <a:r>
              <a:rPr sz="2089" b="1" kern="0" spc="-9" dirty="0">
                <a:solidFill>
                  <a:srgbClr val="252525"/>
                </a:solidFill>
                <a:latin typeface="Calibri"/>
                <a:cs typeface="Calibri"/>
              </a:rPr>
              <a:t>studies.</a:t>
            </a:r>
            <a:endParaRPr sz="2089" kern="0">
              <a:solidFill>
                <a:sysClr val="windowText" lastClr="000000"/>
              </a:solidFill>
              <a:latin typeface="Calibri"/>
              <a:cs typeface="Calibri"/>
            </a:endParaRPr>
          </a:p>
        </p:txBody>
      </p:sp>
      <p:sp>
        <p:nvSpPr>
          <p:cNvPr id="17" name="object 17"/>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8" name="object 18"/>
          <p:cNvSpPr txBox="1"/>
          <p:nvPr/>
        </p:nvSpPr>
        <p:spPr>
          <a:xfrm>
            <a:off x="1395438" y="4984589"/>
            <a:ext cx="1440754" cy="418683"/>
          </a:xfrm>
          <a:prstGeom prst="rect">
            <a:avLst/>
          </a:prstGeom>
        </p:spPr>
        <p:txBody>
          <a:bodyPr vert="horz" wrap="square" lIns="0" tIns="9948" rIns="0" bIns="0" rtlCol="0">
            <a:spAutoFit/>
          </a:bodyPr>
          <a:lstStyle/>
          <a:p>
            <a:pPr marL="11053" marR="4421" defTabSz="795802">
              <a:lnSpc>
                <a:spcPct val="111800"/>
              </a:lnSpc>
              <a:spcBef>
                <a:spcPts val="78"/>
              </a:spcBef>
            </a:pPr>
            <a:r>
              <a:rPr sz="1218" b="1" kern="0" spc="-9" dirty="0">
                <a:solidFill>
                  <a:srgbClr val="252525"/>
                </a:solidFill>
                <a:latin typeface="Calibri"/>
                <a:cs typeface="Calibri"/>
              </a:rPr>
              <a:t>Residential </a:t>
            </a:r>
            <a:r>
              <a:rPr sz="1218" b="1" kern="0" dirty="0">
                <a:solidFill>
                  <a:srgbClr val="252525"/>
                </a:solidFill>
                <a:latin typeface="Calibri"/>
                <a:cs typeface="Calibri"/>
              </a:rPr>
              <a:t>areas</a:t>
            </a:r>
            <a:r>
              <a:rPr sz="1218" b="1" kern="0" spc="-4" dirty="0">
                <a:solidFill>
                  <a:srgbClr val="252525"/>
                </a:solidFill>
                <a:latin typeface="Calibri"/>
                <a:cs typeface="Calibri"/>
              </a:rPr>
              <a:t> </a:t>
            </a:r>
            <a:r>
              <a:rPr sz="1218" b="1" kern="0" spc="-17" dirty="0">
                <a:solidFill>
                  <a:srgbClr val="252525"/>
                </a:solidFill>
                <a:latin typeface="Calibri"/>
                <a:cs typeface="Calibri"/>
              </a:rPr>
              <a:t>with </a:t>
            </a:r>
            <a:r>
              <a:rPr sz="1218" b="1" kern="0" dirty="0">
                <a:solidFill>
                  <a:srgbClr val="252525"/>
                </a:solidFill>
                <a:latin typeface="Calibri"/>
                <a:cs typeface="Calibri"/>
              </a:rPr>
              <a:t>individual</a:t>
            </a:r>
            <a:r>
              <a:rPr sz="1218" b="1" kern="0" spc="-35" dirty="0">
                <a:solidFill>
                  <a:srgbClr val="252525"/>
                </a:solidFill>
                <a:latin typeface="Calibri"/>
                <a:cs typeface="Calibri"/>
              </a:rPr>
              <a:t> </a:t>
            </a:r>
            <a:r>
              <a:rPr sz="1218" b="1" kern="0" spc="-9" dirty="0">
                <a:solidFill>
                  <a:srgbClr val="252525"/>
                </a:solidFill>
                <a:latin typeface="Calibri"/>
                <a:cs typeface="Calibri"/>
              </a:rPr>
              <a:t>houses</a:t>
            </a:r>
            <a:endParaRPr sz="1218" kern="0">
              <a:solidFill>
                <a:sysClr val="windowText" lastClr="000000"/>
              </a:solidFill>
              <a:latin typeface="Calibri"/>
              <a:cs typeface="Calibri"/>
            </a:endParaRPr>
          </a:p>
        </p:txBody>
      </p:sp>
      <p:sp>
        <p:nvSpPr>
          <p:cNvPr id="19" name="object 19"/>
          <p:cNvSpPr txBox="1"/>
          <p:nvPr/>
        </p:nvSpPr>
        <p:spPr>
          <a:xfrm>
            <a:off x="617308" y="2907299"/>
            <a:ext cx="578070" cy="2585985"/>
          </a:xfrm>
          <a:prstGeom prst="rect">
            <a:avLst/>
          </a:prstGeom>
        </p:spPr>
        <p:txBody>
          <a:bodyPr vert="horz" wrap="square" lIns="0" tIns="232112" rIns="0" bIns="0" rtlCol="0">
            <a:spAutoFit/>
          </a:bodyPr>
          <a:lstStyle/>
          <a:p>
            <a:pPr marL="18790" defTabSz="795802">
              <a:spcBef>
                <a:spcPts val="1828"/>
              </a:spcBef>
            </a:pPr>
            <a:r>
              <a:rPr sz="4177" kern="0" spc="-22" dirty="0">
                <a:solidFill>
                  <a:srgbClr val="76E4A2"/>
                </a:solidFill>
                <a:latin typeface="Calibri"/>
                <a:cs typeface="Calibri"/>
              </a:rPr>
              <a:t>01</a:t>
            </a:r>
            <a:endParaRPr sz="4177" kern="0">
              <a:solidFill>
                <a:sysClr val="windowText" lastClr="000000"/>
              </a:solidFill>
              <a:latin typeface="Calibri"/>
              <a:cs typeface="Calibri"/>
            </a:endParaRPr>
          </a:p>
          <a:p>
            <a:pPr marL="18790" defTabSz="795802">
              <a:spcBef>
                <a:spcPts val="1749"/>
              </a:spcBef>
            </a:pPr>
            <a:r>
              <a:rPr sz="4177" kern="0" spc="-22" dirty="0">
                <a:solidFill>
                  <a:srgbClr val="76E4A2"/>
                </a:solidFill>
                <a:latin typeface="Calibri"/>
                <a:cs typeface="Calibri"/>
              </a:rPr>
              <a:t>02</a:t>
            </a:r>
            <a:endParaRPr sz="4177" kern="0">
              <a:solidFill>
                <a:sysClr val="windowText" lastClr="000000"/>
              </a:solidFill>
              <a:latin typeface="Calibri"/>
              <a:cs typeface="Calibri"/>
            </a:endParaRPr>
          </a:p>
          <a:p>
            <a:pPr marL="11053" defTabSz="795802">
              <a:spcBef>
                <a:spcPts val="1584"/>
              </a:spcBef>
            </a:pPr>
            <a:r>
              <a:rPr sz="4177" kern="0" spc="-22" dirty="0">
                <a:solidFill>
                  <a:srgbClr val="76E4A2"/>
                </a:solidFill>
                <a:latin typeface="Calibri"/>
                <a:cs typeface="Calibri"/>
              </a:rPr>
              <a:t>03</a:t>
            </a:r>
            <a:endParaRPr sz="4177" kern="0">
              <a:solidFill>
                <a:sysClr val="windowText" lastClr="000000"/>
              </a:solidFill>
              <a:latin typeface="Calibri"/>
              <a:cs typeface="Calibri"/>
            </a:endParaRPr>
          </a:p>
        </p:txBody>
      </p:sp>
      <p:sp>
        <p:nvSpPr>
          <p:cNvPr id="20" name="object 20"/>
          <p:cNvSpPr txBox="1"/>
          <p:nvPr/>
        </p:nvSpPr>
        <p:spPr>
          <a:xfrm>
            <a:off x="3450184" y="5111090"/>
            <a:ext cx="3434157"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Case</a:t>
            </a:r>
            <a:r>
              <a:rPr sz="1088" kern="0" spc="99" dirty="0">
                <a:solidFill>
                  <a:srgbClr val="252525"/>
                </a:solidFill>
                <a:latin typeface="Calibri"/>
                <a:cs typeface="Calibri"/>
              </a:rPr>
              <a:t> </a:t>
            </a:r>
            <a:r>
              <a:rPr sz="1088" kern="0" dirty="0">
                <a:solidFill>
                  <a:srgbClr val="252525"/>
                </a:solidFill>
                <a:latin typeface="Calibri"/>
                <a:cs typeface="Calibri"/>
              </a:rPr>
              <a:t>study</a:t>
            </a:r>
            <a:r>
              <a:rPr sz="1088" kern="0" spc="78" dirty="0">
                <a:solidFill>
                  <a:srgbClr val="252525"/>
                </a:solidFill>
                <a:latin typeface="Calibri"/>
                <a:cs typeface="Calibri"/>
              </a:rPr>
              <a:t> </a:t>
            </a:r>
            <a:r>
              <a:rPr sz="1088" kern="0" dirty="0">
                <a:solidFill>
                  <a:srgbClr val="252525"/>
                </a:solidFill>
                <a:latin typeface="Calibri"/>
                <a:cs typeface="Calibri"/>
              </a:rPr>
              <a:t>3</a:t>
            </a:r>
            <a:r>
              <a:rPr sz="1088" kern="0" spc="44" dirty="0">
                <a:solidFill>
                  <a:srgbClr val="252525"/>
                </a:solidFill>
                <a:latin typeface="Calibri"/>
                <a:cs typeface="Calibri"/>
              </a:rPr>
              <a:t> </a:t>
            </a:r>
            <a:r>
              <a:rPr sz="1088" kern="0" dirty="0">
                <a:solidFill>
                  <a:srgbClr val="252525"/>
                </a:solidFill>
                <a:latin typeface="Calibri"/>
                <a:cs typeface="Calibri"/>
              </a:rPr>
              <a:t>–</a:t>
            </a:r>
            <a:r>
              <a:rPr sz="1088" kern="0" spc="78" dirty="0">
                <a:solidFill>
                  <a:srgbClr val="252525"/>
                </a:solidFill>
                <a:latin typeface="Calibri"/>
                <a:cs typeface="Calibri"/>
              </a:rPr>
              <a:t> </a:t>
            </a:r>
            <a:r>
              <a:rPr sz="1088" kern="0" dirty="0">
                <a:solidFill>
                  <a:srgbClr val="252525"/>
                </a:solidFill>
                <a:latin typeface="Calibri"/>
                <a:cs typeface="Calibri"/>
              </a:rPr>
              <a:t>Boadilla</a:t>
            </a:r>
            <a:r>
              <a:rPr sz="1088" kern="0" spc="96" dirty="0">
                <a:solidFill>
                  <a:srgbClr val="252525"/>
                </a:solidFill>
                <a:latin typeface="Calibri"/>
                <a:cs typeface="Calibri"/>
              </a:rPr>
              <a:t> </a:t>
            </a:r>
            <a:r>
              <a:rPr sz="1088" kern="0" dirty="0">
                <a:solidFill>
                  <a:srgbClr val="252525"/>
                </a:solidFill>
                <a:latin typeface="Calibri"/>
                <a:cs typeface="Calibri"/>
              </a:rPr>
              <a:t>del</a:t>
            </a:r>
            <a:r>
              <a:rPr sz="1088" kern="0" spc="61" dirty="0">
                <a:solidFill>
                  <a:srgbClr val="252525"/>
                </a:solidFill>
                <a:latin typeface="Calibri"/>
                <a:cs typeface="Calibri"/>
              </a:rPr>
              <a:t> </a:t>
            </a:r>
            <a:r>
              <a:rPr sz="1088" kern="0" dirty="0">
                <a:solidFill>
                  <a:srgbClr val="252525"/>
                </a:solidFill>
                <a:latin typeface="Calibri"/>
                <a:cs typeface="Calibri"/>
              </a:rPr>
              <a:t>Monte</a:t>
            </a:r>
            <a:r>
              <a:rPr sz="1088" kern="0" spc="113" dirty="0">
                <a:solidFill>
                  <a:srgbClr val="252525"/>
                </a:solidFill>
                <a:latin typeface="Calibri"/>
                <a:cs typeface="Calibri"/>
              </a:rPr>
              <a:t> </a:t>
            </a:r>
            <a:r>
              <a:rPr sz="1088" kern="0" dirty="0">
                <a:solidFill>
                  <a:srgbClr val="252525"/>
                </a:solidFill>
                <a:latin typeface="Calibri"/>
                <a:cs typeface="Calibri"/>
              </a:rPr>
              <a:t>(Comunidad</a:t>
            </a:r>
            <a:r>
              <a:rPr sz="1088" kern="0" spc="91" dirty="0">
                <a:solidFill>
                  <a:srgbClr val="252525"/>
                </a:solidFill>
                <a:latin typeface="Calibri"/>
                <a:cs typeface="Calibri"/>
              </a:rPr>
              <a:t> </a:t>
            </a:r>
            <a:r>
              <a:rPr sz="1088" kern="0" dirty="0">
                <a:solidFill>
                  <a:srgbClr val="252525"/>
                </a:solidFill>
                <a:latin typeface="Calibri"/>
                <a:cs typeface="Calibri"/>
              </a:rPr>
              <a:t>de</a:t>
            </a:r>
            <a:r>
              <a:rPr sz="1088" kern="0" spc="96" dirty="0">
                <a:solidFill>
                  <a:srgbClr val="252525"/>
                </a:solidFill>
                <a:latin typeface="Calibri"/>
                <a:cs typeface="Calibri"/>
              </a:rPr>
              <a:t> </a:t>
            </a:r>
            <a:r>
              <a:rPr sz="1088" kern="0" spc="-9" dirty="0">
                <a:solidFill>
                  <a:srgbClr val="252525"/>
                </a:solidFill>
                <a:latin typeface="Calibri"/>
                <a:cs typeface="Calibri"/>
              </a:rPr>
              <a:t>Madrid)</a:t>
            </a:r>
            <a:endParaRPr sz="1088" kern="0">
              <a:solidFill>
                <a:sysClr val="windowText" lastClr="000000"/>
              </a:solidFill>
              <a:latin typeface="Calibri"/>
              <a:cs typeface="Calibri"/>
            </a:endParaRPr>
          </a:p>
        </p:txBody>
      </p:sp>
      <p:pic>
        <p:nvPicPr>
          <p:cNvPr id="21" name="object 21"/>
          <p:cNvPicPr/>
          <p:nvPr/>
        </p:nvPicPr>
        <p:blipFill>
          <a:blip r:embed="rId3" cstate="print"/>
          <a:stretch>
            <a:fillRect/>
          </a:stretch>
        </p:blipFill>
        <p:spPr>
          <a:xfrm>
            <a:off x="630019" y="1243658"/>
            <a:ext cx="2287965" cy="1268328"/>
          </a:xfrm>
          <a:prstGeom prst="rect">
            <a:avLst/>
          </a:prstGeom>
        </p:spPr>
      </p:pic>
      <p:sp>
        <p:nvSpPr>
          <p:cNvPr id="22" name="object 22"/>
          <p:cNvSpPr txBox="1"/>
          <p:nvPr/>
        </p:nvSpPr>
        <p:spPr>
          <a:xfrm>
            <a:off x="10176469" y="5617549"/>
            <a:ext cx="46422" cy="102592"/>
          </a:xfrm>
          <a:prstGeom prst="rect">
            <a:avLst/>
          </a:prstGeom>
        </p:spPr>
        <p:txBody>
          <a:bodyPr vert="horz" wrap="square" lIns="0" tIns="0" rIns="0" bIns="0" rtlCol="0">
            <a:spAutoFit/>
          </a:bodyPr>
          <a:lstStyle/>
          <a:p>
            <a:pPr defTabSz="795802">
              <a:lnSpc>
                <a:spcPts val="827"/>
              </a:lnSpc>
            </a:pPr>
            <a:r>
              <a:rPr sz="696" kern="0" spc="-44" dirty="0">
                <a:solidFill>
                  <a:srgbClr val="9D9D9D"/>
                </a:solidFill>
                <a:latin typeface="Calibri"/>
                <a:cs typeface="Calibri"/>
              </a:rPr>
              <a:t>9</a:t>
            </a:r>
            <a:endParaRPr sz="696" kern="0">
              <a:solidFill>
                <a:sysClr val="windowText" lastClr="000000"/>
              </a:solidFill>
              <a:latin typeface="Calibri"/>
              <a:cs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pic>
        <p:nvPicPr>
          <p:cNvPr id="3" name="object 3" descr="Blog inmobiliario"/>
          <p:cNvPicPr/>
          <p:nvPr/>
        </p:nvPicPr>
        <p:blipFill>
          <a:blip r:embed="rId2" cstate="print"/>
          <a:stretch>
            <a:fillRect/>
          </a:stretch>
        </p:blipFill>
        <p:spPr>
          <a:xfrm>
            <a:off x="1" y="2495405"/>
            <a:ext cx="3481684" cy="3473393"/>
          </a:xfrm>
          <a:prstGeom prst="rect">
            <a:avLst/>
          </a:prstGeom>
        </p:spPr>
      </p:pic>
      <p:sp>
        <p:nvSpPr>
          <p:cNvPr id="4" name="object 4"/>
          <p:cNvSpPr/>
          <p:nvPr/>
        </p:nvSpPr>
        <p:spPr>
          <a:xfrm>
            <a:off x="315009" y="1865387"/>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5" name="object 5"/>
          <p:cNvSpPr txBox="1"/>
          <p:nvPr/>
        </p:nvSpPr>
        <p:spPr>
          <a:xfrm>
            <a:off x="1493588" y="1925349"/>
            <a:ext cx="817367"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4" dirty="0">
                <a:solidFill>
                  <a:srgbClr val="FFFFFF"/>
                </a:solidFill>
                <a:latin typeface="Calibri"/>
                <a:cs typeface="Calibri"/>
              </a:rPr>
              <a:t> </a:t>
            </a:r>
            <a:r>
              <a:rPr sz="1044" b="1" kern="0" spc="-9" dirty="0">
                <a:solidFill>
                  <a:srgbClr val="FFFFFF"/>
                </a:solidFill>
                <a:latin typeface="Calibri"/>
                <a:cs typeface="Calibri"/>
              </a:rPr>
              <a:t>PROBLEM</a:t>
            </a:r>
            <a:endParaRPr sz="1044" kern="0">
              <a:solidFill>
                <a:sysClr val="windowText" lastClr="000000"/>
              </a:solidFill>
              <a:latin typeface="Calibri"/>
              <a:cs typeface="Calibri"/>
            </a:endParaRPr>
          </a:p>
        </p:txBody>
      </p:sp>
      <p:sp>
        <p:nvSpPr>
          <p:cNvPr id="6" name="object 6"/>
          <p:cNvSpPr txBox="1"/>
          <p:nvPr/>
        </p:nvSpPr>
        <p:spPr>
          <a:xfrm>
            <a:off x="10121204" y="5602119"/>
            <a:ext cx="105556" cy="121032"/>
          </a:xfrm>
          <a:prstGeom prst="rect">
            <a:avLst/>
          </a:prstGeom>
        </p:spPr>
        <p:txBody>
          <a:bodyPr vert="horz" wrap="square" lIns="0" tIns="13816" rIns="0" bIns="0" rtlCol="0">
            <a:spAutoFit/>
          </a:bodyPr>
          <a:lstStyle/>
          <a:p>
            <a:pPr marL="11053" defTabSz="795802">
              <a:spcBef>
                <a:spcPts val="109"/>
              </a:spcBef>
            </a:pPr>
            <a:r>
              <a:rPr sz="696" kern="0" spc="-22" dirty="0">
                <a:solidFill>
                  <a:srgbClr val="252525"/>
                </a:solidFill>
                <a:latin typeface="Calibri"/>
                <a:cs typeface="Calibri"/>
              </a:rPr>
              <a:t>10</a:t>
            </a:r>
            <a:endParaRPr sz="696" kern="0">
              <a:solidFill>
                <a:sysClr val="windowText" lastClr="000000"/>
              </a:solidFill>
              <a:latin typeface="Calibri"/>
              <a:cs typeface="Calibri"/>
            </a:endParaRPr>
          </a:p>
        </p:txBody>
      </p:sp>
      <p:sp>
        <p:nvSpPr>
          <p:cNvPr id="7" name="object 7"/>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8" name="object 8"/>
          <p:cNvSpPr/>
          <p:nvPr/>
        </p:nvSpPr>
        <p:spPr>
          <a:xfrm>
            <a:off x="-8566" y="706977"/>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dirty="0">
              <a:solidFill>
                <a:sysClr val="windowText" lastClr="000000"/>
              </a:solidFill>
            </a:endParaRPr>
          </a:p>
        </p:txBody>
      </p:sp>
      <p:sp>
        <p:nvSpPr>
          <p:cNvPr id="9" name="object 9" descr="$PPTXTitle"/>
          <p:cNvSpPr txBox="1">
            <a:spLocks noGrp="1"/>
          </p:cNvSpPr>
          <p:nvPr>
            <p:ph type="title"/>
          </p:nvPr>
        </p:nvSpPr>
        <p:spPr>
          <a:xfrm>
            <a:off x="330911" y="676544"/>
            <a:ext cx="5453107"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03.</a:t>
            </a:r>
            <a:r>
              <a:rPr sz="2611" baseline="1388" dirty="0"/>
              <a:t>	</a:t>
            </a:r>
            <a:r>
              <a:rPr dirty="0"/>
              <a:t>Ecobarrios.</a:t>
            </a:r>
            <a:r>
              <a:rPr spc="-48" dirty="0"/>
              <a:t> </a:t>
            </a:r>
            <a:r>
              <a:rPr dirty="0"/>
              <a:t>Case</a:t>
            </a:r>
            <a:r>
              <a:rPr spc="-57" dirty="0"/>
              <a:t> </a:t>
            </a:r>
            <a:r>
              <a:rPr dirty="0"/>
              <a:t>study</a:t>
            </a:r>
            <a:r>
              <a:rPr spc="-57" dirty="0"/>
              <a:t> </a:t>
            </a:r>
            <a:r>
              <a:rPr dirty="0"/>
              <a:t>1:</a:t>
            </a:r>
            <a:r>
              <a:rPr spc="-44" dirty="0"/>
              <a:t> </a:t>
            </a:r>
            <a:r>
              <a:rPr dirty="0"/>
              <a:t>Vitoria</a:t>
            </a:r>
            <a:r>
              <a:rPr spc="-35" dirty="0"/>
              <a:t> </a:t>
            </a:r>
            <a:r>
              <a:rPr dirty="0"/>
              <a:t>(País</a:t>
            </a:r>
            <a:r>
              <a:rPr spc="-35" dirty="0"/>
              <a:t> </a:t>
            </a:r>
            <a:r>
              <a:rPr spc="-9" dirty="0"/>
              <a:t>Vasco)</a:t>
            </a:r>
            <a:endParaRPr dirty="0"/>
          </a:p>
        </p:txBody>
      </p:sp>
      <p:sp>
        <p:nvSpPr>
          <p:cNvPr id="10" name="object 10"/>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1" name="object 11"/>
          <p:cNvSpPr/>
          <p:nvPr/>
        </p:nvSpPr>
        <p:spPr>
          <a:xfrm>
            <a:off x="4061966" y="2649042"/>
            <a:ext cx="2898088" cy="182374"/>
          </a:xfrm>
          <a:custGeom>
            <a:avLst/>
            <a:gdLst/>
            <a:ahLst/>
            <a:cxnLst/>
            <a:rect l="l" t="t" r="r" b="b"/>
            <a:pathLst>
              <a:path w="3329940" h="209550">
                <a:moveTo>
                  <a:pt x="3329940" y="0"/>
                </a:moveTo>
                <a:lnTo>
                  <a:pt x="0" y="0"/>
                </a:lnTo>
                <a:lnTo>
                  <a:pt x="0" y="209550"/>
                </a:lnTo>
                <a:lnTo>
                  <a:pt x="3329940" y="209550"/>
                </a:lnTo>
                <a:lnTo>
                  <a:pt x="3329940"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2" name="object 12"/>
          <p:cNvSpPr/>
          <p:nvPr/>
        </p:nvSpPr>
        <p:spPr>
          <a:xfrm>
            <a:off x="4061966" y="3196163"/>
            <a:ext cx="1722053" cy="182374"/>
          </a:xfrm>
          <a:custGeom>
            <a:avLst/>
            <a:gdLst/>
            <a:ahLst/>
            <a:cxnLst/>
            <a:rect l="l" t="t" r="r" b="b"/>
            <a:pathLst>
              <a:path w="1978659" h="209550">
                <a:moveTo>
                  <a:pt x="1978532" y="0"/>
                </a:moveTo>
                <a:lnTo>
                  <a:pt x="0" y="0"/>
                </a:lnTo>
                <a:lnTo>
                  <a:pt x="0" y="209550"/>
                </a:lnTo>
                <a:lnTo>
                  <a:pt x="1978532" y="209550"/>
                </a:lnTo>
                <a:lnTo>
                  <a:pt x="1978532"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3" name="object 13"/>
          <p:cNvSpPr/>
          <p:nvPr/>
        </p:nvSpPr>
        <p:spPr>
          <a:xfrm>
            <a:off x="4061966" y="3734996"/>
            <a:ext cx="1013557" cy="182374"/>
          </a:xfrm>
          <a:custGeom>
            <a:avLst/>
            <a:gdLst/>
            <a:ahLst/>
            <a:cxnLst/>
            <a:rect l="l" t="t" r="r" b="b"/>
            <a:pathLst>
              <a:path w="1164589" h="209550">
                <a:moveTo>
                  <a:pt x="1164209" y="0"/>
                </a:moveTo>
                <a:lnTo>
                  <a:pt x="0" y="0"/>
                </a:lnTo>
                <a:lnTo>
                  <a:pt x="0" y="209550"/>
                </a:lnTo>
                <a:lnTo>
                  <a:pt x="1164209" y="209550"/>
                </a:lnTo>
                <a:lnTo>
                  <a:pt x="1164209"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4" name="object 14"/>
          <p:cNvSpPr/>
          <p:nvPr/>
        </p:nvSpPr>
        <p:spPr>
          <a:xfrm>
            <a:off x="4061967" y="4108033"/>
            <a:ext cx="1313645" cy="182374"/>
          </a:xfrm>
          <a:custGeom>
            <a:avLst/>
            <a:gdLst/>
            <a:ahLst/>
            <a:cxnLst/>
            <a:rect l="l" t="t" r="r" b="b"/>
            <a:pathLst>
              <a:path w="1509395" h="209550">
                <a:moveTo>
                  <a:pt x="1509268" y="0"/>
                </a:moveTo>
                <a:lnTo>
                  <a:pt x="0" y="0"/>
                </a:lnTo>
                <a:lnTo>
                  <a:pt x="0" y="209550"/>
                </a:lnTo>
                <a:lnTo>
                  <a:pt x="1509268" y="209550"/>
                </a:lnTo>
                <a:lnTo>
                  <a:pt x="1509268"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5" name="object 15"/>
          <p:cNvSpPr txBox="1"/>
          <p:nvPr/>
        </p:nvSpPr>
        <p:spPr>
          <a:xfrm>
            <a:off x="3804984" y="2641581"/>
            <a:ext cx="6387511" cy="2705486"/>
          </a:xfrm>
          <a:prstGeom prst="rect">
            <a:avLst/>
          </a:prstGeom>
        </p:spPr>
        <p:txBody>
          <a:bodyPr vert="horz" wrap="square" lIns="0" tIns="5526" rIns="0" bIns="0" rtlCol="0">
            <a:spAutoFit/>
          </a:bodyPr>
          <a:lstStyle/>
          <a:p>
            <a:pPr marL="259741" marR="4421" indent="-249241" defTabSz="795802">
              <a:lnSpc>
                <a:spcPct val="105100"/>
              </a:lnSpc>
              <a:spcBef>
                <a:spcPts val="44"/>
              </a:spcBef>
              <a:buFont typeface="Arial MT"/>
              <a:buChar char="•"/>
              <a:tabLst>
                <a:tab pos="259741" algn="l"/>
              </a:tabLst>
            </a:pPr>
            <a:r>
              <a:rPr sz="1088" b="1" kern="0" dirty="0">
                <a:solidFill>
                  <a:srgbClr val="252525"/>
                </a:solidFill>
                <a:latin typeface="Calibri"/>
                <a:cs typeface="Calibri"/>
              </a:rPr>
              <a:t>Low glass</a:t>
            </a:r>
            <a:r>
              <a:rPr sz="1088" b="1" kern="0" spc="65" dirty="0">
                <a:solidFill>
                  <a:srgbClr val="252525"/>
                </a:solidFill>
                <a:latin typeface="Calibri"/>
                <a:cs typeface="Calibri"/>
              </a:rPr>
              <a:t> </a:t>
            </a:r>
            <a:r>
              <a:rPr sz="1088" b="1" kern="0" dirty="0">
                <a:solidFill>
                  <a:srgbClr val="252525"/>
                </a:solidFill>
                <a:latin typeface="Calibri"/>
                <a:cs typeface="Calibri"/>
              </a:rPr>
              <a:t>collection</a:t>
            </a:r>
            <a:r>
              <a:rPr sz="1088" b="1" kern="0" spc="44" dirty="0">
                <a:solidFill>
                  <a:srgbClr val="252525"/>
                </a:solidFill>
                <a:latin typeface="Calibri"/>
                <a:cs typeface="Calibri"/>
              </a:rPr>
              <a:t> </a:t>
            </a:r>
            <a:r>
              <a:rPr sz="1088" b="1" kern="0" dirty="0">
                <a:solidFill>
                  <a:srgbClr val="252525"/>
                </a:solidFill>
                <a:latin typeface="Calibri"/>
                <a:cs typeface="Calibri"/>
              </a:rPr>
              <a:t>compared</a:t>
            </a:r>
            <a:r>
              <a:rPr sz="1088" b="1" kern="0" spc="44" dirty="0">
                <a:solidFill>
                  <a:srgbClr val="252525"/>
                </a:solidFill>
                <a:latin typeface="Calibri"/>
                <a:cs typeface="Calibri"/>
              </a:rPr>
              <a:t> </a:t>
            </a:r>
            <a:r>
              <a:rPr sz="1088" b="1" kern="0" dirty="0">
                <a:solidFill>
                  <a:srgbClr val="252525"/>
                </a:solidFill>
                <a:latin typeface="Calibri"/>
                <a:cs typeface="Calibri"/>
              </a:rPr>
              <a:t>with</a:t>
            </a:r>
            <a:r>
              <a:rPr sz="1088" b="1" kern="0" spc="39" dirty="0">
                <a:solidFill>
                  <a:srgbClr val="252525"/>
                </a:solidFill>
                <a:latin typeface="Calibri"/>
                <a:cs typeface="Calibri"/>
              </a:rPr>
              <a:t> </a:t>
            </a:r>
            <a:r>
              <a:rPr sz="1088" b="1" kern="0" dirty="0">
                <a:solidFill>
                  <a:srgbClr val="252525"/>
                </a:solidFill>
                <a:latin typeface="Calibri"/>
                <a:cs typeface="Calibri"/>
              </a:rPr>
              <a:t>similar</a:t>
            </a:r>
            <a:r>
              <a:rPr sz="1088" b="1" kern="0" spc="48" dirty="0">
                <a:solidFill>
                  <a:srgbClr val="252525"/>
                </a:solidFill>
                <a:latin typeface="Calibri"/>
                <a:cs typeface="Calibri"/>
              </a:rPr>
              <a:t> </a:t>
            </a:r>
            <a:r>
              <a:rPr sz="1088" b="1" kern="0" dirty="0">
                <a:solidFill>
                  <a:srgbClr val="252525"/>
                </a:solidFill>
                <a:latin typeface="Calibri"/>
                <a:cs typeface="Calibri"/>
              </a:rPr>
              <a:t>cities:</a:t>
            </a:r>
            <a:r>
              <a:rPr sz="1088" b="1" kern="0" spc="22" dirty="0">
                <a:solidFill>
                  <a:srgbClr val="252525"/>
                </a:solidFill>
                <a:latin typeface="Calibri"/>
                <a:cs typeface="Calibri"/>
              </a:rPr>
              <a:t> </a:t>
            </a:r>
            <a:r>
              <a:rPr sz="1088" kern="0" dirty="0">
                <a:solidFill>
                  <a:srgbClr val="252525"/>
                </a:solidFill>
                <a:latin typeface="Calibri"/>
                <a:cs typeface="Calibri"/>
              </a:rPr>
              <a:t>Our</a:t>
            </a:r>
            <a:r>
              <a:rPr sz="1088" kern="0" spc="57" dirty="0">
                <a:solidFill>
                  <a:srgbClr val="252525"/>
                </a:solidFill>
                <a:latin typeface="Calibri"/>
                <a:cs typeface="Calibri"/>
              </a:rPr>
              <a:t> </a:t>
            </a:r>
            <a:r>
              <a:rPr sz="1088" kern="0" dirty="0">
                <a:solidFill>
                  <a:srgbClr val="252525"/>
                </a:solidFill>
                <a:latin typeface="Calibri"/>
                <a:cs typeface="Calibri"/>
              </a:rPr>
              <a:t>data</a:t>
            </a:r>
            <a:r>
              <a:rPr sz="1088" kern="0" spc="44" dirty="0">
                <a:solidFill>
                  <a:srgbClr val="252525"/>
                </a:solidFill>
                <a:latin typeface="Calibri"/>
                <a:cs typeface="Calibri"/>
              </a:rPr>
              <a:t> </a:t>
            </a:r>
            <a:r>
              <a:rPr sz="1088" kern="0" dirty="0">
                <a:solidFill>
                  <a:srgbClr val="252525"/>
                </a:solidFill>
                <a:latin typeface="Calibri"/>
                <a:cs typeface="Calibri"/>
              </a:rPr>
              <a:t>and</a:t>
            </a:r>
            <a:r>
              <a:rPr sz="1088" kern="0" spc="-17" dirty="0">
                <a:solidFill>
                  <a:srgbClr val="252525"/>
                </a:solidFill>
                <a:latin typeface="Calibri"/>
                <a:cs typeface="Calibri"/>
              </a:rPr>
              <a:t> </a:t>
            </a:r>
            <a:r>
              <a:rPr sz="1088" kern="0" dirty="0">
                <a:solidFill>
                  <a:srgbClr val="252525"/>
                </a:solidFill>
                <a:latin typeface="Calibri"/>
                <a:cs typeface="Calibri"/>
              </a:rPr>
              <a:t>tech</a:t>
            </a:r>
            <a:r>
              <a:rPr sz="1088" kern="0" spc="57" dirty="0">
                <a:solidFill>
                  <a:srgbClr val="252525"/>
                </a:solidFill>
                <a:latin typeface="Calibri"/>
                <a:cs typeface="Calibri"/>
              </a:rPr>
              <a:t> </a:t>
            </a:r>
            <a:r>
              <a:rPr sz="1088" kern="0" dirty="0">
                <a:solidFill>
                  <a:srgbClr val="252525"/>
                </a:solidFill>
                <a:latin typeface="Calibri"/>
                <a:cs typeface="Calibri"/>
              </a:rPr>
              <a:t>solutions can</a:t>
            </a:r>
            <a:r>
              <a:rPr sz="1088" kern="0" spc="57" dirty="0">
                <a:solidFill>
                  <a:srgbClr val="252525"/>
                </a:solidFill>
                <a:latin typeface="Calibri"/>
                <a:cs typeface="Calibri"/>
              </a:rPr>
              <a:t> </a:t>
            </a:r>
            <a:r>
              <a:rPr sz="1088" kern="0" spc="-9" dirty="0">
                <a:solidFill>
                  <a:srgbClr val="252525"/>
                </a:solidFill>
                <a:latin typeface="Calibri"/>
                <a:cs typeface="Calibri"/>
              </a:rPr>
              <a:t>identify</a:t>
            </a:r>
            <a:r>
              <a:rPr sz="1088" kern="0" spc="4" dirty="0">
                <a:solidFill>
                  <a:srgbClr val="252525"/>
                </a:solidFill>
                <a:latin typeface="Calibri"/>
                <a:cs typeface="Calibri"/>
              </a:rPr>
              <a:t> </a:t>
            </a:r>
            <a:r>
              <a:rPr sz="1088" kern="0" dirty="0">
                <a:solidFill>
                  <a:srgbClr val="252525"/>
                </a:solidFill>
                <a:latin typeface="Calibri"/>
                <a:cs typeface="Calibri"/>
              </a:rPr>
              <a:t>areas</a:t>
            </a:r>
            <a:r>
              <a:rPr sz="1088" kern="0" spc="74" dirty="0">
                <a:solidFill>
                  <a:srgbClr val="252525"/>
                </a:solidFill>
                <a:latin typeface="Calibri"/>
                <a:cs typeface="Calibri"/>
              </a:rPr>
              <a:t> </a:t>
            </a:r>
            <a:r>
              <a:rPr sz="1088" kern="0" dirty="0">
                <a:solidFill>
                  <a:srgbClr val="252525"/>
                </a:solidFill>
                <a:latin typeface="Calibri"/>
                <a:cs typeface="Calibri"/>
              </a:rPr>
              <a:t>with</a:t>
            </a:r>
            <a:r>
              <a:rPr sz="1088" kern="0" spc="61" dirty="0">
                <a:solidFill>
                  <a:srgbClr val="252525"/>
                </a:solidFill>
                <a:latin typeface="Calibri"/>
                <a:cs typeface="Calibri"/>
              </a:rPr>
              <a:t> </a:t>
            </a:r>
            <a:r>
              <a:rPr sz="1088" kern="0" spc="-17" dirty="0">
                <a:solidFill>
                  <a:srgbClr val="252525"/>
                </a:solidFill>
                <a:latin typeface="Calibri"/>
                <a:cs typeface="Calibri"/>
              </a:rPr>
              <a:t>high </a:t>
            </a:r>
            <a:r>
              <a:rPr sz="1088" kern="0" spc="-9" dirty="0">
                <a:solidFill>
                  <a:srgbClr val="252525"/>
                </a:solidFill>
                <a:latin typeface="Calibri"/>
                <a:cs typeface="Calibri"/>
              </a:rPr>
              <a:t>potential</a:t>
            </a:r>
            <a:r>
              <a:rPr sz="1088" kern="0" spc="-52" dirty="0">
                <a:solidFill>
                  <a:srgbClr val="252525"/>
                </a:solidFill>
                <a:latin typeface="Calibri"/>
                <a:cs typeface="Calibri"/>
              </a:rPr>
              <a:t> </a:t>
            </a:r>
            <a:r>
              <a:rPr sz="1088" kern="0" dirty="0">
                <a:solidFill>
                  <a:srgbClr val="252525"/>
                </a:solidFill>
                <a:latin typeface="Calibri"/>
                <a:cs typeface="Calibri"/>
              </a:rPr>
              <a:t>to</a:t>
            </a:r>
            <a:r>
              <a:rPr sz="1088" kern="0" spc="-57" dirty="0">
                <a:solidFill>
                  <a:srgbClr val="252525"/>
                </a:solidFill>
                <a:latin typeface="Calibri"/>
                <a:cs typeface="Calibri"/>
              </a:rPr>
              <a:t> </a:t>
            </a:r>
            <a:r>
              <a:rPr sz="1088" kern="0" dirty="0">
                <a:solidFill>
                  <a:srgbClr val="252525"/>
                </a:solidFill>
                <a:latin typeface="Calibri"/>
                <a:cs typeface="Calibri"/>
              </a:rPr>
              <a:t>increase</a:t>
            </a:r>
            <a:r>
              <a:rPr sz="1088" kern="0" spc="39" dirty="0">
                <a:solidFill>
                  <a:srgbClr val="252525"/>
                </a:solidFill>
                <a:latin typeface="Calibri"/>
                <a:cs typeface="Calibri"/>
              </a:rPr>
              <a:t> </a:t>
            </a:r>
            <a:r>
              <a:rPr sz="1088" kern="0" dirty="0">
                <a:solidFill>
                  <a:srgbClr val="252525"/>
                </a:solidFill>
                <a:latin typeface="Calibri"/>
                <a:cs typeface="Calibri"/>
              </a:rPr>
              <a:t>glass</a:t>
            </a:r>
            <a:r>
              <a:rPr sz="1088" kern="0" spc="-35" dirty="0">
                <a:solidFill>
                  <a:srgbClr val="252525"/>
                </a:solidFill>
                <a:latin typeface="Calibri"/>
                <a:cs typeface="Calibri"/>
              </a:rPr>
              <a:t> </a:t>
            </a:r>
            <a:r>
              <a:rPr sz="1088" kern="0" dirty="0">
                <a:solidFill>
                  <a:srgbClr val="252525"/>
                </a:solidFill>
                <a:latin typeface="Calibri"/>
                <a:cs typeface="Calibri"/>
              </a:rPr>
              <a:t>collection</a:t>
            </a:r>
            <a:r>
              <a:rPr sz="1088" kern="0" spc="17" dirty="0">
                <a:solidFill>
                  <a:srgbClr val="252525"/>
                </a:solidFill>
                <a:latin typeface="Calibri"/>
                <a:cs typeface="Calibri"/>
              </a:rPr>
              <a:t> </a:t>
            </a:r>
            <a:r>
              <a:rPr sz="1088" kern="0" dirty="0">
                <a:solidFill>
                  <a:srgbClr val="252525"/>
                </a:solidFill>
                <a:latin typeface="Calibri"/>
                <a:cs typeface="Calibri"/>
              </a:rPr>
              <a:t>by</a:t>
            </a:r>
            <a:r>
              <a:rPr sz="1088" kern="0" spc="-39" dirty="0">
                <a:solidFill>
                  <a:srgbClr val="252525"/>
                </a:solidFill>
                <a:latin typeface="Calibri"/>
                <a:cs typeface="Calibri"/>
              </a:rPr>
              <a:t> </a:t>
            </a:r>
            <a:r>
              <a:rPr sz="1088" kern="0" dirty="0">
                <a:solidFill>
                  <a:srgbClr val="252525"/>
                </a:solidFill>
                <a:latin typeface="Calibri"/>
                <a:cs typeface="Calibri"/>
              </a:rPr>
              <a:t>comparing</a:t>
            </a:r>
            <a:r>
              <a:rPr sz="1088" kern="0" spc="-57" dirty="0">
                <a:solidFill>
                  <a:srgbClr val="252525"/>
                </a:solidFill>
                <a:latin typeface="Calibri"/>
                <a:cs typeface="Calibri"/>
              </a:rPr>
              <a:t> </a:t>
            </a:r>
            <a:r>
              <a:rPr sz="1088" kern="0" dirty="0">
                <a:solidFill>
                  <a:srgbClr val="252525"/>
                </a:solidFill>
                <a:latin typeface="Calibri"/>
                <a:cs typeface="Calibri"/>
              </a:rPr>
              <a:t>them</a:t>
            </a:r>
            <a:r>
              <a:rPr sz="1088" kern="0" spc="-30" dirty="0">
                <a:solidFill>
                  <a:srgbClr val="252525"/>
                </a:solidFill>
                <a:latin typeface="Calibri"/>
                <a:cs typeface="Calibri"/>
              </a:rPr>
              <a:t> </a:t>
            </a:r>
            <a:r>
              <a:rPr sz="1088" kern="0" dirty="0">
                <a:solidFill>
                  <a:srgbClr val="252525"/>
                </a:solidFill>
                <a:latin typeface="Calibri"/>
                <a:cs typeface="Calibri"/>
              </a:rPr>
              <a:t>to</a:t>
            </a:r>
            <a:r>
              <a:rPr sz="1088" kern="0" spc="-52" dirty="0">
                <a:solidFill>
                  <a:srgbClr val="252525"/>
                </a:solidFill>
                <a:latin typeface="Calibri"/>
                <a:cs typeface="Calibri"/>
              </a:rPr>
              <a:t> </a:t>
            </a:r>
            <a:r>
              <a:rPr sz="1088" kern="0" dirty="0">
                <a:solidFill>
                  <a:srgbClr val="252525"/>
                </a:solidFill>
                <a:latin typeface="Calibri"/>
                <a:cs typeface="Calibri"/>
              </a:rPr>
              <a:t>similar</a:t>
            </a:r>
            <a:r>
              <a:rPr sz="1088" kern="0" spc="-52" dirty="0">
                <a:solidFill>
                  <a:srgbClr val="252525"/>
                </a:solidFill>
                <a:latin typeface="Calibri"/>
                <a:cs typeface="Calibri"/>
              </a:rPr>
              <a:t> </a:t>
            </a:r>
            <a:r>
              <a:rPr sz="1088" kern="0" dirty="0">
                <a:solidFill>
                  <a:srgbClr val="252525"/>
                </a:solidFill>
                <a:latin typeface="Calibri"/>
                <a:cs typeface="Calibri"/>
              </a:rPr>
              <a:t>areas</a:t>
            </a:r>
            <a:r>
              <a:rPr sz="1088" kern="0" spc="30" dirty="0">
                <a:solidFill>
                  <a:srgbClr val="252525"/>
                </a:solidFill>
                <a:latin typeface="Calibri"/>
                <a:cs typeface="Calibri"/>
              </a:rPr>
              <a:t> </a:t>
            </a:r>
            <a:r>
              <a:rPr sz="1088" kern="0" dirty="0">
                <a:solidFill>
                  <a:srgbClr val="252525"/>
                </a:solidFill>
                <a:latin typeface="Calibri"/>
                <a:cs typeface="Calibri"/>
              </a:rPr>
              <a:t>in</a:t>
            </a:r>
            <a:r>
              <a:rPr sz="1088" kern="0" spc="9" dirty="0">
                <a:solidFill>
                  <a:srgbClr val="252525"/>
                </a:solidFill>
                <a:latin typeface="Calibri"/>
                <a:cs typeface="Calibri"/>
              </a:rPr>
              <a:t> </a:t>
            </a:r>
            <a:r>
              <a:rPr sz="1088" kern="0" spc="-9" dirty="0">
                <a:solidFill>
                  <a:srgbClr val="252525"/>
                </a:solidFill>
                <a:latin typeface="Calibri"/>
                <a:cs typeface="Calibri"/>
              </a:rPr>
              <a:t>Spain.</a:t>
            </a:r>
            <a:endParaRPr sz="1088" kern="0">
              <a:solidFill>
                <a:sysClr val="windowText" lastClr="000000"/>
              </a:solidFill>
              <a:latin typeface="Calibri"/>
              <a:cs typeface="Calibri"/>
            </a:endParaRPr>
          </a:p>
          <a:p>
            <a:pPr defTabSz="795802">
              <a:spcBef>
                <a:spcPts val="309"/>
              </a:spcBef>
              <a:buClr>
                <a:srgbClr val="252525"/>
              </a:buClr>
              <a:buFont typeface="Arial MT"/>
              <a:buChar char="•"/>
            </a:pPr>
            <a:endParaRPr sz="1088" kern="0">
              <a:solidFill>
                <a:sysClr val="windowText" lastClr="000000"/>
              </a:solidFill>
              <a:latin typeface="Calibri"/>
              <a:cs typeface="Calibri"/>
            </a:endParaRPr>
          </a:p>
          <a:p>
            <a:pPr marL="259741" indent="-248688" defTabSz="795802">
              <a:buFont typeface="Arial MT"/>
              <a:buChar char="•"/>
              <a:tabLst>
                <a:tab pos="259741" algn="l"/>
              </a:tabLst>
            </a:pPr>
            <a:r>
              <a:rPr sz="1088" b="1" kern="0" dirty="0">
                <a:solidFill>
                  <a:srgbClr val="252525"/>
                </a:solidFill>
                <a:latin typeface="Calibri"/>
                <a:cs typeface="Calibri"/>
              </a:rPr>
              <a:t>Necessity</a:t>
            </a:r>
            <a:r>
              <a:rPr sz="1088" b="1" kern="0" spc="13" dirty="0">
                <a:solidFill>
                  <a:srgbClr val="252525"/>
                </a:solidFill>
                <a:latin typeface="Calibri"/>
                <a:cs typeface="Calibri"/>
              </a:rPr>
              <a:t> </a:t>
            </a:r>
            <a:r>
              <a:rPr sz="1088" b="1" kern="0" dirty="0">
                <a:solidFill>
                  <a:srgbClr val="252525"/>
                </a:solidFill>
                <a:latin typeface="Calibri"/>
                <a:cs typeface="Calibri"/>
              </a:rPr>
              <a:t>for</a:t>
            </a:r>
            <a:r>
              <a:rPr sz="1088" b="1" kern="0" spc="13" dirty="0">
                <a:solidFill>
                  <a:srgbClr val="252525"/>
                </a:solidFill>
                <a:latin typeface="Calibri"/>
                <a:cs typeface="Calibri"/>
              </a:rPr>
              <a:t> </a:t>
            </a:r>
            <a:r>
              <a:rPr sz="1088" b="1" kern="0" dirty="0">
                <a:solidFill>
                  <a:srgbClr val="252525"/>
                </a:solidFill>
                <a:latin typeface="Calibri"/>
                <a:cs typeface="Calibri"/>
              </a:rPr>
              <a:t>more</a:t>
            </a:r>
            <a:r>
              <a:rPr sz="1088" b="1" kern="0" spc="-26" dirty="0">
                <a:solidFill>
                  <a:srgbClr val="252525"/>
                </a:solidFill>
                <a:latin typeface="Calibri"/>
                <a:cs typeface="Calibri"/>
              </a:rPr>
              <a:t> </a:t>
            </a:r>
            <a:r>
              <a:rPr sz="1088" b="1" kern="0" dirty="0">
                <a:solidFill>
                  <a:srgbClr val="252525"/>
                </a:solidFill>
                <a:latin typeface="Calibri"/>
                <a:cs typeface="Calibri"/>
              </a:rPr>
              <a:t>glass</a:t>
            </a:r>
            <a:r>
              <a:rPr sz="1088" b="1" kern="0" spc="30" dirty="0">
                <a:solidFill>
                  <a:srgbClr val="252525"/>
                </a:solidFill>
                <a:latin typeface="Calibri"/>
                <a:cs typeface="Calibri"/>
              </a:rPr>
              <a:t> </a:t>
            </a:r>
            <a:r>
              <a:rPr sz="1088" b="1" kern="0" dirty="0">
                <a:solidFill>
                  <a:srgbClr val="252525"/>
                </a:solidFill>
                <a:latin typeface="Calibri"/>
                <a:cs typeface="Calibri"/>
              </a:rPr>
              <a:t>bins:</a:t>
            </a:r>
            <a:r>
              <a:rPr sz="1088" b="1" kern="0" spc="-4" dirty="0">
                <a:solidFill>
                  <a:srgbClr val="252525"/>
                </a:solidFill>
                <a:latin typeface="Calibri"/>
                <a:cs typeface="Calibri"/>
              </a:rPr>
              <a:t> </a:t>
            </a:r>
            <a:r>
              <a:rPr sz="1088" kern="0" dirty="0">
                <a:solidFill>
                  <a:srgbClr val="252525"/>
                </a:solidFill>
                <a:latin typeface="Calibri"/>
                <a:cs typeface="Calibri"/>
              </a:rPr>
              <a:t>There</a:t>
            </a:r>
            <a:r>
              <a:rPr sz="1088" kern="0" spc="-13" dirty="0">
                <a:solidFill>
                  <a:srgbClr val="252525"/>
                </a:solidFill>
                <a:latin typeface="Calibri"/>
                <a:cs typeface="Calibri"/>
              </a:rPr>
              <a:t> </a:t>
            </a:r>
            <a:r>
              <a:rPr sz="1088" kern="0" dirty="0">
                <a:solidFill>
                  <a:srgbClr val="252525"/>
                </a:solidFill>
                <a:latin typeface="Calibri"/>
                <a:cs typeface="Calibri"/>
              </a:rPr>
              <a:t>is</a:t>
            </a:r>
            <a:r>
              <a:rPr sz="1088" kern="0" spc="-26" dirty="0">
                <a:solidFill>
                  <a:srgbClr val="252525"/>
                </a:solidFill>
                <a:latin typeface="Calibri"/>
                <a:cs typeface="Calibri"/>
              </a:rPr>
              <a:t> </a:t>
            </a:r>
            <a:r>
              <a:rPr sz="1088" kern="0" dirty="0">
                <a:solidFill>
                  <a:srgbClr val="252525"/>
                </a:solidFill>
                <a:latin typeface="Calibri"/>
                <a:cs typeface="Calibri"/>
              </a:rPr>
              <a:t>“blank”</a:t>
            </a:r>
            <a:r>
              <a:rPr sz="1088" kern="0" spc="9" dirty="0">
                <a:solidFill>
                  <a:srgbClr val="252525"/>
                </a:solidFill>
                <a:latin typeface="Calibri"/>
                <a:cs typeface="Calibri"/>
              </a:rPr>
              <a:t> </a:t>
            </a:r>
            <a:r>
              <a:rPr sz="1088" kern="0" dirty="0">
                <a:solidFill>
                  <a:srgbClr val="252525"/>
                </a:solidFill>
                <a:latin typeface="Calibri"/>
                <a:cs typeface="Calibri"/>
              </a:rPr>
              <a:t>spaces</a:t>
            </a:r>
            <a:r>
              <a:rPr sz="1088" kern="0" spc="39" dirty="0">
                <a:solidFill>
                  <a:srgbClr val="252525"/>
                </a:solidFill>
                <a:latin typeface="Calibri"/>
                <a:cs typeface="Calibri"/>
              </a:rPr>
              <a:t> </a:t>
            </a:r>
            <a:r>
              <a:rPr sz="1088" kern="0" dirty="0">
                <a:solidFill>
                  <a:srgbClr val="252525"/>
                </a:solidFill>
                <a:latin typeface="Calibri"/>
                <a:cs typeface="Calibri"/>
              </a:rPr>
              <a:t>on</a:t>
            </a:r>
            <a:r>
              <a:rPr sz="1088" kern="0" spc="17" dirty="0">
                <a:solidFill>
                  <a:srgbClr val="252525"/>
                </a:solidFill>
                <a:latin typeface="Calibri"/>
                <a:cs typeface="Calibri"/>
              </a:rPr>
              <a:t> </a:t>
            </a:r>
            <a:r>
              <a:rPr sz="1088" kern="0" dirty="0">
                <a:solidFill>
                  <a:srgbClr val="252525"/>
                </a:solidFill>
                <a:latin typeface="Calibri"/>
                <a:cs typeface="Calibri"/>
              </a:rPr>
              <a:t>the</a:t>
            </a:r>
            <a:r>
              <a:rPr sz="1088" kern="0" spc="-13" dirty="0">
                <a:solidFill>
                  <a:srgbClr val="252525"/>
                </a:solidFill>
                <a:latin typeface="Calibri"/>
                <a:cs typeface="Calibri"/>
              </a:rPr>
              <a:t> </a:t>
            </a:r>
            <a:r>
              <a:rPr sz="1088" kern="0" dirty="0">
                <a:solidFill>
                  <a:srgbClr val="252525"/>
                </a:solidFill>
                <a:latin typeface="Calibri"/>
                <a:cs typeface="Calibri"/>
              </a:rPr>
              <a:t>streets</a:t>
            </a:r>
            <a:r>
              <a:rPr sz="1088" kern="0" spc="44" dirty="0">
                <a:solidFill>
                  <a:srgbClr val="252525"/>
                </a:solidFill>
                <a:latin typeface="Calibri"/>
                <a:cs typeface="Calibri"/>
              </a:rPr>
              <a:t> </a:t>
            </a:r>
            <a:r>
              <a:rPr sz="1088" kern="0" dirty="0">
                <a:solidFill>
                  <a:srgbClr val="252525"/>
                </a:solidFill>
                <a:latin typeface="Calibri"/>
                <a:cs typeface="Calibri"/>
              </a:rPr>
              <a:t>to</a:t>
            </a:r>
            <a:r>
              <a:rPr sz="1088" kern="0" spc="17" dirty="0">
                <a:solidFill>
                  <a:srgbClr val="252525"/>
                </a:solidFill>
                <a:latin typeface="Calibri"/>
                <a:cs typeface="Calibri"/>
              </a:rPr>
              <a:t> </a:t>
            </a:r>
            <a:r>
              <a:rPr sz="1088" kern="0" dirty="0">
                <a:solidFill>
                  <a:srgbClr val="252525"/>
                </a:solidFill>
                <a:latin typeface="Calibri"/>
                <a:cs typeface="Calibri"/>
              </a:rPr>
              <a:t>place</a:t>
            </a:r>
            <a:r>
              <a:rPr sz="1088" kern="0" spc="48" dirty="0">
                <a:solidFill>
                  <a:srgbClr val="252525"/>
                </a:solidFill>
                <a:latin typeface="Calibri"/>
                <a:cs typeface="Calibri"/>
              </a:rPr>
              <a:t> </a:t>
            </a:r>
            <a:r>
              <a:rPr sz="1088" kern="0" dirty="0">
                <a:solidFill>
                  <a:srgbClr val="252525"/>
                </a:solidFill>
                <a:latin typeface="Calibri"/>
                <a:cs typeface="Calibri"/>
              </a:rPr>
              <a:t>more</a:t>
            </a:r>
            <a:r>
              <a:rPr sz="1088" kern="0" spc="-13" dirty="0">
                <a:solidFill>
                  <a:srgbClr val="252525"/>
                </a:solidFill>
                <a:latin typeface="Calibri"/>
                <a:cs typeface="Calibri"/>
              </a:rPr>
              <a:t> </a:t>
            </a:r>
            <a:r>
              <a:rPr sz="1088" kern="0" dirty="0">
                <a:solidFill>
                  <a:srgbClr val="252525"/>
                </a:solidFill>
                <a:latin typeface="Calibri"/>
                <a:cs typeface="Calibri"/>
              </a:rPr>
              <a:t>glass</a:t>
            </a:r>
            <a:r>
              <a:rPr sz="1088" kern="0" spc="-26" dirty="0">
                <a:solidFill>
                  <a:srgbClr val="252525"/>
                </a:solidFill>
                <a:latin typeface="Calibri"/>
                <a:cs typeface="Calibri"/>
              </a:rPr>
              <a:t> </a:t>
            </a:r>
            <a:r>
              <a:rPr sz="1088" kern="0" dirty="0">
                <a:solidFill>
                  <a:srgbClr val="252525"/>
                </a:solidFill>
                <a:latin typeface="Calibri"/>
                <a:cs typeface="Calibri"/>
              </a:rPr>
              <a:t>bins</a:t>
            </a:r>
            <a:r>
              <a:rPr sz="1088" kern="0" spc="-26" dirty="0">
                <a:solidFill>
                  <a:srgbClr val="252525"/>
                </a:solidFill>
                <a:latin typeface="Calibri"/>
                <a:cs typeface="Calibri"/>
              </a:rPr>
              <a:t> </a:t>
            </a:r>
            <a:r>
              <a:rPr sz="1088" kern="0" dirty="0">
                <a:solidFill>
                  <a:srgbClr val="252525"/>
                </a:solidFill>
                <a:latin typeface="Calibri"/>
                <a:cs typeface="Calibri"/>
              </a:rPr>
              <a:t>and</a:t>
            </a:r>
            <a:r>
              <a:rPr sz="1088" kern="0" spc="17" dirty="0">
                <a:solidFill>
                  <a:srgbClr val="252525"/>
                </a:solidFill>
                <a:latin typeface="Calibri"/>
                <a:cs typeface="Calibri"/>
              </a:rPr>
              <a:t> </a:t>
            </a:r>
            <a:r>
              <a:rPr sz="1088" kern="0" dirty="0">
                <a:solidFill>
                  <a:srgbClr val="252525"/>
                </a:solidFill>
                <a:latin typeface="Calibri"/>
                <a:cs typeface="Calibri"/>
              </a:rPr>
              <a:t>ease</a:t>
            </a:r>
            <a:r>
              <a:rPr sz="1088" kern="0" spc="-13" dirty="0">
                <a:solidFill>
                  <a:srgbClr val="252525"/>
                </a:solidFill>
                <a:latin typeface="Calibri"/>
                <a:cs typeface="Calibri"/>
              </a:rPr>
              <a:t> </a:t>
            </a:r>
            <a:r>
              <a:rPr sz="1088" kern="0" spc="-22" dirty="0">
                <a:solidFill>
                  <a:srgbClr val="252525"/>
                </a:solidFill>
                <a:latin typeface="Calibri"/>
                <a:cs typeface="Calibri"/>
              </a:rPr>
              <a:t>the</a:t>
            </a:r>
            <a:endParaRPr sz="1088" kern="0">
              <a:solidFill>
                <a:sysClr val="windowText" lastClr="000000"/>
              </a:solidFill>
              <a:latin typeface="Calibri"/>
              <a:cs typeface="Calibri"/>
            </a:endParaRPr>
          </a:p>
          <a:p>
            <a:pPr marL="259741" defTabSz="795802">
              <a:spcBef>
                <a:spcPts val="65"/>
              </a:spcBef>
            </a:pPr>
            <a:r>
              <a:rPr sz="1088" kern="0" spc="-9" dirty="0">
                <a:solidFill>
                  <a:srgbClr val="252525"/>
                </a:solidFill>
                <a:latin typeface="Calibri"/>
                <a:cs typeface="Calibri"/>
              </a:rPr>
              <a:t>recycling</a:t>
            </a:r>
            <a:r>
              <a:rPr sz="1088" kern="0" spc="-52" dirty="0">
                <a:solidFill>
                  <a:srgbClr val="252525"/>
                </a:solidFill>
                <a:latin typeface="Calibri"/>
                <a:cs typeface="Calibri"/>
              </a:rPr>
              <a:t> </a:t>
            </a:r>
            <a:r>
              <a:rPr sz="1088" kern="0" dirty="0">
                <a:solidFill>
                  <a:srgbClr val="252525"/>
                </a:solidFill>
                <a:latin typeface="Calibri"/>
                <a:cs typeface="Calibri"/>
              </a:rPr>
              <a:t>process</a:t>
            </a:r>
            <a:r>
              <a:rPr sz="1088" kern="0" spc="-26" dirty="0">
                <a:solidFill>
                  <a:srgbClr val="252525"/>
                </a:solidFill>
                <a:latin typeface="Calibri"/>
                <a:cs typeface="Calibri"/>
              </a:rPr>
              <a:t> </a:t>
            </a:r>
            <a:r>
              <a:rPr sz="1088" kern="0" dirty="0">
                <a:solidFill>
                  <a:srgbClr val="252525"/>
                </a:solidFill>
                <a:latin typeface="Calibri"/>
                <a:cs typeface="Calibri"/>
              </a:rPr>
              <a:t>to</a:t>
            </a:r>
            <a:r>
              <a:rPr sz="1088" kern="0" spc="22" dirty="0">
                <a:solidFill>
                  <a:srgbClr val="252525"/>
                </a:solidFill>
                <a:latin typeface="Calibri"/>
                <a:cs typeface="Calibri"/>
              </a:rPr>
              <a:t> </a:t>
            </a:r>
            <a:r>
              <a:rPr sz="1088" kern="0" dirty="0">
                <a:solidFill>
                  <a:srgbClr val="252525"/>
                </a:solidFill>
                <a:latin typeface="Calibri"/>
                <a:cs typeface="Calibri"/>
              </a:rPr>
              <a:t>the</a:t>
            </a:r>
            <a:r>
              <a:rPr sz="1088" kern="0" spc="48" dirty="0">
                <a:solidFill>
                  <a:srgbClr val="252525"/>
                </a:solidFill>
                <a:latin typeface="Calibri"/>
                <a:cs typeface="Calibri"/>
              </a:rPr>
              <a:t> </a:t>
            </a:r>
            <a:r>
              <a:rPr sz="1088" kern="0" spc="-9" dirty="0">
                <a:solidFill>
                  <a:srgbClr val="252525"/>
                </a:solidFill>
                <a:latin typeface="Calibri"/>
                <a:cs typeface="Calibri"/>
              </a:rPr>
              <a:t>citizen.</a:t>
            </a:r>
            <a:endParaRPr sz="1088" kern="0">
              <a:solidFill>
                <a:sysClr val="windowText" lastClr="000000"/>
              </a:solidFill>
              <a:latin typeface="Calibri"/>
              <a:cs typeface="Calibri"/>
            </a:endParaRPr>
          </a:p>
          <a:p>
            <a:pPr defTabSz="795802">
              <a:spcBef>
                <a:spcPts val="244"/>
              </a:spcBef>
            </a:pPr>
            <a:endParaRPr sz="1088" kern="0">
              <a:solidFill>
                <a:sysClr val="windowText" lastClr="000000"/>
              </a:solidFill>
              <a:latin typeface="Calibri"/>
              <a:cs typeface="Calibri"/>
            </a:endParaRPr>
          </a:p>
          <a:p>
            <a:pPr marL="259741" indent="-248688" defTabSz="795802">
              <a:buFont typeface="Arial MT"/>
              <a:buChar char="•"/>
              <a:tabLst>
                <a:tab pos="259741" algn="l"/>
              </a:tabLst>
            </a:pPr>
            <a:r>
              <a:rPr sz="1088" b="1" kern="0" dirty="0">
                <a:solidFill>
                  <a:srgbClr val="252525"/>
                </a:solidFill>
                <a:latin typeface="Calibri"/>
                <a:cs typeface="Calibri"/>
              </a:rPr>
              <a:t>Residential</a:t>
            </a:r>
            <a:r>
              <a:rPr sz="1088" b="1" kern="0" spc="83" dirty="0">
                <a:solidFill>
                  <a:srgbClr val="252525"/>
                </a:solidFill>
                <a:latin typeface="Calibri"/>
                <a:cs typeface="Calibri"/>
              </a:rPr>
              <a:t> </a:t>
            </a:r>
            <a:r>
              <a:rPr sz="1088" b="1" kern="0" dirty="0">
                <a:solidFill>
                  <a:srgbClr val="252525"/>
                </a:solidFill>
                <a:latin typeface="Calibri"/>
                <a:cs typeface="Calibri"/>
              </a:rPr>
              <a:t>areas: </a:t>
            </a:r>
            <a:r>
              <a:rPr sz="1088" kern="0" dirty="0">
                <a:solidFill>
                  <a:srgbClr val="252525"/>
                </a:solidFill>
                <a:latin typeface="Calibri"/>
                <a:cs typeface="Calibri"/>
              </a:rPr>
              <a:t>Where</a:t>
            </a:r>
            <a:r>
              <a:rPr sz="1088" kern="0" spc="13" dirty="0">
                <a:solidFill>
                  <a:srgbClr val="252525"/>
                </a:solidFill>
                <a:latin typeface="Calibri"/>
                <a:cs typeface="Calibri"/>
              </a:rPr>
              <a:t> </a:t>
            </a:r>
            <a:r>
              <a:rPr sz="1088" kern="0" dirty="0">
                <a:solidFill>
                  <a:srgbClr val="252525"/>
                </a:solidFill>
                <a:latin typeface="Calibri"/>
                <a:cs typeface="Calibri"/>
              </a:rPr>
              <a:t>majority</a:t>
            </a:r>
            <a:r>
              <a:rPr sz="1088" kern="0" spc="44" dirty="0">
                <a:solidFill>
                  <a:srgbClr val="252525"/>
                </a:solidFill>
                <a:latin typeface="Calibri"/>
                <a:cs typeface="Calibri"/>
              </a:rPr>
              <a:t> </a:t>
            </a:r>
            <a:r>
              <a:rPr sz="1088" kern="0" dirty="0">
                <a:solidFill>
                  <a:srgbClr val="252525"/>
                </a:solidFill>
                <a:latin typeface="Calibri"/>
                <a:cs typeface="Calibri"/>
              </a:rPr>
              <a:t>of</a:t>
            </a:r>
            <a:r>
              <a:rPr sz="1088" kern="0" spc="-9" dirty="0">
                <a:solidFill>
                  <a:srgbClr val="252525"/>
                </a:solidFill>
                <a:latin typeface="Calibri"/>
                <a:cs typeface="Calibri"/>
              </a:rPr>
              <a:t> single-</a:t>
            </a:r>
            <a:r>
              <a:rPr sz="1088" kern="0" dirty="0">
                <a:solidFill>
                  <a:srgbClr val="252525"/>
                </a:solidFill>
                <a:latin typeface="Calibri"/>
                <a:cs typeface="Calibri"/>
              </a:rPr>
              <a:t>use</a:t>
            </a:r>
            <a:r>
              <a:rPr sz="1088" kern="0" spc="61" dirty="0">
                <a:solidFill>
                  <a:srgbClr val="252525"/>
                </a:solidFill>
                <a:latin typeface="Calibri"/>
                <a:cs typeface="Calibri"/>
              </a:rPr>
              <a:t> </a:t>
            </a:r>
            <a:r>
              <a:rPr sz="1088" kern="0" dirty="0">
                <a:solidFill>
                  <a:srgbClr val="252525"/>
                </a:solidFill>
                <a:latin typeface="Calibri"/>
                <a:cs typeface="Calibri"/>
              </a:rPr>
              <a:t>glass</a:t>
            </a:r>
            <a:r>
              <a:rPr sz="1088" kern="0" spc="-17" dirty="0">
                <a:solidFill>
                  <a:srgbClr val="252525"/>
                </a:solidFill>
                <a:latin typeface="Calibri"/>
                <a:cs typeface="Calibri"/>
              </a:rPr>
              <a:t> </a:t>
            </a:r>
            <a:r>
              <a:rPr sz="1088" kern="0" dirty="0">
                <a:solidFill>
                  <a:srgbClr val="252525"/>
                </a:solidFill>
                <a:latin typeface="Calibri"/>
                <a:cs typeface="Calibri"/>
              </a:rPr>
              <a:t>waste</a:t>
            </a:r>
            <a:r>
              <a:rPr sz="1088" kern="0" spc="-4" dirty="0">
                <a:solidFill>
                  <a:srgbClr val="252525"/>
                </a:solidFill>
                <a:latin typeface="Calibri"/>
                <a:cs typeface="Calibri"/>
              </a:rPr>
              <a:t> </a:t>
            </a:r>
            <a:r>
              <a:rPr sz="1088" kern="0" dirty="0">
                <a:solidFill>
                  <a:srgbClr val="252525"/>
                </a:solidFill>
                <a:latin typeface="Calibri"/>
                <a:cs typeface="Calibri"/>
              </a:rPr>
              <a:t>is</a:t>
            </a:r>
            <a:r>
              <a:rPr sz="1088" kern="0" spc="-22" dirty="0">
                <a:solidFill>
                  <a:srgbClr val="252525"/>
                </a:solidFill>
                <a:latin typeface="Calibri"/>
                <a:cs typeface="Calibri"/>
              </a:rPr>
              <a:t> </a:t>
            </a:r>
            <a:r>
              <a:rPr sz="1088" kern="0" spc="-9" dirty="0">
                <a:solidFill>
                  <a:srgbClr val="252525"/>
                </a:solidFill>
                <a:latin typeface="Calibri"/>
                <a:cs typeface="Calibri"/>
              </a:rPr>
              <a:t>generated</a:t>
            </a:r>
            <a:r>
              <a:rPr sz="1088" kern="0" spc="-35" dirty="0">
                <a:solidFill>
                  <a:srgbClr val="252525"/>
                </a:solidFill>
                <a:latin typeface="Calibri"/>
                <a:cs typeface="Calibri"/>
              </a:rPr>
              <a:t> </a:t>
            </a:r>
            <a:r>
              <a:rPr sz="1088" kern="0" dirty="0">
                <a:solidFill>
                  <a:srgbClr val="252525"/>
                </a:solidFill>
                <a:latin typeface="Calibri"/>
                <a:cs typeface="Calibri"/>
              </a:rPr>
              <a:t>by</a:t>
            </a:r>
            <a:r>
              <a:rPr sz="1088" kern="0" spc="-22" dirty="0">
                <a:solidFill>
                  <a:srgbClr val="252525"/>
                </a:solidFill>
                <a:latin typeface="Calibri"/>
                <a:cs typeface="Calibri"/>
              </a:rPr>
              <a:t> </a:t>
            </a:r>
            <a:r>
              <a:rPr sz="1088" kern="0" dirty="0">
                <a:solidFill>
                  <a:srgbClr val="252525"/>
                </a:solidFill>
                <a:latin typeface="Calibri"/>
                <a:cs typeface="Calibri"/>
              </a:rPr>
              <a:t>the</a:t>
            </a:r>
            <a:r>
              <a:rPr sz="1088" kern="0" spc="-4" dirty="0">
                <a:solidFill>
                  <a:srgbClr val="252525"/>
                </a:solidFill>
                <a:latin typeface="Calibri"/>
                <a:cs typeface="Calibri"/>
              </a:rPr>
              <a:t> </a:t>
            </a:r>
            <a:r>
              <a:rPr sz="1088" kern="0" spc="-9" dirty="0">
                <a:solidFill>
                  <a:srgbClr val="252525"/>
                </a:solidFill>
                <a:latin typeface="Calibri"/>
                <a:cs typeface="Calibri"/>
              </a:rPr>
              <a:t>citizenship</a:t>
            </a:r>
            <a:r>
              <a:rPr sz="1088" kern="0" spc="-39" dirty="0">
                <a:solidFill>
                  <a:srgbClr val="252525"/>
                </a:solidFill>
                <a:latin typeface="Calibri"/>
                <a:cs typeface="Calibri"/>
              </a:rPr>
              <a:t> </a:t>
            </a:r>
            <a:r>
              <a:rPr sz="1088" kern="0" dirty="0">
                <a:solidFill>
                  <a:srgbClr val="252525"/>
                </a:solidFill>
                <a:latin typeface="Calibri"/>
                <a:cs typeface="Calibri"/>
              </a:rPr>
              <a:t>in</a:t>
            </a:r>
            <a:r>
              <a:rPr sz="1088" kern="0" spc="30" dirty="0">
                <a:solidFill>
                  <a:srgbClr val="252525"/>
                </a:solidFill>
                <a:latin typeface="Calibri"/>
                <a:cs typeface="Calibri"/>
              </a:rPr>
              <a:t> </a:t>
            </a:r>
            <a:r>
              <a:rPr sz="1088" kern="0" dirty="0">
                <a:solidFill>
                  <a:srgbClr val="252525"/>
                </a:solidFill>
                <a:latin typeface="Calibri"/>
                <a:cs typeface="Calibri"/>
              </a:rPr>
              <a:t>the</a:t>
            </a:r>
            <a:r>
              <a:rPr sz="1088" kern="0" spc="-4" dirty="0">
                <a:solidFill>
                  <a:srgbClr val="252525"/>
                </a:solidFill>
                <a:latin typeface="Calibri"/>
                <a:cs typeface="Calibri"/>
              </a:rPr>
              <a:t> </a:t>
            </a:r>
            <a:r>
              <a:rPr sz="1088" kern="0" spc="-17" dirty="0">
                <a:solidFill>
                  <a:srgbClr val="252525"/>
                </a:solidFill>
                <a:latin typeface="Calibri"/>
                <a:cs typeface="Calibri"/>
              </a:rPr>
              <a:t>area</a:t>
            </a:r>
            <a:endParaRPr sz="1088" kern="0">
              <a:solidFill>
                <a:sysClr val="windowText" lastClr="000000"/>
              </a:solidFill>
              <a:latin typeface="Calibri"/>
              <a:cs typeface="Calibri"/>
            </a:endParaRPr>
          </a:p>
          <a:p>
            <a:pPr defTabSz="795802">
              <a:spcBef>
                <a:spcPts val="239"/>
              </a:spcBef>
              <a:buClr>
                <a:srgbClr val="252525"/>
              </a:buClr>
              <a:buFont typeface="Arial MT"/>
              <a:buChar char="•"/>
            </a:pPr>
            <a:endParaRPr sz="1088" kern="0">
              <a:solidFill>
                <a:sysClr val="windowText" lastClr="000000"/>
              </a:solidFill>
              <a:latin typeface="Calibri"/>
              <a:cs typeface="Calibri"/>
            </a:endParaRPr>
          </a:p>
          <a:p>
            <a:pPr marL="259741" marR="239293" indent="-249241" defTabSz="795802">
              <a:lnSpc>
                <a:spcPct val="105200"/>
              </a:lnSpc>
              <a:buFont typeface="Arial MT"/>
              <a:buChar char="•"/>
              <a:tabLst>
                <a:tab pos="259741" algn="l"/>
              </a:tabLst>
            </a:pPr>
            <a:r>
              <a:rPr sz="1088" b="1" kern="0" dirty="0">
                <a:solidFill>
                  <a:srgbClr val="252525"/>
                </a:solidFill>
                <a:latin typeface="Calibri"/>
                <a:cs typeface="Calibri"/>
              </a:rPr>
              <a:t>Mobilization</a:t>
            </a:r>
            <a:r>
              <a:rPr sz="1088" b="1" kern="0" spc="104" dirty="0">
                <a:solidFill>
                  <a:srgbClr val="252525"/>
                </a:solidFill>
                <a:latin typeface="Calibri"/>
                <a:cs typeface="Calibri"/>
              </a:rPr>
              <a:t> </a:t>
            </a:r>
            <a:r>
              <a:rPr sz="1088" b="1" kern="0" dirty="0">
                <a:solidFill>
                  <a:srgbClr val="252525"/>
                </a:solidFill>
                <a:latin typeface="Calibri"/>
                <a:cs typeface="Calibri"/>
              </a:rPr>
              <a:t>channels:</a:t>
            </a:r>
            <a:r>
              <a:rPr sz="1088" b="1" kern="0" spc="22" dirty="0">
                <a:solidFill>
                  <a:srgbClr val="252525"/>
                </a:solidFill>
                <a:latin typeface="Calibri"/>
                <a:cs typeface="Calibri"/>
              </a:rPr>
              <a:t> </a:t>
            </a:r>
            <a:r>
              <a:rPr sz="1088" kern="0" dirty="0">
                <a:solidFill>
                  <a:srgbClr val="252525"/>
                </a:solidFill>
                <a:latin typeface="Calibri"/>
                <a:cs typeface="Calibri"/>
              </a:rPr>
              <a:t>House</a:t>
            </a:r>
            <a:r>
              <a:rPr sz="1088" kern="0" spc="9" dirty="0">
                <a:solidFill>
                  <a:srgbClr val="252525"/>
                </a:solidFill>
                <a:latin typeface="Calibri"/>
                <a:cs typeface="Calibri"/>
              </a:rPr>
              <a:t> </a:t>
            </a:r>
            <a:r>
              <a:rPr sz="1088" kern="0" dirty="0">
                <a:solidFill>
                  <a:srgbClr val="252525"/>
                </a:solidFill>
                <a:latin typeface="Calibri"/>
                <a:cs typeface="Calibri"/>
              </a:rPr>
              <a:t>door</a:t>
            </a:r>
            <a:r>
              <a:rPr sz="1088" kern="0" spc="-22" dirty="0">
                <a:solidFill>
                  <a:srgbClr val="252525"/>
                </a:solidFill>
                <a:latin typeface="Calibri"/>
                <a:cs typeface="Calibri"/>
              </a:rPr>
              <a:t> </a:t>
            </a:r>
            <a:r>
              <a:rPr sz="1088" kern="0" dirty="0">
                <a:solidFill>
                  <a:srgbClr val="252525"/>
                </a:solidFill>
                <a:latin typeface="Calibri"/>
                <a:cs typeface="Calibri"/>
              </a:rPr>
              <a:t>to</a:t>
            </a:r>
            <a:r>
              <a:rPr sz="1088" kern="0" spc="-26" dirty="0">
                <a:solidFill>
                  <a:srgbClr val="252525"/>
                </a:solidFill>
                <a:latin typeface="Calibri"/>
                <a:cs typeface="Calibri"/>
              </a:rPr>
              <a:t> </a:t>
            </a:r>
            <a:r>
              <a:rPr sz="1088" kern="0" spc="-17" dirty="0">
                <a:solidFill>
                  <a:srgbClr val="252525"/>
                </a:solidFill>
                <a:latin typeface="Calibri"/>
                <a:cs typeface="Calibri"/>
              </a:rPr>
              <a:t>door,</a:t>
            </a:r>
            <a:r>
              <a:rPr sz="1088" kern="0" spc="26" dirty="0">
                <a:solidFill>
                  <a:srgbClr val="252525"/>
                </a:solidFill>
                <a:latin typeface="Calibri"/>
                <a:cs typeface="Calibri"/>
              </a:rPr>
              <a:t> </a:t>
            </a:r>
            <a:r>
              <a:rPr sz="1088" kern="0" spc="-9" dirty="0">
                <a:solidFill>
                  <a:srgbClr val="252525"/>
                </a:solidFill>
                <a:latin typeface="Calibri"/>
                <a:cs typeface="Calibri"/>
              </a:rPr>
              <a:t>information</a:t>
            </a:r>
            <a:r>
              <a:rPr sz="1088" kern="0" spc="-22" dirty="0">
                <a:solidFill>
                  <a:srgbClr val="252525"/>
                </a:solidFill>
                <a:latin typeface="Calibri"/>
                <a:cs typeface="Calibri"/>
              </a:rPr>
              <a:t> </a:t>
            </a:r>
            <a:r>
              <a:rPr sz="1088" kern="0" dirty="0">
                <a:solidFill>
                  <a:srgbClr val="252525"/>
                </a:solidFill>
                <a:latin typeface="Calibri"/>
                <a:cs typeface="Calibri"/>
              </a:rPr>
              <a:t>points</a:t>
            </a:r>
            <a:r>
              <a:rPr sz="1088" kern="0" spc="-4" dirty="0">
                <a:solidFill>
                  <a:srgbClr val="252525"/>
                </a:solidFill>
                <a:latin typeface="Calibri"/>
                <a:cs typeface="Calibri"/>
              </a:rPr>
              <a:t> </a:t>
            </a:r>
            <a:r>
              <a:rPr sz="1088" kern="0" dirty="0">
                <a:solidFill>
                  <a:srgbClr val="252525"/>
                </a:solidFill>
                <a:latin typeface="Calibri"/>
                <a:cs typeface="Calibri"/>
              </a:rPr>
              <a:t>and</a:t>
            </a:r>
            <a:r>
              <a:rPr sz="1088" kern="0" spc="78" dirty="0">
                <a:solidFill>
                  <a:srgbClr val="252525"/>
                </a:solidFill>
                <a:latin typeface="Calibri"/>
                <a:cs typeface="Calibri"/>
              </a:rPr>
              <a:t> </a:t>
            </a:r>
            <a:r>
              <a:rPr sz="1088" kern="0" dirty="0">
                <a:solidFill>
                  <a:srgbClr val="252525"/>
                </a:solidFill>
                <a:latin typeface="Calibri"/>
                <a:cs typeface="Calibri"/>
              </a:rPr>
              <a:t>Digital</a:t>
            </a:r>
            <a:r>
              <a:rPr sz="1088" kern="0" spc="35" dirty="0">
                <a:solidFill>
                  <a:srgbClr val="252525"/>
                </a:solidFill>
                <a:latin typeface="Calibri"/>
                <a:cs typeface="Calibri"/>
              </a:rPr>
              <a:t> </a:t>
            </a:r>
            <a:r>
              <a:rPr sz="1088" kern="0" spc="-9" dirty="0">
                <a:solidFill>
                  <a:srgbClr val="252525"/>
                </a:solidFill>
                <a:latin typeface="Calibri"/>
                <a:cs typeface="Calibri"/>
              </a:rPr>
              <a:t>ultrasegmentation</a:t>
            </a:r>
            <a:r>
              <a:rPr sz="1088" kern="0" spc="17" dirty="0">
                <a:solidFill>
                  <a:srgbClr val="252525"/>
                </a:solidFill>
                <a:latin typeface="Calibri"/>
                <a:cs typeface="Calibri"/>
              </a:rPr>
              <a:t> </a:t>
            </a:r>
            <a:r>
              <a:rPr sz="1088" kern="0" dirty="0">
                <a:solidFill>
                  <a:srgbClr val="252525"/>
                </a:solidFill>
                <a:latin typeface="Calibri"/>
                <a:cs typeface="Calibri"/>
              </a:rPr>
              <a:t>(smart</a:t>
            </a:r>
            <a:r>
              <a:rPr sz="1088" kern="0" spc="-9" dirty="0">
                <a:solidFill>
                  <a:srgbClr val="252525"/>
                </a:solidFill>
                <a:latin typeface="Calibri"/>
                <a:cs typeface="Calibri"/>
              </a:rPr>
              <a:t> </a:t>
            </a:r>
            <a:r>
              <a:rPr sz="1088" kern="0" spc="-22" dirty="0">
                <a:solidFill>
                  <a:srgbClr val="252525"/>
                </a:solidFill>
                <a:latin typeface="Calibri"/>
                <a:cs typeface="Calibri"/>
              </a:rPr>
              <a:t>Tv, </a:t>
            </a:r>
            <a:r>
              <a:rPr sz="1088" kern="0" dirty="0">
                <a:solidFill>
                  <a:srgbClr val="252525"/>
                </a:solidFill>
                <a:latin typeface="Calibri"/>
                <a:cs typeface="Calibri"/>
              </a:rPr>
              <a:t>mobile</a:t>
            </a:r>
            <a:r>
              <a:rPr sz="1088" kern="0" spc="-26" dirty="0">
                <a:solidFill>
                  <a:srgbClr val="252525"/>
                </a:solidFill>
                <a:latin typeface="Calibri"/>
                <a:cs typeface="Calibri"/>
              </a:rPr>
              <a:t> </a:t>
            </a:r>
            <a:r>
              <a:rPr sz="1088" kern="0" dirty="0">
                <a:solidFill>
                  <a:srgbClr val="252525"/>
                </a:solidFill>
                <a:latin typeface="Calibri"/>
                <a:cs typeface="Calibri"/>
              </a:rPr>
              <a:t>and</a:t>
            </a:r>
            <a:r>
              <a:rPr sz="1088" kern="0" spc="9" dirty="0">
                <a:solidFill>
                  <a:srgbClr val="252525"/>
                </a:solidFill>
                <a:latin typeface="Calibri"/>
                <a:cs typeface="Calibri"/>
              </a:rPr>
              <a:t> </a:t>
            </a:r>
            <a:r>
              <a:rPr sz="1088" kern="0" dirty="0">
                <a:solidFill>
                  <a:srgbClr val="252525"/>
                </a:solidFill>
                <a:latin typeface="Calibri"/>
                <a:cs typeface="Calibri"/>
              </a:rPr>
              <a:t>DOOH</a:t>
            </a:r>
            <a:r>
              <a:rPr sz="1088" kern="0" spc="26" dirty="0">
                <a:solidFill>
                  <a:srgbClr val="252525"/>
                </a:solidFill>
                <a:latin typeface="Calibri"/>
                <a:cs typeface="Calibri"/>
              </a:rPr>
              <a:t> </a:t>
            </a:r>
            <a:r>
              <a:rPr sz="1088" kern="0" dirty="0">
                <a:solidFill>
                  <a:srgbClr val="252525"/>
                </a:solidFill>
                <a:latin typeface="Calibri"/>
                <a:cs typeface="Calibri"/>
              </a:rPr>
              <a:t>–</a:t>
            </a:r>
            <a:r>
              <a:rPr sz="1088" kern="0" spc="-13" dirty="0">
                <a:solidFill>
                  <a:srgbClr val="252525"/>
                </a:solidFill>
                <a:latin typeface="Calibri"/>
                <a:cs typeface="Calibri"/>
              </a:rPr>
              <a:t> </a:t>
            </a:r>
            <a:r>
              <a:rPr sz="1088" kern="0" dirty="0">
                <a:solidFill>
                  <a:srgbClr val="252525"/>
                </a:solidFill>
                <a:latin typeface="Calibri"/>
                <a:cs typeface="Calibri"/>
              </a:rPr>
              <a:t>Digital</a:t>
            </a:r>
            <a:r>
              <a:rPr sz="1088" kern="0" spc="13" dirty="0">
                <a:solidFill>
                  <a:srgbClr val="252525"/>
                </a:solidFill>
                <a:latin typeface="Calibri"/>
                <a:cs typeface="Calibri"/>
              </a:rPr>
              <a:t> </a:t>
            </a:r>
            <a:r>
              <a:rPr sz="1088" kern="0" dirty="0">
                <a:solidFill>
                  <a:srgbClr val="252525"/>
                </a:solidFill>
                <a:latin typeface="Calibri"/>
                <a:cs typeface="Calibri"/>
              </a:rPr>
              <a:t>Out</a:t>
            </a:r>
            <a:r>
              <a:rPr sz="1088" kern="0" spc="-39" dirty="0">
                <a:solidFill>
                  <a:srgbClr val="252525"/>
                </a:solidFill>
                <a:latin typeface="Calibri"/>
                <a:cs typeface="Calibri"/>
              </a:rPr>
              <a:t> </a:t>
            </a:r>
            <a:r>
              <a:rPr sz="1088" kern="0" dirty="0">
                <a:solidFill>
                  <a:srgbClr val="252525"/>
                </a:solidFill>
                <a:latin typeface="Calibri"/>
                <a:cs typeface="Calibri"/>
              </a:rPr>
              <a:t>Of</a:t>
            </a:r>
            <a:r>
              <a:rPr sz="1088" kern="0" spc="-9" dirty="0">
                <a:solidFill>
                  <a:srgbClr val="252525"/>
                </a:solidFill>
                <a:latin typeface="Calibri"/>
                <a:cs typeface="Calibri"/>
              </a:rPr>
              <a:t> </a:t>
            </a:r>
            <a:r>
              <a:rPr sz="1088" kern="0" spc="-17" dirty="0">
                <a:solidFill>
                  <a:srgbClr val="252525"/>
                </a:solidFill>
                <a:latin typeface="Calibri"/>
                <a:cs typeface="Calibri"/>
              </a:rPr>
              <a:t>Home)</a:t>
            </a:r>
            <a:endParaRPr sz="1088" kern="0">
              <a:solidFill>
                <a:sysClr val="windowText" lastClr="000000"/>
              </a:solidFill>
              <a:latin typeface="Calibri"/>
              <a:cs typeface="Calibri"/>
            </a:endParaRPr>
          </a:p>
          <a:p>
            <a:pPr defTabSz="795802"/>
            <a:endParaRPr sz="1088" kern="0">
              <a:solidFill>
                <a:sysClr val="windowText" lastClr="000000"/>
              </a:solidFill>
              <a:latin typeface="Calibri"/>
              <a:cs typeface="Calibri"/>
            </a:endParaRPr>
          </a:p>
          <a:p>
            <a:pPr defTabSz="795802">
              <a:spcBef>
                <a:spcPts val="221"/>
              </a:spcBef>
            </a:pPr>
            <a:endParaRPr sz="1088" kern="0">
              <a:solidFill>
                <a:sysClr val="windowText" lastClr="000000"/>
              </a:solidFill>
              <a:latin typeface="Calibri"/>
              <a:cs typeface="Calibri"/>
            </a:endParaRPr>
          </a:p>
          <a:p>
            <a:pPr marL="1250625" defTabSz="795802">
              <a:tabLst>
                <a:tab pos="4106672" algn="l"/>
              </a:tabLst>
            </a:pPr>
            <a:r>
              <a:rPr sz="3438" b="1" kern="0" spc="-9" dirty="0">
                <a:solidFill>
                  <a:srgbClr val="252525"/>
                </a:solidFill>
                <a:latin typeface="Calibri"/>
                <a:cs typeface="Calibri"/>
              </a:rPr>
              <a:t>39.000</a:t>
            </a:r>
            <a:r>
              <a:rPr sz="3438" b="1" kern="0" dirty="0">
                <a:solidFill>
                  <a:srgbClr val="252525"/>
                </a:solidFill>
                <a:latin typeface="Calibri"/>
                <a:cs typeface="Calibri"/>
              </a:rPr>
              <a:t>	+700</a:t>
            </a:r>
            <a:r>
              <a:rPr sz="3438" b="1" kern="0" spc="39" dirty="0">
                <a:solidFill>
                  <a:srgbClr val="252525"/>
                </a:solidFill>
                <a:latin typeface="Calibri"/>
                <a:cs typeface="Calibri"/>
              </a:rPr>
              <a:t> </a:t>
            </a:r>
            <a:r>
              <a:rPr sz="2089" b="1" kern="0" spc="-22" dirty="0">
                <a:solidFill>
                  <a:srgbClr val="252525"/>
                </a:solidFill>
                <a:latin typeface="Calibri"/>
                <a:cs typeface="Calibri"/>
              </a:rPr>
              <a:t>Tn</a:t>
            </a:r>
            <a:endParaRPr sz="2089" kern="0">
              <a:solidFill>
                <a:sysClr val="windowText" lastClr="000000"/>
              </a:solidFill>
              <a:latin typeface="Calibri"/>
              <a:cs typeface="Calibri"/>
            </a:endParaRPr>
          </a:p>
        </p:txBody>
      </p:sp>
      <p:sp>
        <p:nvSpPr>
          <p:cNvPr id="16" name="object 16"/>
          <p:cNvSpPr txBox="1"/>
          <p:nvPr/>
        </p:nvSpPr>
        <p:spPr>
          <a:xfrm>
            <a:off x="346511" y="1373253"/>
            <a:ext cx="2570368" cy="252317"/>
          </a:xfrm>
          <a:prstGeom prst="rect">
            <a:avLst/>
          </a:prstGeom>
        </p:spPr>
        <p:txBody>
          <a:bodyPr vert="horz" wrap="square" lIns="0" tIns="11053" rIns="0" bIns="0" rtlCol="0">
            <a:spAutoFit/>
          </a:bodyPr>
          <a:lstStyle/>
          <a:p>
            <a:pPr marL="11053" defTabSz="795802">
              <a:spcBef>
                <a:spcPts val="87"/>
              </a:spcBef>
            </a:pPr>
            <a:r>
              <a:rPr sz="1567" kern="0" spc="-9" dirty="0">
                <a:solidFill>
                  <a:srgbClr val="252525"/>
                </a:solidFill>
                <a:latin typeface="Calibri"/>
                <a:cs typeface="Calibri"/>
              </a:rPr>
              <a:t>Innovative</a:t>
            </a:r>
            <a:r>
              <a:rPr sz="1567" kern="0" spc="-57" dirty="0">
                <a:solidFill>
                  <a:srgbClr val="252525"/>
                </a:solidFill>
                <a:latin typeface="Calibri"/>
                <a:cs typeface="Calibri"/>
              </a:rPr>
              <a:t> </a:t>
            </a:r>
            <a:r>
              <a:rPr sz="1567" kern="0" dirty="0">
                <a:solidFill>
                  <a:srgbClr val="252525"/>
                </a:solidFill>
                <a:latin typeface="Calibri"/>
                <a:cs typeface="Calibri"/>
              </a:rPr>
              <a:t>Citizens</a:t>
            </a:r>
            <a:r>
              <a:rPr sz="1567" kern="0" spc="-17" dirty="0">
                <a:solidFill>
                  <a:srgbClr val="252525"/>
                </a:solidFill>
                <a:latin typeface="Calibri"/>
                <a:cs typeface="Calibri"/>
              </a:rPr>
              <a:t> </a:t>
            </a:r>
            <a:r>
              <a:rPr sz="1567" kern="0" spc="-9" dirty="0">
                <a:solidFill>
                  <a:srgbClr val="252525"/>
                </a:solidFill>
                <a:latin typeface="Calibri"/>
                <a:cs typeface="Calibri"/>
              </a:rPr>
              <a:t>mobilization</a:t>
            </a:r>
            <a:endParaRPr sz="1567" kern="0">
              <a:solidFill>
                <a:sysClr val="windowText" lastClr="000000"/>
              </a:solidFill>
              <a:latin typeface="Calibri"/>
              <a:cs typeface="Calibri"/>
            </a:endParaRPr>
          </a:p>
        </p:txBody>
      </p:sp>
      <p:sp>
        <p:nvSpPr>
          <p:cNvPr id="17" name="object 17"/>
          <p:cNvSpPr txBox="1"/>
          <p:nvPr/>
        </p:nvSpPr>
        <p:spPr>
          <a:xfrm>
            <a:off x="7890824" y="5384497"/>
            <a:ext cx="1292645" cy="177463"/>
          </a:xfrm>
          <a:prstGeom prst="rect">
            <a:avLst/>
          </a:prstGeom>
          <a:solidFill>
            <a:srgbClr val="76E4A2"/>
          </a:solidFill>
        </p:spPr>
        <p:txBody>
          <a:bodyPr vert="horz" wrap="square" lIns="0" tIns="9948" rIns="0" bIns="0" rtlCol="0">
            <a:spAutoFit/>
          </a:bodyPr>
          <a:lstStyle/>
          <a:p>
            <a:pPr marL="5526" defTabSz="795802">
              <a:spcBef>
                <a:spcPts val="78"/>
              </a:spcBef>
            </a:pPr>
            <a:r>
              <a:rPr sz="1088" b="1" kern="0" dirty="0">
                <a:solidFill>
                  <a:srgbClr val="252525"/>
                </a:solidFill>
                <a:latin typeface="Calibri"/>
                <a:cs typeface="Calibri"/>
              </a:rPr>
              <a:t>POTENTIAL</a:t>
            </a:r>
            <a:r>
              <a:rPr sz="1088" b="1" kern="0" spc="139" dirty="0">
                <a:solidFill>
                  <a:srgbClr val="252525"/>
                </a:solidFill>
                <a:latin typeface="Calibri"/>
                <a:cs typeface="Calibri"/>
              </a:rPr>
              <a:t> </a:t>
            </a:r>
            <a:r>
              <a:rPr sz="1088" b="1" kern="0" spc="-9" dirty="0">
                <a:solidFill>
                  <a:srgbClr val="252525"/>
                </a:solidFill>
                <a:latin typeface="Calibri"/>
                <a:cs typeface="Calibri"/>
              </a:rPr>
              <a:t>INCREASE</a:t>
            </a:r>
            <a:endParaRPr sz="1088" kern="0">
              <a:solidFill>
                <a:sysClr val="windowText" lastClr="000000"/>
              </a:solidFill>
              <a:latin typeface="Calibri"/>
              <a:cs typeface="Calibri"/>
            </a:endParaRPr>
          </a:p>
        </p:txBody>
      </p:sp>
      <p:sp>
        <p:nvSpPr>
          <p:cNvPr id="18" name="object 18"/>
          <p:cNvSpPr txBox="1"/>
          <p:nvPr/>
        </p:nvSpPr>
        <p:spPr>
          <a:xfrm>
            <a:off x="7693088" y="5571723"/>
            <a:ext cx="1687236"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ANNUAL</a:t>
            </a:r>
            <a:r>
              <a:rPr sz="1088" kern="0" spc="83" dirty="0">
                <a:solidFill>
                  <a:srgbClr val="252525"/>
                </a:solidFill>
                <a:latin typeface="Calibri"/>
                <a:cs typeface="Calibri"/>
              </a:rPr>
              <a:t> </a:t>
            </a:r>
            <a:r>
              <a:rPr sz="1088" kern="0" dirty="0">
                <a:solidFill>
                  <a:srgbClr val="252525"/>
                </a:solidFill>
                <a:latin typeface="Calibri"/>
                <a:cs typeface="Calibri"/>
              </a:rPr>
              <a:t>GLASS</a:t>
            </a:r>
            <a:r>
              <a:rPr sz="1088" kern="0" spc="117" dirty="0">
                <a:solidFill>
                  <a:srgbClr val="252525"/>
                </a:solidFill>
                <a:latin typeface="Calibri"/>
                <a:cs typeface="Calibri"/>
              </a:rPr>
              <a:t> </a:t>
            </a:r>
            <a:r>
              <a:rPr sz="1088" kern="0" spc="-9" dirty="0">
                <a:solidFill>
                  <a:srgbClr val="252525"/>
                </a:solidFill>
                <a:latin typeface="Calibri"/>
                <a:cs typeface="Calibri"/>
              </a:rPr>
              <a:t>COLLECTION</a:t>
            </a:r>
            <a:endParaRPr sz="1088" kern="0">
              <a:solidFill>
                <a:sysClr val="windowText" lastClr="000000"/>
              </a:solidFill>
              <a:latin typeface="Calibri"/>
              <a:cs typeface="Calibri"/>
            </a:endParaRPr>
          </a:p>
        </p:txBody>
      </p:sp>
      <p:sp>
        <p:nvSpPr>
          <p:cNvPr id="19" name="object 19"/>
          <p:cNvSpPr txBox="1"/>
          <p:nvPr/>
        </p:nvSpPr>
        <p:spPr>
          <a:xfrm>
            <a:off x="5078396" y="5384497"/>
            <a:ext cx="1195931" cy="177463"/>
          </a:xfrm>
          <a:prstGeom prst="rect">
            <a:avLst/>
          </a:prstGeom>
          <a:solidFill>
            <a:srgbClr val="76E4A2"/>
          </a:solidFill>
        </p:spPr>
        <p:txBody>
          <a:bodyPr vert="horz" wrap="square" lIns="0" tIns="9948" rIns="0" bIns="0" rtlCol="0">
            <a:spAutoFit/>
          </a:bodyPr>
          <a:lstStyle/>
          <a:p>
            <a:pPr marL="3868" defTabSz="795802">
              <a:spcBef>
                <a:spcPts val="78"/>
              </a:spcBef>
            </a:pPr>
            <a:r>
              <a:rPr sz="1088" b="1" kern="0" dirty="0">
                <a:solidFill>
                  <a:srgbClr val="252525"/>
                </a:solidFill>
                <a:latin typeface="Calibri"/>
                <a:cs typeface="Calibri"/>
              </a:rPr>
              <a:t>CITIZENS</a:t>
            </a:r>
            <a:r>
              <a:rPr sz="1088" b="1" kern="0" spc="148" dirty="0">
                <a:solidFill>
                  <a:srgbClr val="252525"/>
                </a:solidFill>
                <a:latin typeface="Calibri"/>
                <a:cs typeface="Calibri"/>
              </a:rPr>
              <a:t> </a:t>
            </a:r>
            <a:r>
              <a:rPr sz="1088" b="1" kern="0" spc="-9" dirty="0">
                <a:solidFill>
                  <a:srgbClr val="252525"/>
                </a:solidFill>
                <a:latin typeface="Calibri"/>
                <a:cs typeface="Calibri"/>
              </a:rPr>
              <a:t>IMPACTED</a:t>
            </a:r>
            <a:endParaRPr sz="1088" kern="0">
              <a:solidFill>
                <a:sysClr val="windowText" lastClr="000000"/>
              </a:solidFill>
              <a:latin typeface="Calibri"/>
              <a:cs typeface="Calibri"/>
            </a:endParaRPr>
          </a:p>
        </p:txBody>
      </p:sp>
      <p:sp>
        <p:nvSpPr>
          <p:cNvPr id="20" name="object 20"/>
          <p:cNvSpPr/>
          <p:nvPr/>
        </p:nvSpPr>
        <p:spPr>
          <a:xfrm>
            <a:off x="4123396" y="4916998"/>
            <a:ext cx="617308" cy="554859"/>
          </a:xfrm>
          <a:custGeom>
            <a:avLst/>
            <a:gdLst/>
            <a:ahLst/>
            <a:cxnLst/>
            <a:rect l="l" t="t" r="r" b="b"/>
            <a:pathLst>
              <a:path w="709295" h="637539">
                <a:moveTo>
                  <a:pt x="673394" y="0"/>
                </a:moveTo>
                <a:lnTo>
                  <a:pt x="177206" y="0"/>
                </a:lnTo>
                <a:lnTo>
                  <a:pt x="163409" y="2776"/>
                </a:lnTo>
                <a:lnTo>
                  <a:pt x="152144" y="10354"/>
                </a:lnTo>
                <a:lnTo>
                  <a:pt x="144549" y="21604"/>
                </a:lnTo>
                <a:lnTo>
                  <a:pt x="141765" y="35399"/>
                </a:lnTo>
                <a:lnTo>
                  <a:pt x="141765" y="196256"/>
                </a:lnTo>
                <a:lnTo>
                  <a:pt x="12149" y="309125"/>
                </a:lnTo>
                <a:lnTo>
                  <a:pt x="6993" y="314691"/>
                </a:lnTo>
                <a:lnTo>
                  <a:pt x="3179" y="321150"/>
                </a:lnTo>
                <a:lnTo>
                  <a:pt x="812" y="328268"/>
                </a:lnTo>
                <a:lnTo>
                  <a:pt x="0" y="335807"/>
                </a:lnTo>
                <a:lnTo>
                  <a:pt x="0" y="601772"/>
                </a:lnTo>
                <a:lnTo>
                  <a:pt x="2784" y="615551"/>
                </a:lnTo>
                <a:lnTo>
                  <a:pt x="10379" y="626803"/>
                </a:lnTo>
                <a:lnTo>
                  <a:pt x="21644" y="634390"/>
                </a:lnTo>
                <a:lnTo>
                  <a:pt x="35441" y="637172"/>
                </a:lnTo>
                <a:lnTo>
                  <a:pt x="673394" y="637172"/>
                </a:lnTo>
                <a:lnTo>
                  <a:pt x="687185" y="634390"/>
                </a:lnTo>
                <a:lnTo>
                  <a:pt x="698451" y="626803"/>
                </a:lnTo>
                <a:lnTo>
                  <a:pt x="706049" y="615551"/>
                </a:lnTo>
                <a:lnTo>
                  <a:pt x="708835" y="601772"/>
                </a:lnTo>
                <a:lnTo>
                  <a:pt x="708835" y="566372"/>
                </a:lnTo>
                <a:lnTo>
                  <a:pt x="70882" y="566372"/>
                </a:lnTo>
                <a:lnTo>
                  <a:pt x="70882" y="351906"/>
                </a:lnTo>
                <a:lnTo>
                  <a:pt x="212647" y="228446"/>
                </a:lnTo>
                <a:lnTo>
                  <a:pt x="320498" y="228446"/>
                </a:lnTo>
                <a:lnTo>
                  <a:pt x="229262" y="149009"/>
                </a:lnTo>
                <a:lnTo>
                  <a:pt x="220955" y="146083"/>
                </a:lnTo>
                <a:lnTo>
                  <a:pt x="212647" y="146083"/>
                </a:lnTo>
                <a:lnTo>
                  <a:pt x="212647" y="70799"/>
                </a:lnTo>
                <a:lnTo>
                  <a:pt x="708835" y="70799"/>
                </a:lnTo>
                <a:lnTo>
                  <a:pt x="708835" y="35399"/>
                </a:lnTo>
                <a:lnTo>
                  <a:pt x="706048" y="21604"/>
                </a:lnTo>
                <a:lnTo>
                  <a:pt x="698451" y="10354"/>
                </a:lnTo>
                <a:lnTo>
                  <a:pt x="687185" y="2776"/>
                </a:lnTo>
                <a:lnTo>
                  <a:pt x="673394" y="0"/>
                </a:lnTo>
                <a:close/>
              </a:path>
              <a:path w="709295" h="637539">
                <a:moveTo>
                  <a:pt x="248089" y="424773"/>
                </a:moveTo>
                <a:lnTo>
                  <a:pt x="177206" y="424773"/>
                </a:lnTo>
                <a:lnTo>
                  <a:pt x="177206" y="566372"/>
                </a:lnTo>
                <a:lnTo>
                  <a:pt x="248089" y="566372"/>
                </a:lnTo>
                <a:lnTo>
                  <a:pt x="248089" y="424773"/>
                </a:lnTo>
                <a:close/>
              </a:path>
              <a:path w="709295" h="637539">
                <a:moveTo>
                  <a:pt x="320498" y="228446"/>
                </a:moveTo>
                <a:lnTo>
                  <a:pt x="212647" y="228446"/>
                </a:lnTo>
                <a:lnTo>
                  <a:pt x="354413" y="351906"/>
                </a:lnTo>
                <a:lnTo>
                  <a:pt x="354413" y="566372"/>
                </a:lnTo>
                <a:lnTo>
                  <a:pt x="425305" y="566372"/>
                </a:lnTo>
                <a:lnTo>
                  <a:pt x="425305" y="335807"/>
                </a:lnTo>
                <a:lnTo>
                  <a:pt x="424490" y="328268"/>
                </a:lnTo>
                <a:lnTo>
                  <a:pt x="422121" y="321150"/>
                </a:lnTo>
                <a:lnTo>
                  <a:pt x="418307" y="314691"/>
                </a:lnTo>
                <a:lnTo>
                  <a:pt x="413160" y="309125"/>
                </a:lnTo>
                <a:lnTo>
                  <a:pt x="320498" y="228446"/>
                </a:lnTo>
                <a:close/>
              </a:path>
              <a:path w="709295" h="637539">
                <a:moveTo>
                  <a:pt x="708835" y="70799"/>
                </a:moveTo>
                <a:lnTo>
                  <a:pt x="637952" y="70799"/>
                </a:lnTo>
                <a:lnTo>
                  <a:pt x="637953" y="566372"/>
                </a:lnTo>
                <a:lnTo>
                  <a:pt x="708835" y="566372"/>
                </a:lnTo>
                <a:lnTo>
                  <a:pt x="708835" y="70799"/>
                </a:lnTo>
                <a:close/>
              </a:path>
              <a:path w="709295" h="637539">
                <a:moveTo>
                  <a:pt x="567070" y="424773"/>
                </a:moveTo>
                <a:lnTo>
                  <a:pt x="496187" y="424773"/>
                </a:lnTo>
                <a:lnTo>
                  <a:pt x="496187" y="495573"/>
                </a:lnTo>
                <a:lnTo>
                  <a:pt x="567070" y="495573"/>
                </a:lnTo>
                <a:lnTo>
                  <a:pt x="567070" y="424773"/>
                </a:lnTo>
                <a:close/>
              </a:path>
              <a:path w="709295" h="637539">
                <a:moveTo>
                  <a:pt x="567070" y="283198"/>
                </a:moveTo>
                <a:lnTo>
                  <a:pt x="496187" y="283198"/>
                </a:lnTo>
                <a:lnTo>
                  <a:pt x="496187" y="353974"/>
                </a:lnTo>
                <a:lnTo>
                  <a:pt x="567070" y="353974"/>
                </a:lnTo>
                <a:lnTo>
                  <a:pt x="567070" y="283198"/>
                </a:lnTo>
                <a:close/>
              </a:path>
              <a:path w="709295" h="637539">
                <a:moveTo>
                  <a:pt x="425305" y="141599"/>
                </a:moveTo>
                <a:lnTo>
                  <a:pt x="354412" y="141599"/>
                </a:lnTo>
                <a:lnTo>
                  <a:pt x="354413" y="212398"/>
                </a:lnTo>
                <a:lnTo>
                  <a:pt x="425305" y="212398"/>
                </a:lnTo>
                <a:lnTo>
                  <a:pt x="425305" y="141599"/>
                </a:lnTo>
                <a:close/>
              </a:path>
              <a:path w="709295" h="637539">
                <a:moveTo>
                  <a:pt x="567070" y="141599"/>
                </a:moveTo>
                <a:lnTo>
                  <a:pt x="496187" y="141599"/>
                </a:lnTo>
                <a:lnTo>
                  <a:pt x="496187" y="212398"/>
                </a:lnTo>
                <a:lnTo>
                  <a:pt x="567070" y="212398"/>
                </a:lnTo>
                <a:lnTo>
                  <a:pt x="567070" y="141599"/>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pic>
        <p:nvPicPr>
          <p:cNvPr id="21" name="object 21"/>
          <p:cNvPicPr/>
          <p:nvPr/>
        </p:nvPicPr>
        <p:blipFill>
          <a:blip r:embed="rId3" cstate="print"/>
          <a:stretch>
            <a:fillRect/>
          </a:stretch>
        </p:blipFill>
        <p:spPr>
          <a:xfrm>
            <a:off x="6880474" y="4882848"/>
            <a:ext cx="571951" cy="70358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pic>
        <p:nvPicPr>
          <p:cNvPr id="3" name="object 3"/>
          <p:cNvPicPr/>
          <p:nvPr/>
        </p:nvPicPr>
        <p:blipFill>
          <a:blip r:embed="rId2" cstate="print"/>
          <a:stretch>
            <a:fillRect/>
          </a:stretch>
        </p:blipFill>
        <p:spPr>
          <a:xfrm>
            <a:off x="7742605" y="2453957"/>
            <a:ext cx="1790581" cy="1790581"/>
          </a:xfrm>
          <a:prstGeom prst="rect">
            <a:avLst/>
          </a:prstGeom>
        </p:spPr>
      </p:pic>
      <p:pic>
        <p:nvPicPr>
          <p:cNvPr id="4" name="object 4"/>
          <p:cNvPicPr/>
          <p:nvPr/>
        </p:nvPicPr>
        <p:blipFill>
          <a:blip r:embed="rId3" cstate="print"/>
          <a:stretch>
            <a:fillRect/>
          </a:stretch>
        </p:blipFill>
        <p:spPr>
          <a:xfrm>
            <a:off x="911870" y="2453957"/>
            <a:ext cx="1790581" cy="1790581"/>
          </a:xfrm>
          <a:prstGeom prst="rect">
            <a:avLst/>
          </a:prstGeom>
        </p:spPr>
      </p:pic>
      <p:sp>
        <p:nvSpPr>
          <p:cNvPr id="5" name="object 5"/>
          <p:cNvSpPr txBox="1"/>
          <p:nvPr/>
        </p:nvSpPr>
        <p:spPr>
          <a:xfrm>
            <a:off x="7872477" y="4365900"/>
            <a:ext cx="1387148" cy="208179"/>
          </a:xfrm>
          <a:prstGeom prst="rect">
            <a:avLst/>
          </a:prstGeom>
          <a:solidFill>
            <a:srgbClr val="76E4A2"/>
          </a:solidFill>
        </p:spPr>
        <p:txBody>
          <a:bodyPr vert="horz" wrap="square" lIns="0" tIns="553" rIns="0" bIns="0" rtlCol="0">
            <a:spAutoFit/>
          </a:bodyPr>
          <a:lstStyle/>
          <a:p>
            <a:pPr marL="5526" defTabSz="795802">
              <a:spcBef>
                <a:spcPts val="4"/>
              </a:spcBef>
            </a:pPr>
            <a:r>
              <a:rPr sz="1349" b="1" kern="0" dirty="0">
                <a:solidFill>
                  <a:srgbClr val="252525"/>
                </a:solidFill>
                <a:latin typeface="Calibri"/>
                <a:cs typeface="Calibri"/>
              </a:rPr>
              <a:t>Information</a:t>
            </a:r>
            <a:r>
              <a:rPr sz="1349" b="1" kern="0" spc="148" dirty="0">
                <a:solidFill>
                  <a:srgbClr val="252525"/>
                </a:solidFill>
                <a:latin typeface="Calibri"/>
                <a:cs typeface="Calibri"/>
              </a:rPr>
              <a:t> </a:t>
            </a:r>
            <a:r>
              <a:rPr sz="1349" b="1" kern="0" spc="-9" dirty="0">
                <a:solidFill>
                  <a:srgbClr val="252525"/>
                </a:solidFill>
                <a:latin typeface="Calibri"/>
                <a:cs typeface="Calibri"/>
              </a:rPr>
              <a:t>points</a:t>
            </a:r>
            <a:endParaRPr sz="1349" kern="0">
              <a:solidFill>
                <a:sysClr val="windowText" lastClr="000000"/>
              </a:solidFill>
              <a:latin typeface="Calibri"/>
              <a:cs typeface="Calibri"/>
            </a:endParaRPr>
          </a:p>
        </p:txBody>
      </p:sp>
      <p:sp>
        <p:nvSpPr>
          <p:cNvPr id="6" name="object 6"/>
          <p:cNvSpPr txBox="1"/>
          <p:nvPr/>
        </p:nvSpPr>
        <p:spPr>
          <a:xfrm>
            <a:off x="7249089" y="4687928"/>
            <a:ext cx="2628949" cy="765476"/>
          </a:xfrm>
          <a:prstGeom prst="rect">
            <a:avLst/>
          </a:prstGeom>
        </p:spPr>
        <p:txBody>
          <a:bodyPr vert="horz" wrap="square" lIns="0" tIns="12710" rIns="0" bIns="0" rtlCol="0">
            <a:spAutoFit/>
          </a:bodyPr>
          <a:lstStyle/>
          <a:p>
            <a:pPr marL="10500" marR="4421" indent="-553" algn="ctr" defTabSz="795802">
              <a:lnSpc>
                <a:spcPct val="113500"/>
              </a:lnSpc>
              <a:spcBef>
                <a:spcPts val="99"/>
              </a:spcBef>
            </a:pPr>
            <a:r>
              <a:rPr sz="1088" kern="0" dirty="0">
                <a:solidFill>
                  <a:srgbClr val="252525"/>
                </a:solidFill>
                <a:latin typeface="Calibri"/>
                <a:cs typeface="Calibri"/>
              </a:rPr>
              <a:t>Installation</a:t>
            </a:r>
            <a:r>
              <a:rPr sz="1088" kern="0" spc="52" dirty="0">
                <a:solidFill>
                  <a:srgbClr val="252525"/>
                </a:solidFill>
                <a:latin typeface="Calibri"/>
                <a:cs typeface="Calibri"/>
              </a:rPr>
              <a:t> </a:t>
            </a:r>
            <a:r>
              <a:rPr sz="1088" kern="0" dirty="0">
                <a:solidFill>
                  <a:srgbClr val="252525"/>
                </a:solidFill>
                <a:latin typeface="Calibri"/>
                <a:cs typeface="Calibri"/>
              </a:rPr>
              <a:t>in</a:t>
            </a:r>
            <a:r>
              <a:rPr sz="1088" kern="0" spc="126" dirty="0">
                <a:solidFill>
                  <a:srgbClr val="252525"/>
                </a:solidFill>
                <a:latin typeface="Calibri"/>
                <a:cs typeface="Calibri"/>
              </a:rPr>
              <a:t> </a:t>
            </a:r>
            <a:r>
              <a:rPr sz="1088" kern="0" dirty="0">
                <a:solidFill>
                  <a:srgbClr val="252525"/>
                </a:solidFill>
                <a:latin typeface="Calibri"/>
                <a:cs typeface="Calibri"/>
              </a:rPr>
              <a:t>central</a:t>
            </a:r>
            <a:r>
              <a:rPr sz="1088" kern="0" spc="57" dirty="0">
                <a:solidFill>
                  <a:srgbClr val="252525"/>
                </a:solidFill>
                <a:latin typeface="Calibri"/>
                <a:cs typeface="Calibri"/>
              </a:rPr>
              <a:t> </a:t>
            </a:r>
            <a:r>
              <a:rPr sz="1088" kern="0" dirty="0">
                <a:solidFill>
                  <a:srgbClr val="252525"/>
                </a:solidFill>
                <a:latin typeface="Calibri"/>
                <a:cs typeface="Calibri"/>
              </a:rPr>
              <a:t>locations</a:t>
            </a:r>
            <a:r>
              <a:rPr sz="1088" kern="0" spc="78" dirty="0">
                <a:solidFill>
                  <a:srgbClr val="252525"/>
                </a:solidFill>
                <a:latin typeface="Calibri"/>
                <a:cs typeface="Calibri"/>
              </a:rPr>
              <a:t> </a:t>
            </a:r>
            <a:r>
              <a:rPr sz="1088" kern="0" dirty="0">
                <a:solidFill>
                  <a:srgbClr val="252525"/>
                </a:solidFill>
                <a:latin typeface="Calibri"/>
                <a:cs typeface="Calibri"/>
              </a:rPr>
              <a:t>with</a:t>
            </a:r>
            <a:r>
              <a:rPr sz="1088" kern="0" spc="52" dirty="0">
                <a:solidFill>
                  <a:srgbClr val="252525"/>
                </a:solidFill>
                <a:latin typeface="Calibri"/>
                <a:cs typeface="Calibri"/>
              </a:rPr>
              <a:t> </a:t>
            </a:r>
            <a:r>
              <a:rPr sz="1088" kern="0" dirty="0">
                <a:solidFill>
                  <a:srgbClr val="252525"/>
                </a:solidFill>
                <a:latin typeface="Calibri"/>
                <a:cs typeface="Calibri"/>
              </a:rPr>
              <a:t>a</a:t>
            </a:r>
            <a:r>
              <a:rPr sz="1088" kern="0" spc="109" dirty="0">
                <a:solidFill>
                  <a:srgbClr val="252525"/>
                </a:solidFill>
                <a:latin typeface="Calibri"/>
                <a:cs typeface="Calibri"/>
              </a:rPr>
              <a:t> </a:t>
            </a:r>
            <a:r>
              <a:rPr sz="1088" kern="0" spc="-17" dirty="0">
                <a:solidFill>
                  <a:srgbClr val="252525"/>
                </a:solidFill>
                <a:latin typeface="Calibri"/>
                <a:cs typeface="Calibri"/>
              </a:rPr>
              <a:t>high </a:t>
            </a:r>
            <a:r>
              <a:rPr sz="1088" kern="0" dirty="0">
                <a:solidFill>
                  <a:srgbClr val="252525"/>
                </a:solidFill>
                <a:latin typeface="Calibri"/>
                <a:cs typeface="Calibri"/>
              </a:rPr>
              <a:t>number</a:t>
            </a:r>
            <a:r>
              <a:rPr sz="1088" kern="0" spc="70" dirty="0">
                <a:solidFill>
                  <a:srgbClr val="252525"/>
                </a:solidFill>
                <a:latin typeface="Calibri"/>
                <a:cs typeface="Calibri"/>
              </a:rPr>
              <a:t> </a:t>
            </a:r>
            <a:r>
              <a:rPr sz="1088" kern="0" dirty="0">
                <a:solidFill>
                  <a:srgbClr val="252525"/>
                </a:solidFill>
                <a:latin typeface="Calibri"/>
                <a:cs typeface="Calibri"/>
              </a:rPr>
              <a:t>of</a:t>
            </a:r>
            <a:r>
              <a:rPr sz="1088" kern="0" spc="135" dirty="0">
                <a:solidFill>
                  <a:srgbClr val="252525"/>
                </a:solidFill>
                <a:latin typeface="Calibri"/>
                <a:cs typeface="Calibri"/>
              </a:rPr>
              <a:t> </a:t>
            </a:r>
            <a:r>
              <a:rPr sz="1088" kern="0" dirty="0">
                <a:solidFill>
                  <a:srgbClr val="252525"/>
                </a:solidFill>
                <a:latin typeface="Calibri"/>
                <a:cs typeface="Calibri"/>
              </a:rPr>
              <a:t>neighbours</a:t>
            </a:r>
            <a:r>
              <a:rPr sz="1088" kern="0" spc="96" dirty="0">
                <a:solidFill>
                  <a:srgbClr val="252525"/>
                </a:solidFill>
                <a:latin typeface="Calibri"/>
                <a:cs typeface="Calibri"/>
              </a:rPr>
              <a:t> </a:t>
            </a:r>
            <a:r>
              <a:rPr sz="1088" kern="0" dirty="0">
                <a:solidFill>
                  <a:srgbClr val="252525"/>
                </a:solidFill>
                <a:latin typeface="Calibri"/>
                <a:cs typeface="Calibri"/>
              </a:rPr>
              <a:t>where</a:t>
            </a:r>
            <a:r>
              <a:rPr sz="1088" kern="0" spc="35" dirty="0">
                <a:solidFill>
                  <a:srgbClr val="252525"/>
                </a:solidFill>
                <a:latin typeface="Calibri"/>
                <a:cs typeface="Calibri"/>
              </a:rPr>
              <a:t> </a:t>
            </a:r>
            <a:r>
              <a:rPr sz="1088" kern="0" spc="-9" dirty="0">
                <a:solidFill>
                  <a:srgbClr val="252525"/>
                </a:solidFill>
                <a:latin typeface="Calibri"/>
                <a:cs typeface="Calibri"/>
              </a:rPr>
              <a:t>environmental </a:t>
            </a:r>
            <a:r>
              <a:rPr sz="1088" kern="0" dirty="0">
                <a:solidFill>
                  <a:srgbClr val="252525"/>
                </a:solidFill>
                <a:latin typeface="Calibri"/>
                <a:cs typeface="Calibri"/>
              </a:rPr>
              <a:t>educators</a:t>
            </a:r>
            <a:r>
              <a:rPr sz="1088" kern="0" spc="113" dirty="0">
                <a:solidFill>
                  <a:srgbClr val="252525"/>
                </a:solidFill>
                <a:latin typeface="Calibri"/>
                <a:cs typeface="Calibri"/>
              </a:rPr>
              <a:t> </a:t>
            </a:r>
            <a:r>
              <a:rPr sz="1088" kern="0" dirty="0">
                <a:solidFill>
                  <a:srgbClr val="252525"/>
                </a:solidFill>
                <a:latin typeface="Calibri"/>
                <a:cs typeface="Calibri"/>
              </a:rPr>
              <a:t>provide</a:t>
            </a:r>
            <a:r>
              <a:rPr sz="1088" kern="0" spc="48" dirty="0">
                <a:solidFill>
                  <a:srgbClr val="252525"/>
                </a:solidFill>
                <a:latin typeface="Calibri"/>
                <a:cs typeface="Calibri"/>
              </a:rPr>
              <a:t> </a:t>
            </a:r>
            <a:r>
              <a:rPr sz="1088" kern="0" dirty="0">
                <a:solidFill>
                  <a:srgbClr val="252525"/>
                </a:solidFill>
                <a:latin typeface="Calibri"/>
                <a:cs typeface="Calibri"/>
              </a:rPr>
              <a:t>information</a:t>
            </a:r>
            <a:r>
              <a:rPr sz="1088" kern="0" spc="87" dirty="0">
                <a:solidFill>
                  <a:srgbClr val="252525"/>
                </a:solidFill>
                <a:latin typeface="Calibri"/>
                <a:cs typeface="Calibri"/>
              </a:rPr>
              <a:t> </a:t>
            </a:r>
            <a:r>
              <a:rPr sz="1088" kern="0" dirty="0">
                <a:solidFill>
                  <a:srgbClr val="252525"/>
                </a:solidFill>
                <a:latin typeface="Calibri"/>
                <a:cs typeface="Calibri"/>
              </a:rPr>
              <a:t>and</a:t>
            </a:r>
            <a:r>
              <a:rPr sz="1088" kern="0" spc="91" dirty="0">
                <a:solidFill>
                  <a:srgbClr val="252525"/>
                </a:solidFill>
                <a:latin typeface="Calibri"/>
                <a:cs typeface="Calibri"/>
              </a:rPr>
              <a:t> </a:t>
            </a:r>
            <a:r>
              <a:rPr sz="1088" kern="0" dirty="0">
                <a:solidFill>
                  <a:srgbClr val="252525"/>
                </a:solidFill>
                <a:latin typeface="Calibri"/>
                <a:cs typeface="Calibri"/>
              </a:rPr>
              <a:t>means</a:t>
            </a:r>
            <a:r>
              <a:rPr sz="1088" kern="0" spc="113" dirty="0">
                <a:solidFill>
                  <a:srgbClr val="252525"/>
                </a:solidFill>
                <a:latin typeface="Calibri"/>
                <a:cs typeface="Calibri"/>
              </a:rPr>
              <a:t> </a:t>
            </a:r>
            <a:r>
              <a:rPr sz="1088" kern="0" spc="-22" dirty="0">
                <a:solidFill>
                  <a:srgbClr val="252525"/>
                </a:solidFill>
                <a:latin typeface="Calibri"/>
                <a:cs typeface="Calibri"/>
              </a:rPr>
              <a:t>to </a:t>
            </a:r>
            <a:r>
              <a:rPr sz="1088" kern="0" dirty="0">
                <a:solidFill>
                  <a:srgbClr val="252525"/>
                </a:solidFill>
                <a:latin typeface="Calibri"/>
                <a:cs typeface="Calibri"/>
              </a:rPr>
              <a:t>facilitate</a:t>
            </a:r>
            <a:r>
              <a:rPr sz="1088" kern="0" spc="113" dirty="0">
                <a:solidFill>
                  <a:srgbClr val="252525"/>
                </a:solidFill>
                <a:latin typeface="Calibri"/>
                <a:cs typeface="Calibri"/>
              </a:rPr>
              <a:t> </a:t>
            </a:r>
            <a:r>
              <a:rPr sz="1088" kern="0" dirty="0">
                <a:solidFill>
                  <a:srgbClr val="252525"/>
                </a:solidFill>
                <a:latin typeface="Calibri"/>
                <a:cs typeface="Calibri"/>
              </a:rPr>
              <a:t>domestic</a:t>
            </a:r>
            <a:r>
              <a:rPr sz="1088" kern="0" spc="61" dirty="0">
                <a:solidFill>
                  <a:srgbClr val="252525"/>
                </a:solidFill>
                <a:latin typeface="Calibri"/>
                <a:cs typeface="Calibri"/>
              </a:rPr>
              <a:t> </a:t>
            </a:r>
            <a:r>
              <a:rPr sz="1088" kern="0" spc="-9" dirty="0">
                <a:solidFill>
                  <a:srgbClr val="252525"/>
                </a:solidFill>
                <a:latin typeface="Calibri"/>
                <a:cs typeface="Calibri"/>
              </a:rPr>
              <a:t>recycling.</a:t>
            </a:r>
            <a:endParaRPr sz="1088" kern="0">
              <a:solidFill>
                <a:sysClr val="windowText" lastClr="000000"/>
              </a:solidFill>
              <a:latin typeface="Calibri"/>
              <a:cs typeface="Calibri"/>
            </a:endParaRPr>
          </a:p>
        </p:txBody>
      </p:sp>
      <p:sp>
        <p:nvSpPr>
          <p:cNvPr id="7" name="object 7"/>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8" name="object 8"/>
          <p:cNvSpPr txBox="1"/>
          <p:nvPr/>
        </p:nvSpPr>
        <p:spPr>
          <a:xfrm>
            <a:off x="1511494" y="1946903"/>
            <a:ext cx="841684"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17" dirty="0">
                <a:solidFill>
                  <a:srgbClr val="FFFFFF"/>
                </a:solidFill>
                <a:latin typeface="Calibri"/>
                <a:cs typeface="Calibri"/>
              </a:rPr>
              <a:t> </a:t>
            </a:r>
            <a:r>
              <a:rPr sz="1044" b="1" kern="0" spc="-9" dirty="0">
                <a:solidFill>
                  <a:srgbClr val="FFFFFF"/>
                </a:solidFill>
                <a:latin typeface="Calibri"/>
                <a:cs typeface="Calibri"/>
              </a:rPr>
              <a:t>SOLUTION</a:t>
            </a:r>
            <a:endParaRPr sz="1044" kern="0">
              <a:solidFill>
                <a:sysClr val="windowText" lastClr="000000"/>
              </a:solidFill>
              <a:latin typeface="Calibri"/>
              <a:cs typeface="Calibri"/>
            </a:endParaRPr>
          </a:p>
        </p:txBody>
      </p:sp>
      <p:sp>
        <p:nvSpPr>
          <p:cNvPr id="9" name="object 9"/>
          <p:cNvSpPr txBox="1"/>
          <p:nvPr/>
        </p:nvSpPr>
        <p:spPr>
          <a:xfrm>
            <a:off x="10121204" y="5602119"/>
            <a:ext cx="105556" cy="121032"/>
          </a:xfrm>
          <a:prstGeom prst="rect">
            <a:avLst/>
          </a:prstGeom>
        </p:spPr>
        <p:txBody>
          <a:bodyPr vert="horz" wrap="square" lIns="0" tIns="13816" rIns="0" bIns="0" rtlCol="0">
            <a:spAutoFit/>
          </a:bodyPr>
          <a:lstStyle/>
          <a:p>
            <a:pPr marL="11053" defTabSz="795802">
              <a:spcBef>
                <a:spcPts val="109"/>
              </a:spcBef>
            </a:pPr>
            <a:r>
              <a:rPr sz="696" kern="0" spc="-22" dirty="0">
                <a:solidFill>
                  <a:srgbClr val="252525"/>
                </a:solidFill>
                <a:latin typeface="Calibri"/>
                <a:cs typeface="Calibri"/>
              </a:rPr>
              <a:t>11</a:t>
            </a:r>
            <a:endParaRPr sz="696" kern="0">
              <a:solidFill>
                <a:sysClr val="windowText" lastClr="000000"/>
              </a:solidFill>
              <a:latin typeface="Calibri"/>
              <a:cs typeface="Calibri"/>
            </a:endParaRPr>
          </a:p>
        </p:txBody>
      </p:sp>
      <p:sp>
        <p:nvSpPr>
          <p:cNvPr id="10" name="object 10"/>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11" name="object 11"/>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2" name="object 12" descr="$PPTXTitle"/>
          <p:cNvSpPr txBox="1">
            <a:spLocks noGrp="1"/>
          </p:cNvSpPr>
          <p:nvPr>
            <p:ph type="title"/>
          </p:nvPr>
        </p:nvSpPr>
        <p:spPr>
          <a:xfrm>
            <a:off x="347262" y="799622"/>
            <a:ext cx="5584113"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03.</a:t>
            </a:r>
            <a:r>
              <a:rPr sz="2611" baseline="1388" dirty="0"/>
              <a:t>	</a:t>
            </a:r>
            <a:r>
              <a:rPr dirty="0"/>
              <a:t>Ecobarrios.</a:t>
            </a:r>
            <a:r>
              <a:rPr spc="-48" dirty="0"/>
              <a:t> </a:t>
            </a:r>
            <a:r>
              <a:rPr dirty="0"/>
              <a:t>Case</a:t>
            </a:r>
            <a:r>
              <a:rPr spc="-57" dirty="0"/>
              <a:t> </a:t>
            </a:r>
            <a:r>
              <a:rPr dirty="0"/>
              <a:t>study</a:t>
            </a:r>
            <a:r>
              <a:rPr spc="-57" dirty="0"/>
              <a:t> </a:t>
            </a:r>
            <a:r>
              <a:rPr dirty="0"/>
              <a:t>1:</a:t>
            </a:r>
            <a:r>
              <a:rPr spc="-44" dirty="0"/>
              <a:t> </a:t>
            </a:r>
            <a:r>
              <a:rPr dirty="0"/>
              <a:t>Vitoria</a:t>
            </a:r>
            <a:r>
              <a:rPr spc="-35" dirty="0"/>
              <a:t> </a:t>
            </a:r>
            <a:r>
              <a:rPr dirty="0"/>
              <a:t>(País</a:t>
            </a:r>
            <a:r>
              <a:rPr spc="-35" dirty="0"/>
              <a:t> </a:t>
            </a:r>
            <a:r>
              <a:rPr spc="-9" dirty="0"/>
              <a:t>Vasco)</a:t>
            </a:r>
            <a:endParaRPr dirty="0"/>
          </a:p>
        </p:txBody>
      </p:sp>
      <p:sp>
        <p:nvSpPr>
          <p:cNvPr id="13" name="object 13"/>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4" name="object 14"/>
          <p:cNvSpPr txBox="1"/>
          <p:nvPr/>
        </p:nvSpPr>
        <p:spPr>
          <a:xfrm>
            <a:off x="346511" y="1373253"/>
            <a:ext cx="5073865" cy="252317"/>
          </a:xfrm>
          <a:prstGeom prst="rect">
            <a:avLst/>
          </a:prstGeom>
        </p:spPr>
        <p:txBody>
          <a:bodyPr vert="horz" wrap="square" lIns="0" tIns="11053" rIns="0" bIns="0" rtlCol="0">
            <a:spAutoFit/>
          </a:bodyPr>
          <a:lstStyle/>
          <a:p>
            <a:pPr marL="11053" defTabSz="795802">
              <a:spcBef>
                <a:spcPts val="87"/>
              </a:spcBef>
            </a:pPr>
            <a:r>
              <a:rPr sz="1567" kern="0" dirty="0">
                <a:solidFill>
                  <a:srgbClr val="252525"/>
                </a:solidFill>
                <a:latin typeface="Calibri"/>
                <a:cs typeface="Calibri"/>
              </a:rPr>
              <a:t>Residential</a:t>
            </a:r>
            <a:r>
              <a:rPr sz="1567" kern="0" spc="-57" dirty="0">
                <a:solidFill>
                  <a:srgbClr val="252525"/>
                </a:solidFill>
                <a:latin typeface="Calibri"/>
                <a:cs typeface="Calibri"/>
              </a:rPr>
              <a:t> </a:t>
            </a:r>
            <a:r>
              <a:rPr sz="1567" kern="0" dirty="0">
                <a:solidFill>
                  <a:srgbClr val="252525"/>
                </a:solidFill>
                <a:latin typeface="Calibri"/>
                <a:cs typeface="Calibri"/>
              </a:rPr>
              <a:t>areas</a:t>
            </a:r>
            <a:r>
              <a:rPr sz="1567" kern="0" spc="-52" dirty="0">
                <a:solidFill>
                  <a:srgbClr val="252525"/>
                </a:solidFill>
                <a:latin typeface="Calibri"/>
                <a:cs typeface="Calibri"/>
              </a:rPr>
              <a:t> </a:t>
            </a:r>
            <a:r>
              <a:rPr sz="1567" kern="0" dirty="0">
                <a:solidFill>
                  <a:srgbClr val="252525"/>
                </a:solidFill>
                <a:latin typeface="Calibri"/>
                <a:cs typeface="Calibri"/>
              </a:rPr>
              <a:t>with</a:t>
            </a:r>
            <a:r>
              <a:rPr sz="1567" kern="0" spc="-48" dirty="0">
                <a:solidFill>
                  <a:srgbClr val="252525"/>
                </a:solidFill>
                <a:latin typeface="Calibri"/>
                <a:cs typeface="Calibri"/>
              </a:rPr>
              <a:t> </a:t>
            </a:r>
            <a:r>
              <a:rPr sz="1567" kern="0" spc="-17" dirty="0">
                <a:solidFill>
                  <a:srgbClr val="252525"/>
                </a:solidFill>
                <a:latin typeface="Calibri"/>
                <a:cs typeface="Calibri"/>
              </a:rPr>
              <a:t>high</a:t>
            </a:r>
            <a:r>
              <a:rPr sz="1567" kern="0" spc="-48" dirty="0">
                <a:solidFill>
                  <a:srgbClr val="252525"/>
                </a:solidFill>
                <a:latin typeface="Calibri"/>
                <a:cs typeface="Calibri"/>
              </a:rPr>
              <a:t> </a:t>
            </a:r>
            <a:r>
              <a:rPr sz="1567" kern="0" spc="-22" dirty="0">
                <a:solidFill>
                  <a:srgbClr val="252525"/>
                </a:solidFill>
                <a:latin typeface="Calibri"/>
                <a:cs typeface="Calibri"/>
              </a:rPr>
              <a:t>potential</a:t>
            </a:r>
            <a:r>
              <a:rPr sz="1567" kern="0" spc="-39" dirty="0">
                <a:solidFill>
                  <a:srgbClr val="252525"/>
                </a:solidFill>
                <a:latin typeface="Calibri"/>
                <a:cs typeface="Calibri"/>
              </a:rPr>
              <a:t> </a:t>
            </a:r>
            <a:r>
              <a:rPr sz="1567" kern="0" dirty="0">
                <a:solidFill>
                  <a:srgbClr val="252525"/>
                </a:solidFill>
                <a:latin typeface="Calibri"/>
                <a:cs typeface="Calibri"/>
              </a:rPr>
              <a:t>to</a:t>
            </a:r>
            <a:r>
              <a:rPr sz="1567" kern="0" spc="-52" dirty="0">
                <a:solidFill>
                  <a:srgbClr val="252525"/>
                </a:solidFill>
                <a:latin typeface="Calibri"/>
                <a:cs typeface="Calibri"/>
              </a:rPr>
              <a:t> </a:t>
            </a:r>
            <a:r>
              <a:rPr sz="1567" kern="0" spc="-26" dirty="0">
                <a:solidFill>
                  <a:srgbClr val="252525"/>
                </a:solidFill>
                <a:latin typeface="Calibri"/>
                <a:cs typeface="Calibri"/>
              </a:rPr>
              <a:t>increase</a:t>
            </a:r>
            <a:r>
              <a:rPr sz="1567" kern="0" spc="-65" dirty="0">
                <a:solidFill>
                  <a:srgbClr val="252525"/>
                </a:solidFill>
                <a:latin typeface="Calibri"/>
                <a:cs typeface="Calibri"/>
              </a:rPr>
              <a:t> </a:t>
            </a:r>
            <a:r>
              <a:rPr sz="1567" kern="0" spc="-9" dirty="0">
                <a:solidFill>
                  <a:srgbClr val="252525"/>
                </a:solidFill>
                <a:latin typeface="Calibri"/>
                <a:cs typeface="Calibri"/>
              </a:rPr>
              <a:t>glass</a:t>
            </a:r>
            <a:r>
              <a:rPr sz="1567" kern="0" spc="-78" dirty="0">
                <a:solidFill>
                  <a:srgbClr val="252525"/>
                </a:solidFill>
                <a:latin typeface="Calibri"/>
                <a:cs typeface="Calibri"/>
              </a:rPr>
              <a:t> </a:t>
            </a:r>
            <a:r>
              <a:rPr sz="1567" kern="0" spc="-9" dirty="0">
                <a:solidFill>
                  <a:srgbClr val="252525"/>
                </a:solidFill>
                <a:latin typeface="Calibri"/>
                <a:cs typeface="Calibri"/>
              </a:rPr>
              <a:t>collection</a:t>
            </a:r>
            <a:endParaRPr sz="1567" kern="0">
              <a:solidFill>
                <a:sysClr val="windowText" lastClr="000000"/>
              </a:solidFill>
              <a:latin typeface="Calibri"/>
              <a:cs typeface="Calibri"/>
            </a:endParaRPr>
          </a:p>
        </p:txBody>
      </p:sp>
      <p:sp>
        <p:nvSpPr>
          <p:cNvPr id="15" name="object 15"/>
          <p:cNvSpPr txBox="1"/>
          <p:nvPr/>
        </p:nvSpPr>
        <p:spPr>
          <a:xfrm>
            <a:off x="905150" y="4364352"/>
            <a:ext cx="1815450" cy="208179"/>
          </a:xfrm>
          <a:prstGeom prst="rect">
            <a:avLst/>
          </a:prstGeom>
          <a:solidFill>
            <a:srgbClr val="76E4A2"/>
          </a:solidFill>
        </p:spPr>
        <p:txBody>
          <a:bodyPr vert="horz" wrap="square" lIns="0" tIns="553" rIns="0" bIns="0" rtlCol="0">
            <a:spAutoFit/>
          </a:bodyPr>
          <a:lstStyle/>
          <a:p>
            <a:pPr marL="553" defTabSz="795802">
              <a:spcBef>
                <a:spcPts val="4"/>
              </a:spcBef>
            </a:pPr>
            <a:r>
              <a:rPr sz="1349" b="1" kern="0" dirty="0">
                <a:solidFill>
                  <a:srgbClr val="252525"/>
                </a:solidFill>
                <a:latin typeface="Calibri"/>
                <a:cs typeface="Calibri"/>
              </a:rPr>
              <a:t>House</a:t>
            </a:r>
            <a:r>
              <a:rPr sz="1349" b="1" kern="0" spc="178" dirty="0">
                <a:solidFill>
                  <a:srgbClr val="252525"/>
                </a:solidFill>
                <a:latin typeface="Calibri"/>
                <a:cs typeface="Calibri"/>
              </a:rPr>
              <a:t> </a:t>
            </a:r>
            <a:r>
              <a:rPr sz="1349" b="1" kern="0" dirty="0">
                <a:solidFill>
                  <a:srgbClr val="252525"/>
                </a:solidFill>
                <a:latin typeface="Calibri"/>
                <a:cs typeface="Calibri"/>
              </a:rPr>
              <a:t>door-to-door</a:t>
            </a:r>
            <a:r>
              <a:rPr sz="1349" b="1" kern="0" spc="104" dirty="0">
                <a:solidFill>
                  <a:srgbClr val="252525"/>
                </a:solidFill>
                <a:latin typeface="Calibri"/>
                <a:cs typeface="Calibri"/>
              </a:rPr>
              <a:t> </a:t>
            </a:r>
            <a:r>
              <a:rPr sz="1349" b="1" kern="0" spc="-17" dirty="0">
                <a:solidFill>
                  <a:srgbClr val="252525"/>
                </a:solidFill>
                <a:latin typeface="Calibri"/>
                <a:cs typeface="Calibri"/>
              </a:rPr>
              <a:t>visit</a:t>
            </a:r>
            <a:endParaRPr sz="1349" kern="0">
              <a:solidFill>
                <a:sysClr val="windowText" lastClr="000000"/>
              </a:solidFill>
              <a:latin typeface="Calibri"/>
              <a:cs typeface="Calibri"/>
            </a:endParaRPr>
          </a:p>
        </p:txBody>
      </p:sp>
      <p:sp>
        <p:nvSpPr>
          <p:cNvPr id="16" name="object 16"/>
          <p:cNvSpPr txBox="1"/>
          <p:nvPr/>
        </p:nvSpPr>
        <p:spPr>
          <a:xfrm>
            <a:off x="468922" y="4678146"/>
            <a:ext cx="2670397" cy="622950"/>
          </a:xfrm>
          <a:prstGeom prst="rect">
            <a:avLst/>
          </a:prstGeom>
        </p:spPr>
        <p:txBody>
          <a:bodyPr vert="horz" wrap="square" lIns="0" tIns="10500" rIns="0" bIns="0" rtlCol="0">
            <a:spAutoFit/>
          </a:bodyPr>
          <a:lstStyle/>
          <a:p>
            <a:pPr marL="11053" marR="4421" indent="553" algn="ctr" defTabSz="795802">
              <a:lnSpc>
                <a:spcPct val="125200"/>
              </a:lnSpc>
              <a:spcBef>
                <a:spcPts val="83"/>
              </a:spcBef>
            </a:pPr>
            <a:r>
              <a:rPr sz="1088" kern="0" dirty="0">
                <a:solidFill>
                  <a:srgbClr val="252525"/>
                </a:solidFill>
                <a:latin typeface="Calibri"/>
                <a:cs typeface="Calibri"/>
              </a:rPr>
              <a:t>Inform</a:t>
            </a:r>
            <a:r>
              <a:rPr sz="1088" kern="0" spc="39" dirty="0">
                <a:solidFill>
                  <a:srgbClr val="252525"/>
                </a:solidFill>
                <a:latin typeface="Calibri"/>
                <a:cs typeface="Calibri"/>
              </a:rPr>
              <a:t> </a:t>
            </a:r>
            <a:r>
              <a:rPr sz="1088" kern="0" dirty="0">
                <a:solidFill>
                  <a:srgbClr val="252525"/>
                </a:solidFill>
                <a:latin typeface="Calibri"/>
                <a:cs typeface="Calibri"/>
              </a:rPr>
              <a:t>about</a:t>
            </a:r>
            <a:r>
              <a:rPr sz="1088" kern="0" spc="113" dirty="0">
                <a:solidFill>
                  <a:srgbClr val="252525"/>
                </a:solidFill>
                <a:latin typeface="Calibri"/>
                <a:cs typeface="Calibri"/>
              </a:rPr>
              <a:t> </a:t>
            </a:r>
            <a:r>
              <a:rPr sz="1088" kern="0" dirty="0">
                <a:solidFill>
                  <a:srgbClr val="252525"/>
                </a:solidFill>
                <a:latin typeface="Calibri"/>
                <a:cs typeface="Calibri"/>
              </a:rPr>
              <a:t>local</a:t>
            </a:r>
            <a:r>
              <a:rPr sz="1088" kern="0" spc="96" dirty="0">
                <a:solidFill>
                  <a:srgbClr val="252525"/>
                </a:solidFill>
                <a:latin typeface="Calibri"/>
                <a:cs typeface="Calibri"/>
              </a:rPr>
              <a:t> </a:t>
            </a:r>
            <a:r>
              <a:rPr sz="1088" kern="0" dirty="0">
                <a:solidFill>
                  <a:srgbClr val="252525"/>
                </a:solidFill>
                <a:latin typeface="Calibri"/>
                <a:cs typeface="Calibri"/>
              </a:rPr>
              <a:t>laws,</a:t>
            </a:r>
            <a:r>
              <a:rPr sz="1088" kern="0" spc="65" dirty="0">
                <a:solidFill>
                  <a:srgbClr val="252525"/>
                </a:solidFill>
                <a:latin typeface="Calibri"/>
                <a:cs typeface="Calibri"/>
              </a:rPr>
              <a:t> </a:t>
            </a:r>
            <a:r>
              <a:rPr sz="1088" kern="0" dirty="0">
                <a:solidFill>
                  <a:srgbClr val="252525"/>
                </a:solidFill>
                <a:latin typeface="Calibri"/>
                <a:cs typeface="Calibri"/>
              </a:rPr>
              <a:t>explaining</a:t>
            </a:r>
            <a:r>
              <a:rPr sz="1088" kern="0" spc="91" dirty="0">
                <a:solidFill>
                  <a:srgbClr val="252525"/>
                </a:solidFill>
                <a:latin typeface="Calibri"/>
                <a:cs typeface="Calibri"/>
              </a:rPr>
              <a:t> </a:t>
            </a:r>
            <a:r>
              <a:rPr sz="1088" kern="0" spc="-22" dirty="0">
                <a:solidFill>
                  <a:srgbClr val="252525"/>
                </a:solidFill>
                <a:latin typeface="Calibri"/>
                <a:cs typeface="Calibri"/>
              </a:rPr>
              <a:t>the </a:t>
            </a:r>
            <a:r>
              <a:rPr sz="1088" kern="0" dirty="0">
                <a:solidFill>
                  <a:srgbClr val="252525"/>
                </a:solidFill>
                <a:latin typeface="Calibri"/>
                <a:cs typeface="Calibri"/>
              </a:rPr>
              <a:t>importance</a:t>
            </a:r>
            <a:r>
              <a:rPr sz="1088" kern="0" spc="30" dirty="0">
                <a:solidFill>
                  <a:srgbClr val="252525"/>
                </a:solidFill>
                <a:latin typeface="Calibri"/>
                <a:cs typeface="Calibri"/>
              </a:rPr>
              <a:t> </a:t>
            </a:r>
            <a:r>
              <a:rPr sz="1088" kern="0" dirty="0">
                <a:solidFill>
                  <a:srgbClr val="252525"/>
                </a:solidFill>
                <a:latin typeface="Calibri"/>
                <a:cs typeface="Calibri"/>
              </a:rPr>
              <a:t>and</a:t>
            </a:r>
            <a:r>
              <a:rPr sz="1088" kern="0" spc="70" dirty="0">
                <a:solidFill>
                  <a:srgbClr val="252525"/>
                </a:solidFill>
                <a:latin typeface="Calibri"/>
                <a:cs typeface="Calibri"/>
              </a:rPr>
              <a:t> </a:t>
            </a:r>
            <a:r>
              <a:rPr sz="1088" kern="0" dirty="0">
                <a:solidFill>
                  <a:srgbClr val="252525"/>
                </a:solidFill>
                <a:latin typeface="Calibri"/>
                <a:cs typeface="Calibri"/>
              </a:rPr>
              <a:t>need</a:t>
            </a:r>
            <a:r>
              <a:rPr sz="1088" kern="0" spc="148" dirty="0">
                <a:solidFill>
                  <a:srgbClr val="252525"/>
                </a:solidFill>
                <a:latin typeface="Calibri"/>
                <a:cs typeface="Calibri"/>
              </a:rPr>
              <a:t> </a:t>
            </a:r>
            <a:r>
              <a:rPr sz="1088" kern="0" dirty="0">
                <a:solidFill>
                  <a:srgbClr val="252525"/>
                </a:solidFill>
                <a:latin typeface="Calibri"/>
                <a:cs typeface="Calibri"/>
              </a:rPr>
              <a:t>to</a:t>
            </a:r>
            <a:r>
              <a:rPr sz="1088" kern="0" spc="70" dirty="0">
                <a:solidFill>
                  <a:srgbClr val="252525"/>
                </a:solidFill>
                <a:latin typeface="Calibri"/>
                <a:cs typeface="Calibri"/>
              </a:rPr>
              <a:t> </a:t>
            </a:r>
            <a:r>
              <a:rPr sz="1088" kern="0" dirty="0">
                <a:solidFill>
                  <a:srgbClr val="252525"/>
                </a:solidFill>
                <a:latin typeface="Calibri"/>
                <a:cs typeface="Calibri"/>
              </a:rPr>
              <a:t>recycle</a:t>
            </a:r>
            <a:r>
              <a:rPr sz="1088" kern="0" spc="104" dirty="0">
                <a:solidFill>
                  <a:srgbClr val="252525"/>
                </a:solidFill>
                <a:latin typeface="Calibri"/>
                <a:cs typeface="Calibri"/>
              </a:rPr>
              <a:t> </a:t>
            </a:r>
            <a:r>
              <a:rPr sz="1088" kern="0" dirty="0">
                <a:solidFill>
                  <a:srgbClr val="252525"/>
                </a:solidFill>
                <a:latin typeface="Calibri"/>
                <a:cs typeface="Calibri"/>
              </a:rPr>
              <a:t>correctly</a:t>
            </a:r>
            <a:r>
              <a:rPr sz="1088" kern="0" spc="91" dirty="0">
                <a:solidFill>
                  <a:srgbClr val="252525"/>
                </a:solidFill>
                <a:latin typeface="Calibri"/>
                <a:cs typeface="Calibri"/>
              </a:rPr>
              <a:t> </a:t>
            </a:r>
            <a:r>
              <a:rPr sz="1088" kern="0" spc="-22" dirty="0">
                <a:solidFill>
                  <a:srgbClr val="252525"/>
                </a:solidFill>
                <a:latin typeface="Calibri"/>
                <a:cs typeface="Calibri"/>
              </a:rPr>
              <a:t>and </a:t>
            </a:r>
            <a:r>
              <a:rPr sz="1088" kern="0" dirty="0">
                <a:solidFill>
                  <a:srgbClr val="252525"/>
                </a:solidFill>
                <a:latin typeface="Calibri"/>
                <a:cs typeface="Calibri"/>
              </a:rPr>
              <a:t>reminding</a:t>
            </a:r>
            <a:r>
              <a:rPr sz="1088" kern="0" spc="87" dirty="0">
                <a:solidFill>
                  <a:srgbClr val="252525"/>
                </a:solidFill>
                <a:latin typeface="Calibri"/>
                <a:cs typeface="Calibri"/>
              </a:rPr>
              <a:t> </a:t>
            </a:r>
            <a:r>
              <a:rPr sz="1088" kern="0" dirty="0">
                <a:solidFill>
                  <a:srgbClr val="252525"/>
                </a:solidFill>
                <a:latin typeface="Calibri"/>
                <a:cs typeface="Calibri"/>
              </a:rPr>
              <a:t>where</a:t>
            </a:r>
            <a:r>
              <a:rPr sz="1088" kern="0" spc="126" dirty="0">
                <a:solidFill>
                  <a:srgbClr val="252525"/>
                </a:solidFill>
                <a:latin typeface="Calibri"/>
                <a:cs typeface="Calibri"/>
              </a:rPr>
              <a:t> </a:t>
            </a:r>
            <a:r>
              <a:rPr sz="1088" kern="0" dirty="0">
                <a:solidFill>
                  <a:srgbClr val="252525"/>
                </a:solidFill>
                <a:latin typeface="Calibri"/>
                <a:cs typeface="Calibri"/>
              </a:rPr>
              <a:t>the</a:t>
            </a:r>
            <a:r>
              <a:rPr sz="1088" kern="0" spc="48" dirty="0">
                <a:solidFill>
                  <a:srgbClr val="252525"/>
                </a:solidFill>
                <a:latin typeface="Calibri"/>
                <a:cs typeface="Calibri"/>
              </a:rPr>
              <a:t> </a:t>
            </a:r>
            <a:r>
              <a:rPr sz="1088" kern="0" dirty="0">
                <a:solidFill>
                  <a:srgbClr val="252525"/>
                </a:solidFill>
                <a:latin typeface="Calibri"/>
                <a:cs typeface="Calibri"/>
              </a:rPr>
              <a:t>nearest</a:t>
            </a:r>
            <a:r>
              <a:rPr sz="1088" kern="0" spc="113" dirty="0">
                <a:solidFill>
                  <a:srgbClr val="252525"/>
                </a:solidFill>
                <a:latin typeface="Calibri"/>
                <a:cs typeface="Calibri"/>
              </a:rPr>
              <a:t> </a:t>
            </a:r>
            <a:r>
              <a:rPr sz="1088" kern="0" dirty="0">
                <a:solidFill>
                  <a:srgbClr val="252525"/>
                </a:solidFill>
                <a:latin typeface="Calibri"/>
                <a:cs typeface="Calibri"/>
              </a:rPr>
              <a:t>glass</a:t>
            </a:r>
            <a:r>
              <a:rPr sz="1088" kern="0" spc="30" dirty="0">
                <a:solidFill>
                  <a:srgbClr val="252525"/>
                </a:solidFill>
                <a:latin typeface="Calibri"/>
                <a:cs typeface="Calibri"/>
              </a:rPr>
              <a:t> </a:t>
            </a:r>
            <a:r>
              <a:rPr sz="1088" kern="0" spc="-17" dirty="0">
                <a:solidFill>
                  <a:srgbClr val="252525"/>
                </a:solidFill>
                <a:latin typeface="Calibri"/>
                <a:cs typeface="Calibri"/>
              </a:rPr>
              <a:t>bins</a:t>
            </a:r>
            <a:endParaRPr sz="1088" kern="0">
              <a:solidFill>
                <a:sysClr val="windowText" lastClr="000000"/>
              </a:solidFill>
              <a:latin typeface="Calibri"/>
              <a:cs typeface="Calibri"/>
            </a:endParaRPr>
          </a:p>
        </p:txBody>
      </p:sp>
      <p:sp>
        <p:nvSpPr>
          <p:cNvPr id="17" name="object 17"/>
          <p:cNvSpPr txBox="1"/>
          <p:nvPr/>
        </p:nvSpPr>
        <p:spPr>
          <a:xfrm>
            <a:off x="4104630" y="4365900"/>
            <a:ext cx="2070221" cy="208179"/>
          </a:xfrm>
          <a:prstGeom prst="rect">
            <a:avLst/>
          </a:prstGeom>
          <a:solidFill>
            <a:srgbClr val="76E4A2"/>
          </a:solidFill>
        </p:spPr>
        <p:txBody>
          <a:bodyPr vert="horz" wrap="square" lIns="0" tIns="553" rIns="0" bIns="0" rtlCol="0">
            <a:spAutoFit/>
          </a:bodyPr>
          <a:lstStyle/>
          <a:p>
            <a:pPr marL="2763" defTabSz="795802">
              <a:spcBef>
                <a:spcPts val="4"/>
              </a:spcBef>
            </a:pPr>
            <a:r>
              <a:rPr sz="1349" b="1" kern="0" dirty="0">
                <a:solidFill>
                  <a:srgbClr val="252525"/>
                </a:solidFill>
                <a:latin typeface="Calibri"/>
                <a:cs typeface="Calibri"/>
              </a:rPr>
              <a:t>Placement</a:t>
            </a:r>
            <a:r>
              <a:rPr sz="1349" b="1" kern="0" spc="87" dirty="0">
                <a:solidFill>
                  <a:srgbClr val="252525"/>
                </a:solidFill>
                <a:latin typeface="Calibri"/>
                <a:cs typeface="Calibri"/>
              </a:rPr>
              <a:t> </a:t>
            </a:r>
            <a:r>
              <a:rPr sz="1349" b="1" kern="0" dirty="0">
                <a:solidFill>
                  <a:srgbClr val="252525"/>
                </a:solidFill>
                <a:latin typeface="Calibri"/>
                <a:cs typeface="Calibri"/>
              </a:rPr>
              <a:t>of</a:t>
            </a:r>
            <a:r>
              <a:rPr sz="1349" b="1" kern="0" spc="35" dirty="0">
                <a:solidFill>
                  <a:srgbClr val="252525"/>
                </a:solidFill>
                <a:latin typeface="Calibri"/>
                <a:cs typeface="Calibri"/>
              </a:rPr>
              <a:t> </a:t>
            </a:r>
            <a:r>
              <a:rPr sz="1349" b="1" kern="0" dirty="0">
                <a:solidFill>
                  <a:srgbClr val="252525"/>
                </a:solidFill>
                <a:latin typeface="Calibri"/>
                <a:cs typeface="Calibri"/>
              </a:rPr>
              <a:t>new</a:t>
            </a:r>
            <a:r>
              <a:rPr sz="1349" b="1" kern="0" spc="109" dirty="0">
                <a:solidFill>
                  <a:srgbClr val="252525"/>
                </a:solidFill>
                <a:latin typeface="Calibri"/>
                <a:cs typeface="Calibri"/>
              </a:rPr>
              <a:t> </a:t>
            </a:r>
            <a:r>
              <a:rPr sz="1349" b="1" kern="0" dirty="0">
                <a:solidFill>
                  <a:srgbClr val="252525"/>
                </a:solidFill>
                <a:latin typeface="Calibri"/>
                <a:cs typeface="Calibri"/>
              </a:rPr>
              <a:t>glass</a:t>
            </a:r>
            <a:r>
              <a:rPr sz="1349" b="1" kern="0" spc="135"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sp>
        <p:nvSpPr>
          <p:cNvPr id="18" name="object 18"/>
          <p:cNvSpPr txBox="1"/>
          <p:nvPr/>
        </p:nvSpPr>
        <p:spPr>
          <a:xfrm>
            <a:off x="3956078" y="4687928"/>
            <a:ext cx="2359809" cy="384423"/>
          </a:xfrm>
          <a:prstGeom prst="rect">
            <a:avLst/>
          </a:prstGeom>
        </p:spPr>
        <p:txBody>
          <a:bodyPr vert="horz" wrap="square" lIns="0" tIns="10500" rIns="0" bIns="0" rtlCol="0">
            <a:spAutoFit/>
          </a:bodyPr>
          <a:lstStyle/>
          <a:p>
            <a:pPr marL="619510" marR="4421" indent="-609010" defTabSz="795802">
              <a:lnSpc>
                <a:spcPct val="115100"/>
              </a:lnSpc>
              <a:spcBef>
                <a:spcPts val="83"/>
              </a:spcBef>
            </a:pPr>
            <a:r>
              <a:rPr sz="1088" kern="0" dirty="0">
                <a:solidFill>
                  <a:srgbClr val="252525"/>
                </a:solidFill>
                <a:latin typeface="Calibri"/>
                <a:cs typeface="Calibri"/>
              </a:rPr>
              <a:t>18</a:t>
            </a:r>
            <a:r>
              <a:rPr sz="1088" kern="0" spc="65" dirty="0">
                <a:solidFill>
                  <a:srgbClr val="252525"/>
                </a:solidFill>
                <a:latin typeface="Calibri"/>
                <a:cs typeface="Calibri"/>
              </a:rPr>
              <a:t> </a:t>
            </a:r>
            <a:r>
              <a:rPr sz="1088" kern="0" dirty="0">
                <a:solidFill>
                  <a:srgbClr val="252525"/>
                </a:solidFill>
                <a:latin typeface="Calibri"/>
                <a:cs typeface="Calibri"/>
              </a:rPr>
              <a:t>new</a:t>
            </a:r>
            <a:r>
              <a:rPr sz="1088" kern="0" spc="99" dirty="0">
                <a:solidFill>
                  <a:srgbClr val="252525"/>
                </a:solidFill>
                <a:latin typeface="Calibri"/>
                <a:cs typeface="Calibri"/>
              </a:rPr>
              <a:t> </a:t>
            </a:r>
            <a:r>
              <a:rPr sz="1088" kern="0" dirty="0">
                <a:solidFill>
                  <a:srgbClr val="252525"/>
                </a:solidFill>
                <a:latin typeface="Calibri"/>
                <a:cs typeface="Calibri"/>
              </a:rPr>
              <a:t>glass</a:t>
            </a:r>
            <a:r>
              <a:rPr sz="1088" kern="0" spc="65" dirty="0">
                <a:solidFill>
                  <a:srgbClr val="252525"/>
                </a:solidFill>
                <a:latin typeface="Calibri"/>
                <a:cs typeface="Calibri"/>
              </a:rPr>
              <a:t> </a:t>
            </a:r>
            <a:r>
              <a:rPr sz="1088" kern="0" dirty="0">
                <a:solidFill>
                  <a:srgbClr val="252525"/>
                </a:solidFill>
                <a:latin typeface="Calibri"/>
                <a:cs typeface="Calibri"/>
              </a:rPr>
              <a:t>bins</a:t>
            </a:r>
            <a:r>
              <a:rPr sz="1088" kern="0" spc="65" dirty="0">
                <a:solidFill>
                  <a:srgbClr val="252525"/>
                </a:solidFill>
                <a:latin typeface="Calibri"/>
                <a:cs typeface="Calibri"/>
              </a:rPr>
              <a:t> </a:t>
            </a:r>
            <a:r>
              <a:rPr sz="1088" kern="0" dirty="0">
                <a:solidFill>
                  <a:srgbClr val="252525"/>
                </a:solidFill>
                <a:latin typeface="Calibri"/>
                <a:cs typeface="Calibri"/>
              </a:rPr>
              <a:t>in</a:t>
            </a:r>
            <a:r>
              <a:rPr sz="1088" kern="0" spc="44" dirty="0">
                <a:solidFill>
                  <a:srgbClr val="252525"/>
                </a:solidFill>
                <a:latin typeface="Calibri"/>
                <a:cs typeface="Calibri"/>
              </a:rPr>
              <a:t> </a:t>
            </a:r>
            <a:r>
              <a:rPr sz="1088" kern="0" dirty="0">
                <a:solidFill>
                  <a:srgbClr val="252525"/>
                </a:solidFill>
                <a:latin typeface="Calibri"/>
                <a:cs typeface="Calibri"/>
              </a:rPr>
              <a:t>order</a:t>
            </a:r>
            <a:r>
              <a:rPr sz="1088" kern="0" spc="39" dirty="0">
                <a:solidFill>
                  <a:srgbClr val="252525"/>
                </a:solidFill>
                <a:latin typeface="Calibri"/>
                <a:cs typeface="Calibri"/>
              </a:rPr>
              <a:t> </a:t>
            </a:r>
            <a:r>
              <a:rPr sz="1088" kern="0" dirty="0">
                <a:solidFill>
                  <a:srgbClr val="252525"/>
                </a:solidFill>
                <a:latin typeface="Calibri"/>
                <a:cs typeface="Calibri"/>
              </a:rPr>
              <a:t>to</a:t>
            </a:r>
            <a:r>
              <a:rPr sz="1088" kern="0" spc="44" dirty="0">
                <a:solidFill>
                  <a:srgbClr val="252525"/>
                </a:solidFill>
                <a:latin typeface="Calibri"/>
                <a:cs typeface="Calibri"/>
              </a:rPr>
              <a:t> </a:t>
            </a:r>
            <a:r>
              <a:rPr sz="1088" kern="0" dirty="0">
                <a:solidFill>
                  <a:srgbClr val="252525"/>
                </a:solidFill>
                <a:latin typeface="Calibri"/>
                <a:cs typeface="Calibri"/>
              </a:rPr>
              <a:t>reduce</a:t>
            </a:r>
            <a:r>
              <a:rPr sz="1088" kern="0" spc="74" dirty="0">
                <a:solidFill>
                  <a:srgbClr val="252525"/>
                </a:solidFill>
                <a:latin typeface="Calibri"/>
                <a:cs typeface="Calibri"/>
              </a:rPr>
              <a:t> </a:t>
            </a:r>
            <a:r>
              <a:rPr sz="1088" kern="0" spc="-22" dirty="0">
                <a:solidFill>
                  <a:srgbClr val="252525"/>
                </a:solidFill>
                <a:latin typeface="Calibri"/>
                <a:cs typeface="Calibri"/>
              </a:rPr>
              <a:t>the </a:t>
            </a:r>
            <a:r>
              <a:rPr sz="1088" kern="0" dirty="0">
                <a:solidFill>
                  <a:srgbClr val="252525"/>
                </a:solidFill>
                <a:latin typeface="Calibri"/>
                <a:cs typeface="Calibri"/>
              </a:rPr>
              <a:t>distance</a:t>
            </a:r>
            <a:r>
              <a:rPr sz="1088" kern="0" spc="91" dirty="0">
                <a:solidFill>
                  <a:srgbClr val="252525"/>
                </a:solidFill>
                <a:latin typeface="Calibri"/>
                <a:cs typeface="Calibri"/>
              </a:rPr>
              <a:t> </a:t>
            </a:r>
            <a:r>
              <a:rPr sz="1088" kern="0" dirty="0">
                <a:solidFill>
                  <a:srgbClr val="252525"/>
                </a:solidFill>
                <a:latin typeface="Calibri"/>
                <a:cs typeface="Calibri"/>
              </a:rPr>
              <a:t>to</a:t>
            </a:r>
            <a:r>
              <a:rPr sz="1088" kern="0" spc="61" dirty="0">
                <a:solidFill>
                  <a:srgbClr val="252525"/>
                </a:solidFill>
                <a:latin typeface="Calibri"/>
                <a:cs typeface="Calibri"/>
              </a:rPr>
              <a:t> </a:t>
            </a:r>
            <a:r>
              <a:rPr sz="1088" kern="0" spc="-9" dirty="0">
                <a:solidFill>
                  <a:srgbClr val="252525"/>
                </a:solidFill>
                <a:latin typeface="Calibri"/>
                <a:cs typeface="Calibri"/>
              </a:rPr>
              <a:t>recycle.</a:t>
            </a:r>
            <a:endParaRPr sz="1088" kern="0">
              <a:solidFill>
                <a:sysClr val="windowText" lastClr="000000"/>
              </a:solidFill>
              <a:latin typeface="Calibri"/>
              <a:cs typeface="Calibri"/>
            </a:endParaRPr>
          </a:p>
        </p:txBody>
      </p:sp>
      <p:grpSp>
        <p:nvGrpSpPr>
          <p:cNvPr id="19" name="object 19"/>
          <p:cNvGrpSpPr/>
          <p:nvPr/>
        </p:nvGrpSpPr>
        <p:grpSpPr>
          <a:xfrm>
            <a:off x="4211181" y="2138948"/>
            <a:ext cx="2428890" cy="2105591"/>
            <a:chOff x="4838700" y="2457450"/>
            <a:chExt cx="2790825" cy="2419350"/>
          </a:xfrm>
        </p:grpSpPr>
        <p:sp>
          <p:nvSpPr>
            <p:cNvPr id="20" name="object 20"/>
            <p:cNvSpPr/>
            <p:nvPr/>
          </p:nvSpPr>
          <p:spPr>
            <a:xfrm>
              <a:off x="4838700" y="2838450"/>
              <a:ext cx="2038350" cy="2038350"/>
            </a:xfrm>
            <a:custGeom>
              <a:avLst/>
              <a:gdLst/>
              <a:ahLst/>
              <a:cxnLst/>
              <a:rect l="l" t="t" r="r" b="b"/>
              <a:pathLst>
                <a:path w="2038350" h="2038350">
                  <a:moveTo>
                    <a:pt x="1019175" y="0"/>
                  </a:moveTo>
                  <a:lnTo>
                    <a:pt x="971198" y="1109"/>
                  </a:lnTo>
                  <a:lnTo>
                    <a:pt x="923793" y="4404"/>
                  </a:lnTo>
                  <a:lnTo>
                    <a:pt x="877007" y="9837"/>
                  </a:lnTo>
                  <a:lnTo>
                    <a:pt x="830890" y="17357"/>
                  </a:lnTo>
                  <a:lnTo>
                    <a:pt x="785490" y="26917"/>
                  </a:lnTo>
                  <a:lnTo>
                    <a:pt x="740858" y="38467"/>
                  </a:lnTo>
                  <a:lnTo>
                    <a:pt x="697041" y="51959"/>
                  </a:lnTo>
                  <a:lnTo>
                    <a:pt x="654088" y="67343"/>
                  </a:lnTo>
                  <a:lnTo>
                    <a:pt x="612049" y="84570"/>
                  </a:lnTo>
                  <a:lnTo>
                    <a:pt x="570972" y="103592"/>
                  </a:lnTo>
                  <a:lnTo>
                    <a:pt x="530906" y="124359"/>
                  </a:lnTo>
                  <a:lnTo>
                    <a:pt x="491901" y="146823"/>
                  </a:lnTo>
                  <a:lnTo>
                    <a:pt x="454005" y="170934"/>
                  </a:lnTo>
                  <a:lnTo>
                    <a:pt x="417268" y="196644"/>
                  </a:lnTo>
                  <a:lnTo>
                    <a:pt x="381737" y="223904"/>
                  </a:lnTo>
                  <a:lnTo>
                    <a:pt x="347463" y="252665"/>
                  </a:lnTo>
                  <a:lnTo>
                    <a:pt x="314493" y="282878"/>
                  </a:lnTo>
                  <a:lnTo>
                    <a:pt x="282878" y="314493"/>
                  </a:lnTo>
                  <a:lnTo>
                    <a:pt x="252665" y="347463"/>
                  </a:lnTo>
                  <a:lnTo>
                    <a:pt x="223904" y="381737"/>
                  </a:lnTo>
                  <a:lnTo>
                    <a:pt x="196644" y="417268"/>
                  </a:lnTo>
                  <a:lnTo>
                    <a:pt x="170934" y="454005"/>
                  </a:lnTo>
                  <a:lnTo>
                    <a:pt x="146823" y="491901"/>
                  </a:lnTo>
                  <a:lnTo>
                    <a:pt x="124359" y="530906"/>
                  </a:lnTo>
                  <a:lnTo>
                    <a:pt x="103592" y="570972"/>
                  </a:lnTo>
                  <a:lnTo>
                    <a:pt x="84570" y="612049"/>
                  </a:lnTo>
                  <a:lnTo>
                    <a:pt x="67343" y="654088"/>
                  </a:lnTo>
                  <a:lnTo>
                    <a:pt x="51959" y="697041"/>
                  </a:lnTo>
                  <a:lnTo>
                    <a:pt x="38467" y="740858"/>
                  </a:lnTo>
                  <a:lnTo>
                    <a:pt x="26917" y="785490"/>
                  </a:lnTo>
                  <a:lnTo>
                    <a:pt x="17357" y="830890"/>
                  </a:lnTo>
                  <a:lnTo>
                    <a:pt x="9837" y="877007"/>
                  </a:lnTo>
                  <a:lnTo>
                    <a:pt x="4404" y="923793"/>
                  </a:lnTo>
                  <a:lnTo>
                    <a:pt x="1109" y="971198"/>
                  </a:lnTo>
                  <a:lnTo>
                    <a:pt x="0" y="1019175"/>
                  </a:lnTo>
                  <a:lnTo>
                    <a:pt x="1109" y="1067151"/>
                  </a:lnTo>
                  <a:lnTo>
                    <a:pt x="4404" y="1114556"/>
                  </a:lnTo>
                  <a:lnTo>
                    <a:pt x="9837" y="1161342"/>
                  </a:lnTo>
                  <a:lnTo>
                    <a:pt x="17357" y="1207459"/>
                  </a:lnTo>
                  <a:lnTo>
                    <a:pt x="26917" y="1252859"/>
                  </a:lnTo>
                  <a:lnTo>
                    <a:pt x="38467" y="1297491"/>
                  </a:lnTo>
                  <a:lnTo>
                    <a:pt x="51959" y="1341308"/>
                  </a:lnTo>
                  <a:lnTo>
                    <a:pt x="67343" y="1384261"/>
                  </a:lnTo>
                  <a:lnTo>
                    <a:pt x="84570" y="1426300"/>
                  </a:lnTo>
                  <a:lnTo>
                    <a:pt x="103592" y="1467377"/>
                  </a:lnTo>
                  <a:lnTo>
                    <a:pt x="124359" y="1507443"/>
                  </a:lnTo>
                  <a:lnTo>
                    <a:pt x="146823" y="1546448"/>
                  </a:lnTo>
                  <a:lnTo>
                    <a:pt x="170934" y="1584344"/>
                  </a:lnTo>
                  <a:lnTo>
                    <a:pt x="196644" y="1621081"/>
                  </a:lnTo>
                  <a:lnTo>
                    <a:pt x="223904" y="1656612"/>
                  </a:lnTo>
                  <a:lnTo>
                    <a:pt x="252665" y="1690886"/>
                  </a:lnTo>
                  <a:lnTo>
                    <a:pt x="282878" y="1723856"/>
                  </a:lnTo>
                  <a:lnTo>
                    <a:pt x="314493" y="1755471"/>
                  </a:lnTo>
                  <a:lnTo>
                    <a:pt x="347463" y="1785684"/>
                  </a:lnTo>
                  <a:lnTo>
                    <a:pt x="381737" y="1814445"/>
                  </a:lnTo>
                  <a:lnTo>
                    <a:pt x="417268" y="1841705"/>
                  </a:lnTo>
                  <a:lnTo>
                    <a:pt x="454005" y="1867415"/>
                  </a:lnTo>
                  <a:lnTo>
                    <a:pt x="491901" y="1891526"/>
                  </a:lnTo>
                  <a:lnTo>
                    <a:pt x="530906" y="1913990"/>
                  </a:lnTo>
                  <a:lnTo>
                    <a:pt x="570972" y="1934757"/>
                  </a:lnTo>
                  <a:lnTo>
                    <a:pt x="612049" y="1953779"/>
                  </a:lnTo>
                  <a:lnTo>
                    <a:pt x="654088" y="1971006"/>
                  </a:lnTo>
                  <a:lnTo>
                    <a:pt x="697041" y="1986390"/>
                  </a:lnTo>
                  <a:lnTo>
                    <a:pt x="740858" y="1999882"/>
                  </a:lnTo>
                  <a:lnTo>
                    <a:pt x="785490" y="2011432"/>
                  </a:lnTo>
                  <a:lnTo>
                    <a:pt x="830890" y="2020992"/>
                  </a:lnTo>
                  <a:lnTo>
                    <a:pt x="877007" y="2028512"/>
                  </a:lnTo>
                  <a:lnTo>
                    <a:pt x="923793" y="2033945"/>
                  </a:lnTo>
                  <a:lnTo>
                    <a:pt x="971198" y="2037240"/>
                  </a:lnTo>
                  <a:lnTo>
                    <a:pt x="1019175" y="2038350"/>
                  </a:lnTo>
                  <a:lnTo>
                    <a:pt x="1067151" y="2037240"/>
                  </a:lnTo>
                  <a:lnTo>
                    <a:pt x="1114556" y="2033945"/>
                  </a:lnTo>
                  <a:lnTo>
                    <a:pt x="1161342" y="2028512"/>
                  </a:lnTo>
                  <a:lnTo>
                    <a:pt x="1207459" y="2020992"/>
                  </a:lnTo>
                  <a:lnTo>
                    <a:pt x="1252859" y="2011432"/>
                  </a:lnTo>
                  <a:lnTo>
                    <a:pt x="1297491" y="1999882"/>
                  </a:lnTo>
                  <a:lnTo>
                    <a:pt x="1341308" y="1986390"/>
                  </a:lnTo>
                  <a:lnTo>
                    <a:pt x="1384261" y="1971006"/>
                  </a:lnTo>
                  <a:lnTo>
                    <a:pt x="1426300" y="1953779"/>
                  </a:lnTo>
                  <a:lnTo>
                    <a:pt x="1467377" y="1934757"/>
                  </a:lnTo>
                  <a:lnTo>
                    <a:pt x="1507443" y="1913990"/>
                  </a:lnTo>
                  <a:lnTo>
                    <a:pt x="1546448" y="1891526"/>
                  </a:lnTo>
                  <a:lnTo>
                    <a:pt x="1584344" y="1867415"/>
                  </a:lnTo>
                  <a:lnTo>
                    <a:pt x="1621081" y="1841705"/>
                  </a:lnTo>
                  <a:lnTo>
                    <a:pt x="1656612" y="1814445"/>
                  </a:lnTo>
                  <a:lnTo>
                    <a:pt x="1690886" y="1785684"/>
                  </a:lnTo>
                  <a:lnTo>
                    <a:pt x="1723856" y="1755471"/>
                  </a:lnTo>
                  <a:lnTo>
                    <a:pt x="1755471" y="1723856"/>
                  </a:lnTo>
                  <a:lnTo>
                    <a:pt x="1785684" y="1690886"/>
                  </a:lnTo>
                  <a:lnTo>
                    <a:pt x="1814445" y="1656612"/>
                  </a:lnTo>
                  <a:lnTo>
                    <a:pt x="1841705" y="1621081"/>
                  </a:lnTo>
                  <a:lnTo>
                    <a:pt x="1867415" y="1584344"/>
                  </a:lnTo>
                  <a:lnTo>
                    <a:pt x="1891526" y="1546448"/>
                  </a:lnTo>
                  <a:lnTo>
                    <a:pt x="1913990" y="1507443"/>
                  </a:lnTo>
                  <a:lnTo>
                    <a:pt x="1934757" y="1467377"/>
                  </a:lnTo>
                  <a:lnTo>
                    <a:pt x="1953779" y="1426300"/>
                  </a:lnTo>
                  <a:lnTo>
                    <a:pt x="1971006" y="1384261"/>
                  </a:lnTo>
                  <a:lnTo>
                    <a:pt x="1986390" y="1341308"/>
                  </a:lnTo>
                  <a:lnTo>
                    <a:pt x="1999882" y="1297491"/>
                  </a:lnTo>
                  <a:lnTo>
                    <a:pt x="2011432" y="1252859"/>
                  </a:lnTo>
                  <a:lnTo>
                    <a:pt x="2020992" y="1207459"/>
                  </a:lnTo>
                  <a:lnTo>
                    <a:pt x="2028512" y="1161342"/>
                  </a:lnTo>
                  <a:lnTo>
                    <a:pt x="2033945" y="1114556"/>
                  </a:lnTo>
                  <a:lnTo>
                    <a:pt x="2037240" y="1067151"/>
                  </a:lnTo>
                  <a:lnTo>
                    <a:pt x="2038350" y="1019175"/>
                  </a:lnTo>
                  <a:lnTo>
                    <a:pt x="2037240" y="971198"/>
                  </a:lnTo>
                  <a:lnTo>
                    <a:pt x="2033945" y="923793"/>
                  </a:lnTo>
                  <a:lnTo>
                    <a:pt x="2028512" y="877007"/>
                  </a:lnTo>
                  <a:lnTo>
                    <a:pt x="2020992" y="830890"/>
                  </a:lnTo>
                  <a:lnTo>
                    <a:pt x="2011432" y="785490"/>
                  </a:lnTo>
                  <a:lnTo>
                    <a:pt x="1999882" y="740858"/>
                  </a:lnTo>
                  <a:lnTo>
                    <a:pt x="1986390" y="697041"/>
                  </a:lnTo>
                  <a:lnTo>
                    <a:pt x="1971006" y="654088"/>
                  </a:lnTo>
                  <a:lnTo>
                    <a:pt x="1953779" y="612049"/>
                  </a:lnTo>
                  <a:lnTo>
                    <a:pt x="1934757" y="570972"/>
                  </a:lnTo>
                  <a:lnTo>
                    <a:pt x="1913990" y="530906"/>
                  </a:lnTo>
                  <a:lnTo>
                    <a:pt x="1891526" y="491901"/>
                  </a:lnTo>
                  <a:lnTo>
                    <a:pt x="1867415" y="454005"/>
                  </a:lnTo>
                  <a:lnTo>
                    <a:pt x="1841705" y="417268"/>
                  </a:lnTo>
                  <a:lnTo>
                    <a:pt x="1814445" y="381737"/>
                  </a:lnTo>
                  <a:lnTo>
                    <a:pt x="1785684" y="347463"/>
                  </a:lnTo>
                  <a:lnTo>
                    <a:pt x="1755471" y="314493"/>
                  </a:lnTo>
                  <a:lnTo>
                    <a:pt x="1723856" y="282878"/>
                  </a:lnTo>
                  <a:lnTo>
                    <a:pt x="1690886" y="252665"/>
                  </a:lnTo>
                  <a:lnTo>
                    <a:pt x="1656612" y="223904"/>
                  </a:lnTo>
                  <a:lnTo>
                    <a:pt x="1621081" y="196644"/>
                  </a:lnTo>
                  <a:lnTo>
                    <a:pt x="1584344" y="170934"/>
                  </a:lnTo>
                  <a:lnTo>
                    <a:pt x="1546448" y="146823"/>
                  </a:lnTo>
                  <a:lnTo>
                    <a:pt x="1507443" y="124359"/>
                  </a:lnTo>
                  <a:lnTo>
                    <a:pt x="1467377" y="103592"/>
                  </a:lnTo>
                  <a:lnTo>
                    <a:pt x="1426300" y="84570"/>
                  </a:lnTo>
                  <a:lnTo>
                    <a:pt x="1384261" y="67343"/>
                  </a:lnTo>
                  <a:lnTo>
                    <a:pt x="1341308" y="51959"/>
                  </a:lnTo>
                  <a:lnTo>
                    <a:pt x="1297491" y="38467"/>
                  </a:lnTo>
                  <a:lnTo>
                    <a:pt x="1252859" y="26917"/>
                  </a:lnTo>
                  <a:lnTo>
                    <a:pt x="1207459" y="17357"/>
                  </a:lnTo>
                  <a:lnTo>
                    <a:pt x="1161342" y="9837"/>
                  </a:lnTo>
                  <a:lnTo>
                    <a:pt x="1114556" y="4404"/>
                  </a:lnTo>
                  <a:lnTo>
                    <a:pt x="1067151" y="1109"/>
                  </a:lnTo>
                  <a:lnTo>
                    <a:pt x="1019175"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pic>
          <p:nvPicPr>
            <p:cNvPr id="21" name="object 21" descr="Imagen que contiene verde, edificio, pequeño, oscuro  Descripción generada automáticamente"/>
            <p:cNvPicPr/>
            <p:nvPr/>
          </p:nvPicPr>
          <p:blipFill>
            <a:blip r:embed="rId4" cstate="print"/>
            <a:stretch>
              <a:fillRect/>
            </a:stretch>
          </p:blipFill>
          <p:spPr>
            <a:xfrm>
              <a:off x="5124450" y="2457450"/>
              <a:ext cx="2505075" cy="1971675"/>
            </a:xfrm>
            <a:prstGeom prst="rect">
              <a:avLst/>
            </a:prstGeom>
          </p:spPr>
        </p:pic>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6" y="318744"/>
            <a:ext cx="192321" cy="258639"/>
          </a:xfrm>
          <a:custGeom>
            <a:avLst/>
            <a:gdLst/>
            <a:ahLst/>
            <a:cxnLst/>
            <a:rect l="l" t="t" r="r" b="b"/>
            <a:pathLst>
              <a:path w="220979" h="297180">
                <a:moveTo>
                  <a:pt x="220980" y="109855"/>
                </a:moveTo>
                <a:lnTo>
                  <a:pt x="213055" y="71767"/>
                </a:lnTo>
                <a:lnTo>
                  <a:pt x="188048" y="32207"/>
                </a:lnTo>
                <a:lnTo>
                  <a:pt x="152857" y="8648"/>
                </a:lnTo>
                <a:lnTo>
                  <a:pt x="145008" y="7048"/>
                </a:lnTo>
                <a:lnTo>
                  <a:pt x="145008" y="106908"/>
                </a:lnTo>
                <a:lnTo>
                  <a:pt x="142303" y="120586"/>
                </a:lnTo>
                <a:lnTo>
                  <a:pt x="134899" y="131749"/>
                </a:lnTo>
                <a:lnTo>
                  <a:pt x="123926" y="139280"/>
                </a:lnTo>
                <a:lnTo>
                  <a:pt x="110490" y="142036"/>
                </a:lnTo>
                <a:lnTo>
                  <a:pt x="97053" y="139280"/>
                </a:lnTo>
                <a:lnTo>
                  <a:pt x="86080" y="131749"/>
                </a:lnTo>
                <a:lnTo>
                  <a:pt x="78676" y="120586"/>
                </a:lnTo>
                <a:lnTo>
                  <a:pt x="75971" y="106908"/>
                </a:lnTo>
                <a:lnTo>
                  <a:pt x="78676" y="93230"/>
                </a:lnTo>
                <a:lnTo>
                  <a:pt x="86080" y="82054"/>
                </a:lnTo>
                <a:lnTo>
                  <a:pt x="97053" y="74523"/>
                </a:lnTo>
                <a:lnTo>
                  <a:pt x="110490" y="71767"/>
                </a:lnTo>
                <a:lnTo>
                  <a:pt x="123926" y="74523"/>
                </a:lnTo>
                <a:lnTo>
                  <a:pt x="134899" y="82054"/>
                </a:lnTo>
                <a:lnTo>
                  <a:pt x="142303" y="93230"/>
                </a:lnTo>
                <a:lnTo>
                  <a:pt x="145008" y="106908"/>
                </a:lnTo>
                <a:lnTo>
                  <a:pt x="145008" y="7048"/>
                </a:lnTo>
                <a:lnTo>
                  <a:pt x="68122" y="8648"/>
                </a:lnTo>
                <a:lnTo>
                  <a:pt x="32931" y="32207"/>
                </a:lnTo>
                <a:lnTo>
                  <a:pt x="8890" y="67132"/>
                </a:lnTo>
                <a:lnTo>
                  <a:pt x="0" y="109855"/>
                </a:lnTo>
                <a:lnTo>
                  <a:pt x="0" y="296697"/>
                </a:lnTo>
                <a:lnTo>
                  <a:pt x="220980" y="296697"/>
                </a:lnTo>
                <a:lnTo>
                  <a:pt x="220980" y="142036"/>
                </a:lnTo>
                <a:lnTo>
                  <a:pt x="220980" y="109855"/>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3" name="object 3"/>
          <p:cNvSpPr txBox="1"/>
          <p:nvPr/>
        </p:nvSpPr>
        <p:spPr>
          <a:xfrm>
            <a:off x="7389683" y="4987099"/>
            <a:ext cx="1767370" cy="209295"/>
          </a:xfrm>
          <a:prstGeom prst="rect">
            <a:avLst/>
          </a:prstGeom>
          <a:solidFill>
            <a:srgbClr val="76E4A2"/>
          </a:solidFill>
        </p:spPr>
        <p:txBody>
          <a:bodyPr vert="horz" wrap="square" lIns="0" tIns="1658" rIns="0" bIns="0" rtlCol="0">
            <a:spAutoFit/>
          </a:bodyPr>
          <a:lstStyle/>
          <a:p>
            <a:pPr marL="5526" defTabSz="795802">
              <a:spcBef>
                <a:spcPts val="13"/>
              </a:spcBef>
            </a:pPr>
            <a:r>
              <a:rPr sz="1349" b="1" kern="0" dirty="0">
                <a:solidFill>
                  <a:srgbClr val="252525"/>
                </a:solidFill>
                <a:latin typeface="Calibri"/>
                <a:cs typeface="Calibri"/>
              </a:rPr>
              <a:t>Street</a:t>
            </a:r>
            <a:r>
              <a:rPr sz="1349" b="1" kern="0" spc="78" dirty="0">
                <a:solidFill>
                  <a:srgbClr val="252525"/>
                </a:solidFill>
                <a:latin typeface="Calibri"/>
                <a:cs typeface="Calibri"/>
              </a:rPr>
              <a:t> </a:t>
            </a:r>
            <a:r>
              <a:rPr sz="1349" b="1" kern="0" dirty="0">
                <a:solidFill>
                  <a:srgbClr val="252525"/>
                </a:solidFill>
                <a:latin typeface="Calibri"/>
                <a:cs typeface="Calibri"/>
              </a:rPr>
              <a:t>Digital</a:t>
            </a:r>
            <a:r>
              <a:rPr sz="1349" b="1" kern="0" spc="91" dirty="0">
                <a:solidFill>
                  <a:srgbClr val="252525"/>
                </a:solidFill>
                <a:latin typeface="Calibri"/>
                <a:cs typeface="Calibri"/>
              </a:rPr>
              <a:t> </a:t>
            </a:r>
            <a:r>
              <a:rPr sz="1349" b="1" kern="0" spc="-9" dirty="0">
                <a:solidFill>
                  <a:srgbClr val="252525"/>
                </a:solidFill>
                <a:latin typeface="Calibri"/>
                <a:cs typeface="Calibri"/>
              </a:rPr>
              <a:t>Billboards</a:t>
            </a:r>
            <a:endParaRPr sz="1349" kern="0">
              <a:solidFill>
                <a:sysClr val="windowText" lastClr="000000"/>
              </a:solidFill>
              <a:latin typeface="Calibri"/>
              <a:cs typeface="Calibri"/>
            </a:endParaRPr>
          </a:p>
        </p:txBody>
      </p:sp>
      <p:sp>
        <p:nvSpPr>
          <p:cNvPr id="4" name="object 4"/>
          <p:cNvSpPr txBox="1"/>
          <p:nvPr/>
        </p:nvSpPr>
        <p:spPr>
          <a:xfrm>
            <a:off x="9152743" y="4974587"/>
            <a:ext cx="598518" cy="221572"/>
          </a:xfrm>
          <a:prstGeom prst="rect">
            <a:avLst/>
          </a:prstGeom>
        </p:spPr>
        <p:txBody>
          <a:bodyPr vert="horz" wrap="square" lIns="0" tIns="13816" rIns="0" bIns="0" rtlCol="0">
            <a:spAutoFit/>
          </a:bodyPr>
          <a:lstStyle/>
          <a:p>
            <a:pPr marL="11053" defTabSz="795802">
              <a:spcBef>
                <a:spcPts val="109"/>
              </a:spcBef>
            </a:pPr>
            <a:r>
              <a:rPr sz="1349" b="1" kern="0" spc="-9" dirty="0">
                <a:solidFill>
                  <a:srgbClr val="252525"/>
                </a:solidFill>
                <a:latin typeface="Calibri"/>
                <a:cs typeface="Calibri"/>
              </a:rPr>
              <a:t>(DOOH)</a:t>
            </a:r>
            <a:endParaRPr sz="1349" kern="0">
              <a:solidFill>
                <a:sysClr val="windowText" lastClr="000000"/>
              </a:solidFill>
              <a:latin typeface="Calibri"/>
              <a:cs typeface="Calibri"/>
            </a:endParaRPr>
          </a:p>
        </p:txBody>
      </p:sp>
      <p:sp>
        <p:nvSpPr>
          <p:cNvPr id="5" name="object 5"/>
          <p:cNvSpPr txBox="1"/>
          <p:nvPr/>
        </p:nvSpPr>
        <p:spPr>
          <a:xfrm>
            <a:off x="7904751" y="5315018"/>
            <a:ext cx="1326909" cy="201375"/>
          </a:xfrm>
          <a:prstGeom prst="rect">
            <a:avLst/>
          </a:prstGeom>
        </p:spPr>
        <p:txBody>
          <a:bodyPr vert="horz" wrap="square" lIns="0" tIns="13816" rIns="0" bIns="0" rtlCol="0">
            <a:spAutoFit/>
          </a:bodyPr>
          <a:lstStyle/>
          <a:p>
            <a:pPr marL="11053" defTabSz="795802">
              <a:spcBef>
                <a:spcPts val="109"/>
              </a:spcBef>
            </a:pPr>
            <a:r>
              <a:rPr sz="1218" kern="0" dirty="0">
                <a:solidFill>
                  <a:srgbClr val="252525"/>
                </a:solidFill>
                <a:latin typeface="Calibri"/>
                <a:cs typeface="Calibri"/>
              </a:rPr>
              <a:t>Across</a:t>
            </a:r>
            <a:r>
              <a:rPr sz="1218" kern="0" spc="17" dirty="0">
                <a:solidFill>
                  <a:srgbClr val="252525"/>
                </a:solidFill>
                <a:latin typeface="Calibri"/>
                <a:cs typeface="Calibri"/>
              </a:rPr>
              <a:t> </a:t>
            </a:r>
            <a:r>
              <a:rPr sz="1218" kern="0" spc="-9" dirty="0">
                <a:solidFill>
                  <a:srgbClr val="252525"/>
                </a:solidFill>
                <a:latin typeface="Calibri"/>
                <a:cs typeface="Calibri"/>
              </a:rPr>
              <a:t>all</a:t>
            </a:r>
            <a:r>
              <a:rPr sz="1218" kern="0" spc="-35" dirty="0">
                <a:solidFill>
                  <a:srgbClr val="252525"/>
                </a:solidFill>
                <a:latin typeface="Calibri"/>
                <a:cs typeface="Calibri"/>
              </a:rPr>
              <a:t> </a:t>
            </a:r>
            <a:r>
              <a:rPr sz="1218" kern="0" dirty="0">
                <a:solidFill>
                  <a:srgbClr val="252525"/>
                </a:solidFill>
                <a:latin typeface="Calibri"/>
                <a:cs typeface="Calibri"/>
              </a:rPr>
              <a:t>the</a:t>
            </a:r>
            <a:r>
              <a:rPr sz="1218" kern="0" spc="-48" dirty="0">
                <a:solidFill>
                  <a:srgbClr val="252525"/>
                </a:solidFill>
                <a:latin typeface="Calibri"/>
                <a:cs typeface="Calibri"/>
              </a:rPr>
              <a:t> </a:t>
            </a:r>
            <a:r>
              <a:rPr sz="1218" kern="0" spc="-9" dirty="0">
                <a:solidFill>
                  <a:srgbClr val="252525"/>
                </a:solidFill>
                <a:latin typeface="Calibri"/>
                <a:cs typeface="Calibri"/>
              </a:rPr>
              <a:t>streets</a:t>
            </a:r>
            <a:endParaRPr sz="1218" kern="0">
              <a:solidFill>
                <a:sysClr val="windowText" lastClr="000000"/>
              </a:solidFill>
              <a:latin typeface="Calibri"/>
              <a:cs typeface="Calibri"/>
            </a:endParaRPr>
          </a:p>
        </p:txBody>
      </p:sp>
      <p:sp>
        <p:nvSpPr>
          <p:cNvPr id="6" name="object 6"/>
          <p:cNvSpPr txBox="1"/>
          <p:nvPr/>
        </p:nvSpPr>
        <p:spPr>
          <a:xfrm>
            <a:off x="10121204" y="5602119"/>
            <a:ext cx="105556" cy="121032"/>
          </a:xfrm>
          <a:prstGeom prst="rect">
            <a:avLst/>
          </a:prstGeom>
        </p:spPr>
        <p:txBody>
          <a:bodyPr vert="horz" wrap="square" lIns="0" tIns="13816" rIns="0" bIns="0" rtlCol="0">
            <a:spAutoFit/>
          </a:bodyPr>
          <a:lstStyle/>
          <a:p>
            <a:pPr marL="11053" defTabSz="795802">
              <a:spcBef>
                <a:spcPts val="109"/>
              </a:spcBef>
            </a:pPr>
            <a:r>
              <a:rPr sz="696" kern="0" spc="-22" dirty="0">
                <a:solidFill>
                  <a:srgbClr val="252525"/>
                </a:solidFill>
                <a:latin typeface="Calibri"/>
                <a:cs typeface="Calibri"/>
              </a:rPr>
              <a:t>12</a:t>
            </a:r>
            <a:endParaRPr sz="696" kern="0">
              <a:solidFill>
                <a:sysClr val="windowText" lastClr="000000"/>
              </a:solidFill>
              <a:latin typeface="Calibri"/>
              <a:cs typeface="Calibri"/>
            </a:endParaRPr>
          </a:p>
        </p:txBody>
      </p:sp>
      <p:sp>
        <p:nvSpPr>
          <p:cNvPr id="7" name="object 7"/>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8" name="object 8" descr="$PPTXTitle"/>
          <p:cNvSpPr txBox="1">
            <a:spLocks noGrp="1"/>
          </p:cNvSpPr>
          <p:nvPr>
            <p:ph type="title"/>
          </p:nvPr>
        </p:nvSpPr>
        <p:spPr>
          <a:xfrm>
            <a:off x="346511" y="784601"/>
            <a:ext cx="5584113"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a:t>
            </a:r>
            <a:r>
              <a:rPr lang="en-GB" sz="2611" spc="-32" baseline="1388" dirty="0"/>
              <a:t>3</a:t>
            </a:r>
            <a:r>
              <a:rPr sz="2611" spc="-32" baseline="1388" dirty="0"/>
              <a:t>.</a:t>
            </a:r>
            <a:r>
              <a:rPr sz="2611" baseline="1388" dirty="0"/>
              <a:t>	</a:t>
            </a:r>
            <a:r>
              <a:rPr dirty="0"/>
              <a:t>Ecobarrios.</a:t>
            </a:r>
            <a:r>
              <a:rPr spc="-48" dirty="0"/>
              <a:t> </a:t>
            </a:r>
            <a:r>
              <a:rPr dirty="0"/>
              <a:t>Case</a:t>
            </a:r>
            <a:r>
              <a:rPr spc="-57" dirty="0"/>
              <a:t> </a:t>
            </a:r>
            <a:r>
              <a:rPr dirty="0"/>
              <a:t>study</a:t>
            </a:r>
            <a:r>
              <a:rPr spc="-57" dirty="0"/>
              <a:t> </a:t>
            </a:r>
            <a:r>
              <a:rPr dirty="0"/>
              <a:t>1:</a:t>
            </a:r>
            <a:r>
              <a:rPr spc="-44" dirty="0"/>
              <a:t> </a:t>
            </a:r>
            <a:r>
              <a:rPr dirty="0"/>
              <a:t>Vitoria</a:t>
            </a:r>
            <a:r>
              <a:rPr spc="-35" dirty="0"/>
              <a:t> </a:t>
            </a:r>
            <a:r>
              <a:rPr dirty="0"/>
              <a:t>(País</a:t>
            </a:r>
            <a:r>
              <a:rPr spc="-35" dirty="0"/>
              <a:t> </a:t>
            </a:r>
            <a:r>
              <a:rPr spc="-9" dirty="0"/>
              <a:t>Vasco)</a:t>
            </a:r>
            <a:endParaRPr dirty="0"/>
          </a:p>
        </p:txBody>
      </p:sp>
      <p:sp>
        <p:nvSpPr>
          <p:cNvPr id="9" name="object 9"/>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0" name="object 10"/>
          <p:cNvSpPr txBox="1"/>
          <p:nvPr/>
        </p:nvSpPr>
        <p:spPr>
          <a:xfrm>
            <a:off x="980907" y="4987099"/>
            <a:ext cx="2123828" cy="209295"/>
          </a:xfrm>
          <a:prstGeom prst="rect">
            <a:avLst/>
          </a:prstGeom>
          <a:solidFill>
            <a:srgbClr val="76E4A2"/>
          </a:solidFill>
        </p:spPr>
        <p:txBody>
          <a:bodyPr vert="horz" wrap="square" lIns="0" tIns="1658" rIns="0" bIns="0" rtlCol="0">
            <a:spAutoFit/>
          </a:bodyPr>
          <a:lstStyle/>
          <a:p>
            <a:pPr marL="553" defTabSz="795802">
              <a:spcBef>
                <a:spcPts val="13"/>
              </a:spcBef>
            </a:pPr>
            <a:r>
              <a:rPr sz="1349" b="1" kern="0" dirty="0">
                <a:solidFill>
                  <a:srgbClr val="252525"/>
                </a:solidFill>
                <a:latin typeface="Calibri"/>
                <a:cs typeface="Calibri"/>
              </a:rPr>
              <a:t>Connected</a:t>
            </a:r>
            <a:r>
              <a:rPr sz="1349" b="1" kern="0" spc="113" dirty="0">
                <a:solidFill>
                  <a:srgbClr val="252525"/>
                </a:solidFill>
                <a:latin typeface="Calibri"/>
                <a:cs typeface="Calibri"/>
              </a:rPr>
              <a:t> </a:t>
            </a:r>
            <a:r>
              <a:rPr sz="1349" b="1" kern="0" dirty="0">
                <a:solidFill>
                  <a:srgbClr val="252525"/>
                </a:solidFill>
                <a:latin typeface="Calibri"/>
                <a:cs typeface="Calibri"/>
              </a:rPr>
              <a:t>TV</a:t>
            </a:r>
            <a:r>
              <a:rPr sz="1349" b="1" kern="0" spc="99" dirty="0">
                <a:solidFill>
                  <a:srgbClr val="252525"/>
                </a:solidFill>
                <a:latin typeface="Calibri"/>
                <a:cs typeface="Calibri"/>
              </a:rPr>
              <a:t> </a:t>
            </a:r>
            <a:r>
              <a:rPr sz="1349" b="1" kern="0" spc="-9" dirty="0">
                <a:solidFill>
                  <a:srgbClr val="252525"/>
                </a:solidFill>
                <a:latin typeface="Calibri"/>
                <a:cs typeface="Calibri"/>
              </a:rPr>
              <a:t>advertisement</a:t>
            </a:r>
            <a:endParaRPr sz="1349" kern="0">
              <a:solidFill>
                <a:sysClr val="windowText" lastClr="000000"/>
              </a:solidFill>
              <a:latin typeface="Calibri"/>
              <a:cs typeface="Calibri"/>
            </a:endParaRPr>
          </a:p>
        </p:txBody>
      </p:sp>
      <p:sp>
        <p:nvSpPr>
          <p:cNvPr id="11" name="object 11"/>
          <p:cNvSpPr txBox="1"/>
          <p:nvPr/>
        </p:nvSpPr>
        <p:spPr>
          <a:xfrm>
            <a:off x="778405" y="5301754"/>
            <a:ext cx="2525051" cy="413662"/>
          </a:xfrm>
          <a:prstGeom prst="rect">
            <a:avLst/>
          </a:prstGeom>
        </p:spPr>
        <p:txBody>
          <a:bodyPr vert="horz" wrap="square" lIns="0" tIns="10500" rIns="0" bIns="0" rtlCol="0">
            <a:spAutoFit/>
          </a:bodyPr>
          <a:lstStyle/>
          <a:p>
            <a:pPr marL="1039517" marR="4421" indent="-1029017" defTabSz="795802">
              <a:lnSpc>
                <a:spcPct val="125200"/>
              </a:lnSpc>
              <a:spcBef>
                <a:spcPts val="83"/>
              </a:spcBef>
            </a:pPr>
            <a:r>
              <a:rPr sz="1088" kern="0" dirty="0">
                <a:solidFill>
                  <a:srgbClr val="252525"/>
                </a:solidFill>
                <a:latin typeface="Calibri"/>
                <a:cs typeface="Calibri"/>
              </a:rPr>
              <a:t>Pre</a:t>
            </a:r>
            <a:r>
              <a:rPr sz="1088" kern="0" spc="39" dirty="0">
                <a:solidFill>
                  <a:srgbClr val="252525"/>
                </a:solidFill>
                <a:latin typeface="Calibri"/>
                <a:cs typeface="Calibri"/>
              </a:rPr>
              <a:t> </a:t>
            </a:r>
            <a:r>
              <a:rPr sz="1088" kern="0" dirty="0">
                <a:solidFill>
                  <a:srgbClr val="252525"/>
                </a:solidFill>
                <a:latin typeface="Calibri"/>
                <a:cs typeface="Calibri"/>
              </a:rPr>
              <a:t>roll</a:t>
            </a:r>
            <a:r>
              <a:rPr sz="1088" kern="0" spc="83" dirty="0">
                <a:solidFill>
                  <a:srgbClr val="252525"/>
                </a:solidFill>
                <a:latin typeface="Calibri"/>
                <a:cs typeface="Calibri"/>
              </a:rPr>
              <a:t> </a:t>
            </a:r>
            <a:r>
              <a:rPr sz="1088" kern="0" dirty="0">
                <a:solidFill>
                  <a:srgbClr val="252525"/>
                </a:solidFill>
                <a:latin typeface="Calibri"/>
                <a:cs typeface="Calibri"/>
              </a:rPr>
              <a:t>advertisement</a:t>
            </a:r>
            <a:r>
              <a:rPr sz="1088" kern="0" spc="99" dirty="0">
                <a:solidFill>
                  <a:srgbClr val="252525"/>
                </a:solidFill>
                <a:latin typeface="Calibri"/>
                <a:cs typeface="Calibri"/>
              </a:rPr>
              <a:t> </a:t>
            </a:r>
            <a:r>
              <a:rPr sz="1088" kern="0" dirty="0">
                <a:solidFill>
                  <a:srgbClr val="252525"/>
                </a:solidFill>
                <a:latin typeface="Calibri"/>
                <a:cs typeface="Calibri"/>
              </a:rPr>
              <a:t>before</a:t>
            </a:r>
            <a:r>
              <a:rPr sz="1088" kern="0" spc="113" dirty="0">
                <a:solidFill>
                  <a:srgbClr val="252525"/>
                </a:solidFill>
                <a:latin typeface="Calibri"/>
                <a:cs typeface="Calibri"/>
              </a:rPr>
              <a:t> </a:t>
            </a:r>
            <a:r>
              <a:rPr sz="1088" kern="0" dirty="0">
                <a:solidFill>
                  <a:srgbClr val="252525"/>
                </a:solidFill>
                <a:latin typeface="Calibri"/>
                <a:cs typeface="Calibri"/>
              </a:rPr>
              <a:t>watching</a:t>
            </a:r>
            <a:r>
              <a:rPr sz="1088" kern="0" spc="78" dirty="0">
                <a:solidFill>
                  <a:srgbClr val="252525"/>
                </a:solidFill>
                <a:latin typeface="Calibri"/>
                <a:cs typeface="Calibri"/>
              </a:rPr>
              <a:t> </a:t>
            </a:r>
            <a:r>
              <a:rPr sz="1088" kern="0" spc="-22" dirty="0">
                <a:solidFill>
                  <a:srgbClr val="252525"/>
                </a:solidFill>
                <a:latin typeface="Calibri"/>
                <a:cs typeface="Calibri"/>
              </a:rPr>
              <a:t>the </a:t>
            </a:r>
            <a:r>
              <a:rPr sz="1088" kern="0" spc="-9" dirty="0">
                <a:solidFill>
                  <a:srgbClr val="252525"/>
                </a:solidFill>
                <a:latin typeface="Calibri"/>
                <a:cs typeface="Calibri"/>
              </a:rPr>
              <a:t>content</a:t>
            </a:r>
            <a:endParaRPr sz="1088" kern="0">
              <a:solidFill>
                <a:sysClr val="windowText" lastClr="000000"/>
              </a:solidFill>
              <a:latin typeface="Calibri"/>
              <a:cs typeface="Calibri"/>
            </a:endParaRPr>
          </a:p>
        </p:txBody>
      </p:sp>
      <p:sp>
        <p:nvSpPr>
          <p:cNvPr id="12" name="object 12"/>
          <p:cNvSpPr txBox="1"/>
          <p:nvPr/>
        </p:nvSpPr>
        <p:spPr>
          <a:xfrm>
            <a:off x="4087941" y="2506182"/>
            <a:ext cx="2208936" cy="252317"/>
          </a:xfrm>
          <a:prstGeom prst="rect">
            <a:avLst/>
          </a:prstGeom>
        </p:spPr>
        <p:txBody>
          <a:bodyPr vert="horz" wrap="square" lIns="0" tIns="11053" rIns="0" bIns="0" rtlCol="0">
            <a:spAutoFit/>
          </a:bodyPr>
          <a:lstStyle/>
          <a:p>
            <a:pPr marL="11053" defTabSz="795802">
              <a:spcBef>
                <a:spcPts val="87"/>
              </a:spcBef>
            </a:pPr>
            <a:r>
              <a:rPr sz="1567" b="1" kern="0" dirty="0">
                <a:solidFill>
                  <a:srgbClr val="252525"/>
                </a:solidFill>
                <a:latin typeface="Calibri"/>
                <a:cs typeface="Calibri"/>
              </a:rPr>
              <a:t>Digital</a:t>
            </a:r>
            <a:r>
              <a:rPr sz="1567" b="1" kern="0" spc="-39" dirty="0">
                <a:solidFill>
                  <a:srgbClr val="252525"/>
                </a:solidFill>
                <a:latin typeface="Calibri"/>
                <a:cs typeface="Calibri"/>
              </a:rPr>
              <a:t> </a:t>
            </a:r>
            <a:r>
              <a:rPr sz="1567" b="1" kern="0" dirty="0">
                <a:solidFill>
                  <a:srgbClr val="252525"/>
                </a:solidFill>
                <a:latin typeface="Calibri"/>
                <a:cs typeface="Calibri"/>
              </a:rPr>
              <a:t>Ultra</a:t>
            </a:r>
            <a:r>
              <a:rPr sz="1567" b="1" kern="0" spc="-61" dirty="0">
                <a:solidFill>
                  <a:srgbClr val="252525"/>
                </a:solidFill>
                <a:latin typeface="Calibri"/>
                <a:cs typeface="Calibri"/>
              </a:rPr>
              <a:t> </a:t>
            </a:r>
            <a:r>
              <a:rPr sz="1567" b="1" kern="0" spc="-9" dirty="0">
                <a:solidFill>
                  <a:srgbClr val="252525"/>
                </a:solidFill>
                <a:latin typeface="Calibri"/>
                <a:cs typeface="Calibri"/>
              </a:rPr>
              <a:t>Segmentation</a:t>
            </a:r>
            <a:endParaRPr sz="1567" kern="0">
              <a:solidFill>
                <a:sysClr val="windowText" lastClr="000000"/>
              </a:solidFill>
              <a:latin typeface="Calibri"/>
              <a:cs typeface="Calibri"/>
            </a:endParaRPr>
          </a:p>
        </p:txBody>
      </p:sp>
      <p:grpSp>
        <p:nvGrpSpPr>
          <p:cNvPr id="13" name="object 13"/>
          <p:cNvGrpSpPr/>
          <p:nvPr/>
        </p:nvGrpSpPr>
        <p:grpSpPr>
          <a:xfrm>
            <a:off x="8073925" y="3233192"/>
            <a:ext cx="970451" cy="1583338"/>
            <a:chOff x="9277042" y="3714750"/>
            <a:chExt cx="1115060" cy="1819275"/>
          </a:xfrm>
        </p:grpSpPr>
        <p:pic>
          <p:nvPicPr>
            <p:cNvPr id="14" name="object 14"/>
            <p:cNvPicPr/>
            <p:nvPr/>
          </p:nvPicPr>
          <p:blipFill>
            <a:blip r:embed="rId2" cstate="print"/>
            <a:stretch>
              <a:fillRect/>
            </a:stretch>
          </p:blipFill>
          <p:spPr>
            <a:xfrm>
              <a:off x="9277042" y="3714750"/>
              <a:ext cx="1115040" cy="1819275"/>
            </a:xfrm>
            <a:prstGeom prst="rect">
              <a:avLst/>
            </a:prstGeom>
          </p:spPr>
        </p:pic>
        <p:pic>
          <p:nvPicPr>
            <p:cNvPr id="15" name="object 15"/>
            <p:cNvPicPr/>
            <p:nvPr/>
          </p:nvPicPr>
          <p:blipFill>
            <a:blip r:embed="rId3" cstate="print"/>
            <a:stretch>
              <a:fillRect/>
            </a:stretch>
          </p:blipFill>
          <p:spPr>
            <a:xfrm>
              <a:off x="9401175" y="3895725"/>
              <a:ext cx="866775" cy="1533525"/>
            </a:xfrm>
            <a:prstGeom prst="rect">
              <a:avLst/>
            </a:prstGeom>
          </p:spPr>
        </p:pic>
      </p:grpSp>
      <p:grpSp>
        <p:nvGrpSpPr>
          <p:cNvPr id="16" name="object 16"/>
          <p:cNvGrpSpPr/>
          <p:nvPr/>
        </p:nvGrpSpPr>
        <p:grpSpPr>
          <a:xfrm>
            <a:off x="986478" y="3324379"/>
            <a:ext cx="2113880" cy="1308672"/>
            <a:chOff x="1133475" y="3819525"/>
            <a:chExt cx="2428875" cy="1503680"/>
          </a:xfrm>
        </p:grpSpPr>
        <p:pic>
          <p:nvPicPr>
            <p:cNvPr id="17" name="object 17" descr="Más de 3 000 imágenes gratis de Tv y Televisor - Pixabay"/>
            <p:cNvPicPr/>
            <p:nvPr/>
          </p:nvPicPr>
          <p:blipFill>
            <a:blip r:embed="rId4" cstate="print"/>
            <a:stretch>
              <a:fillRect/>
            </a:stretch>
          </p:blipFill>
          <p:spPr>
            <a:xfrm>
              <a:off x="1133475" y="3819525"/>
              <a:ext cx="2428875" cy="1503238"/>
            </a:xfrm>
            <a:prstGeom prst="rect">
              <a:avLst/>
            </a:prstGeom>
          </p:spPr>
        </p:pic>
        <p:pic>
          <p:nvPicPr>
            <p:cNvPr id="18" name="object 18">
              <a:hlinkClick r:id="rId5"/>
            </p:cNvPr>
            <p:cNvPicPr/>
            <p:nvPr/>
          </p:nvPicPr>
          <p:blipFill>
            <a:blip r:embed="rId6" cstate="print"/>
            <a:stretch>
              <a:fillRect/>
            </a:stretch>
          </p:blipFill>
          <p:spPr>
            <a:xfrm>
              <a:off x="1371600" y="3962400"/>
              <a:ext cx="1943100" cy="1143000"/>
            </a:xfrm>
            <a:prstGeom prst="rect">
              <a:avLst/>
            </a:prstGeom>
          </p:spPr>
        </p:pic>
      </p:grpSp>
      <p:grpSp>
        <p:nvGrpSpPr>
          <p:cNvPr id="19" name="object 19"/>
          <p:cNvGrpSpPr/>
          <p:nvPr/>
        </p:nvGrpSpPr>
        <p:grpSpPr>
          <a:xfrm>
            <a:off x="4816331" y="3248477"/>
            <a:ext cx="767629" cy="1561784"/>
            <a:chOff x="5534025" y="3732313"/>
            <a:chExt cx="882015" cy="1794510"/>
          </a:xfrm>
        </p:grpSpPr>
        <p:pic>
          <p:nvPicPr>
            <p:cNvPr id="20" name="object 20" descr="Forma, Rectángulo  El contenido generado por IA puede ser incorrecto."/>
            <p:cNvPicPr/>
            <p:nvPr/>
          </p:nvPicPr>
          <p:blipFill>
            <a:blip r:embed="rId7" cstate="print"/>
            <a:stretch>
              <a:fillRect/>
            </a:stretch>
          </p:blipFill>
          <p:spPr>
            <a:xfrm>
              <a:off x="5534025" y="3732313"/>
              <a:ext cx="881908" cy="1794045"/>
            </a:xfrm>
            <a:prstGeom prst="rect">
              <a:avLst/>
            </a:prstGeom>
          </p:spPr>
        </p:pic>
        <p:pic>
          <p:nvPicPr>
            <p:cNvPr id="21" name="object 21"/>
            <p:cNvPicPr/>
            <p:nvPr/>
          </p:nvPicPr>
          <p:blipFill>
            <a:blip r:embed="rId8" cstate="print"/>
            <a:stretch>
              <a:fillRect/>
            </a:stretch>
          </p:blipFill>
          <p:spPr>
            <a:xfrm>
              <a:off x="5581650" y="3914775"/>
              <a:ext cx="809625" cy="1504950"/>
            </a:xfrm>
            <a:prstGeom prst="rect">
              <a:avLst/>
            </a:prstGeom>
          </p:spPr>
        </p:pic>
      </p:grpSp>
      <p:sp>
        <p:nvSpPr>
          <p:cNvPr id="22" name="object 22"/>
          <p:cNvSpPr txBox="1"/>
          <p:nvPr/>
        </p:nvSpPr>
        <p:spPr>
          <a:xfrm>
            <a:off x="4160779" y="4987099"/>
            <a:ext cx="2132118" cy="209295"/>
          </a:xfrm>
          <a:prstGeom prst="rect">
            <a:avLst/>
          </a:prstGeom>
          <a:solidFill>
            <a:srgbClr val="76E4A2"/>
          </a:solidFill>
        </p:spPr>
        <p:txBody>
          <a:bodyPr vert="horz" wrap="square" lIns="0" tIns="1658" rIns="0" bIns="0" rtlCol="0">
            <a:spAutoFit/>
          </a:bodyPr>
          <a:lstStyle/>
          <a:p>
            <a:pPr marL="2763" defTabSz="795802">
              <a:spcBef>
                <a:spcPts val="13"/>
              </a:spcBef>
            </a:pPr>
            <a:r>
              <a:rPr sz="1349" b="1" kern="0" dirty="0">
                <a:solidFill>
                  <a:srgbClr val="252525"/>
                </a:solidFill>
                <a:latin typeface="Calibri"/>
                <a:cs typeface="Calibri"/>
              </a:rPr>
              <a:t>Digital</a:t>
            </a:r>
            <a:r>
              <a:rPr sz="1349" b="1" kern="0" spc="83" dirty="0">
                <a:solidFill>
                  <a:srgbClr val="252525"/>
                </a:solidFill>
                <a:latin typeface="Calibri"/>
                <a:cs typeface="Calibri"/>
              </a:rPr>
              <a:t> </a:t>
            </a:r>
            <a:r>
              <a:rPr sz="1349" b="1" kern="0" dirty="0">
                <a:solidFill>
                  <a:srgbClr val="252525"/>
                </a:solidFill>
                <a:latin typeface="Calibri"/>
                <a:cs typeface="Calibri"/>
              </a:rPr>
              <a:t>campaigns</a:t>
            </a:r>
            <a:r>
              <a:rPr sz="1349" b="1" kern="0" spc="152" dirty="0">
                <a:solidFill>
                  <a:srgbClr val="252525"/>
                </a:solidFill>
                <a:latin typeface="Calibri"/>
                <a:cs typeface="Calibri"/>
              </a:rPr>
              <a:t> </a:t>
            </a:r>
            <a:r>
              <a:rPr sz="1349" b="1" kern="0" dirty="0">
                <a:solidFill>
                  <a:srgbClr val="252525"/>
                </a:solidFill>
                <a:latin typeface="Calibri"/>
                <a:cs typeface="Calibri"/>
              </a:rPr>
              <a:t>for</a:t>
            </a:r>
            <a:r>
              <a:rPr sz="1349" b="1" kern="0" spc="65" dirty="0">
                <a:solidFill>
                  <a:srgbClr val="252525"/>
                </a:solidFill>
                <a:latin typeface="Calibri"/>
                <a:cs typeface="Calibri"/>
              </a:rPr>
              <a:t> </a:t>
            </a:r>
            <a:r>
              <a:rPr sz="1349" b="1" kern="0" spc="-9" dirty="0">
                <a:solidFill>
                  <a:srgbClr val="252525"/>
                </a:solidFill>
                <a:latin typeface="Calibri"/>
                <a:cs typeface="Calibri"/>
              </a:rPr>
              <a:t>mobile</a:t>
            </a:r>
            <a:endParaRPr sz="1349" kern="0">
              <a:solidFill>
                <a:sysClr val="windowText" lastClr="000000"/>
              </a:solidFill>
              <a:latin typeface="Calibri"/>
              <a:cs typeface="Calibri"/>
            </a:endParaRPr>
          </a:p>
        </p:txBody>
      </p:sp>
      <p:sp>
        <p:nvSpPr>
          <p:cNvPr id="23" name="object 23"/>
          <p:cNvSpPr txBox="1"/>
          <p:nvPr/>
        </p:nvSpPr>
        <p:spPr>
          <a:xfrm>
            <a:off x="4936588" y="5202632"/>
            <a:ext cx="551543" cy="209295"/>
          </a:xfrm>
          <a:prstGeom prst="rect">
            <a:avLst/>
          </a:prstGeom>
          <a:solidFill>
            <a:srgbClr val="76E4A2"/>
          </a:solidFill>
        </p:spPr>
        <p:txBody>
          <a:bodyPr vert="horz" wrap="square" lIns="0" tIns="1658" rIns="0" bIns="0" rtlCol="0">
            <a:spAutoFit/>
          </a:bodyPr>
          <a:lstStyle/>
          <a:p>
            <a:pPr marL="3316" defTabSz="795802">
              <a:spcBef>
                <a:spcPts val="13"/>
              </a:spcBef>
            </a:pPr>
            <a:r>
              <a:rPr sz="1349" b="1" kern="0" spc="-9" dirty="0">
                <a:solidFill>
                  <a:srgbClr val="252525"/>
                </a:solidFill>
                <a:latin typeface="Calibri"/>
                <a:cs typeface="Calibri"/>
              </a:rPr>
              <a:t>phones</a:t>
            </a:r>
            <a:endParaRPr sz="1349" kern="0">
              <a:solidFill>
                <a:sysClr val="windowText" lastClr="000000"/>
              </a:solidFill>
              <a:latin typeface="Calibri"/>
              <a:cs typeface="Calibri"/>
            </a:endParaRPr>
          </a:p>
        </p:txBody>
      </p:sp>
      <p:sp>
        <p:nvSpPr>
          <p:cNvPr id="24" name="object 24"/>
          <p:cNvSpPr txBox="1"/>
          <p:nvPr/>
        </p:nvSpPr>
        <p:spPr>
          <a:xfrm>
            <a:off x="4150390" y="5555972"/>
            <a:ext cx="2123275"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Only</a:t>
            </a:r>
            <a:r>
              <a:rPr sz="1088" kern="0" spc="78" dirty="0">
                <a:solidFill>
                  <a:srgbClr val="252525"/>
                </a:solidFill>
                <a:latin typeface="Calibri"/>
                <a:cs typeface="Calibri"/>
              </a:rPr>
              <a:t> </a:t>
            </a:r>
            <a:r>
              <a:rPr sz="1088" kern="0" dirty="0">
                <a:solidFill>
                  <a:srgbClr val="252525"/>
                </a:solidFill>
                <a:latin typeface="Calibri"/>
                <a:cs typeface="Calibri"/>
              </a:rPr>
              <a:t>to</a:t>
            </a:r>
            <a:r>
              <a:rPr sz="1088" kern="0" spc="52" dirty="0">
                <a:solidFill>
                  <a:srgbClr val="252525"/>
                </a:solidFill>
                <a:latin typeface="Calibri"/>
                <a:cs typeface="Calibri"/>
              </a:rPr>
              <a:t> </a:t>
            </a:r>
            <a:r>
              <a:rPr sz="1088" kern="0" dirty="0">
                <a:solidFill>
                  <a:srgbClr val="252525"/>
                </a:solidFill>
                <a:latin typeface="Calibri"/>
                <a:cs typeface="Calibri"/>
              </a:rPr>
              <a:t>the</a:t>
            </a:r>
            <a:r>
              <a:rPr sz="1088" kern="0" spc="96" dirty="0">
                <a:solidFill>
                  <a:srgbClr val="252525"/>
                </a:solidFill>
                <a:latin typeface="Calibri"/>
                <a:cs typeface="Calibri"/>
              </a:rPr>
              <a:t> </a:t>
            </a:r>
            <a:r>
              <a:rPr sz="1088" kern="0" dirty="0">
                <a:solidFill>
                  <a:srgbClr val="252525"/>
                </a:solidFill>
                <a:latin typeface="Calibri"/>
                <a:cs typeface="Calibri"/>
              </a:rPr>
              <a:t>people</a:t>
            </a:r>
            <a:r>
              <a:rPr sz="1088" kern="0" spc="96" dirty="0">
                <a:solidFill>
                  <a:srgbClr val="252525"/>
                </a:solidFill>
                <a:latin typeface="Calibri"/>
                <a:cs typeface="Calibri"/>
              </a:rPr>
              <a:t> </a:t>
            </a:r>
            <a:r>
              <a:rPr sz="1088" kern="0" dirty="0">
                <a:solidFill>
                  <a:srgbClr val="252525"/>
                </a:solidFill>
                <a:latin typeface="Calibri"/>
                <a:cs typeface="Calibri"/>
              </a:rPr>
              <a:t>living</a:t>
            </a:r>
            <a:r>
              <a:rPr sz="1088" kern="0" spc="65" dirty="0">
                <a:solidFill>
                  <a:srgbClr val="252525"/>
                </a:solidFill>
                <a:latin typeface="Calibri"/>
                <a:cs typeface="Calibri"/>
              </a:rPr>
              <a:t> </a:t>
            </a:r>
            <a:r>
              <a:rPr sz="1088" kern="0" dirty="0">
                <a:solidFill>
                  <a:srgbClr val="252525"/>
                </a:solidFill>
                <a:latin typeface="Calibri"/>
                <a:cs typeface="Calibri"/>
              </a:rPr>
              <a:t>in</a:t>
            </a:r>
            <a:r>
              <a:rPr sz="1088" kern="0" spc="61" dirty="0">
                <a:solidFill>
                  <a:srgbClr val="252525"/>
                </a:solidFill>
                <a:latin typeface="Calibri"/>
                <a:cs typeface="Calibri"/>
              </a:rPr>
              <a:t> </a:t>
            </a:r>
            <a:r>
              <a:rPr sz="1088" kern="0" dirty="0">
                <a:solidFill>
                  <a:srgbClr val="252525"/>
                </a:solidFill>
                <a:latin typeface="Calibri"/>
                <a:cs typeface="Calibri"/>
              </a:rPr>
              <a:t>the</a:t>
            </a:r>
            <a:r>
              <a:rPr sz="1088" kern="0" spc="91" dirty="0">
                <a:solidFill>
                  <a:srgbClr val="252525"/>
                </a:solidFill>
                <a:latin typeface="Calibri"/>
                <a:cs typeface="Calibri"/>
              </a:rPr>
              <a:t> </a:t>
            </a:r>
            <a:r>
              <a:rPr sz="1088" kern="0" spc="-17" dirty="0">
                <a:solidFill>
                  <a:srgbClr val="252525"/>
                </a:solidFill>
                <a:latin typeface="Calibri"/>
                <a:cs typeface="Calibri"/>
              </a:rPr>
              <a:t>area</a:t>
            </a:r>
            <a:endParaRPr sz="1088" kern="0">
              <a:solidFill>
                <a:sysClr val="windowText" lastClr="000000"/>
              </a:solidFill>
              <a:latin typeface="Calibri"/>
              <a:cs typeface="Calibri"/>
            </a:endParaRPr>
          </a:p>
        </p:txBody>
      </p:sp>
      <p:sp>
        <p:nvSpPr>
          <p:cNvPr id="25" name="object 25"/>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26" name="object 26"/>
          <p:cNvSpPr txBox="1"/>
          <p:nvPr/>
        </p:nvSpPr>
        <p:spPr>
          <a:xfrm>
            <a:off x="1511494" y="1946903"/>
            <a:ext cx="841684"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17" dirty="0">
                <a:solidFill>
                  <a:srgbClr val="FFFFFF"/>
                </a:solidFill>
                <a:latin typeface="Calibri"/>
                <a:cs typeface="Calibri"/>
              </a:rPr>
              <a:t> </a:t>
            </a:r>
            <a:r>
              <a:rPr sz="1044" b="1" kern="0" spc="-9" dirty="0">
                <a:solidFill>
                  <a:srgbClr val="FFFFFF"/>
                </a:solidFill>
                <a:latin typeface="Calibri"/>
                <a:cs typeface="Calibri"/>
              </a:rPr>
              <a:t>SOLUTION</a:t>
            </a:r>
            <a:endParaRPr sz="1044" kern="0">
              <a:solidFill>
                <a:sysClr val="windowText" lastClr="000000"/>
              </a:solidFill>
              <a:latin typeface="Calibri"/>
              <a:cs typeface="Calibri"/>
            </a:endParaRPr>
          </a:p>
        </p:txBody>
      </p:sp>
      <p:sp>
        <p:nvSpPr>
          <p:cNvPr id="27" name="object 27"/>
          <p:cNvSpPr txBox="1"/>
          <p:nvPr/>
        </p:nvSpPr>
        <p:spPr>
          <a:xfrm>
            <a:off x="346511" y="1373253"/>
            <a:ext cx="5073865" cy="252317"/>
          </a:xfrm>
          <a:prstGeom prst="rect">
            <a:avLst/>
          </a:prstGeom>
        </p:spPr>
        <p:txBody>
          <a:bodyPr vert="horz" wrap="square" lIns="0" tIns="11053" rIns="0" bIns="0" rtlCol="0">
            <a:spAutoFit/>
          </a:bodyPr>
          <a:lstStyle/>
          <a:p>
            <a:pPr marL="11053" defTabSz="795802">
              <a:spcBef>
                <a:spcPts val="87"/>
              </a:spcBef>
            </a:pPr>
            <a:r>
              <a:rPr sz="1567" kern="0" dirty="0">
                <a:solidFill>
                  <a:srgbClr val="252525"/>
                </a:solidFill>
                <a:latin typeface="Calibri"/>
                <a:cs typeface="Calibri"/>
              </a:rPr>
              <a:t>Residential</a:t>
            </a:r>
            <a:r>
              <a:rPr sz="1567" kern="0" spc="-57" dirty="0">
                <a:solidFill>
                  <a:srgbClr val="252525"/>
                </a:solidFill>
                <a:latin typeface="Calibri"/>
                <a:cs typeface="Calibri"/>
              </a:rPr>
              <a:t> </a:t>
            </a:r>
            <a:r>
              <a:rPr sz="1567" kern="0" dirty="0">
                <a:solidFill>
                  <a:srgbClr val="252525"/>
                </a:solidFill>
                <a:latin typeface="Calibri"/>
                <a:cs typeface="Calibri"/>
              </a:rPr>
              <a:t>areas</a:t>
            </a:r>
            <a:r>
              <a:rPr sz="1567" kern="0" spc="-52" dirty="0">
                <a:solidFill>
                  <a:srgbClr val="252525"/>
                </a:solidFill>
                <a:latin typeface="Calibri"/>
                <a:cs typeface="Calibri"/>
              </a:rPr>
              <a:t> </a:t>
            </a:r>
            <a:r>
              <a:rPr sz="1567" kern="0" dirty="0">
                <a:solidFill>
                  <a:srgbClr val="252525"/>
                </a:solidFill>
                <a:latin typeface="Calibri"/>
                <a:cs typeface="Calibri"/>
              </a:rPr>
              <a:t>with</a:t>
            </a:r>
            <a:r>
              <a:rPr sz="1567" kern="0" spc="-48" dirty="0">
                <a:solidFill>
                  <a:srgbClr val="252525"/>
                </a:solidFill>
                <a:latin typeface="Calibri"/>
                <a:cs typeface="Calibri"/>
              </a:rPr>
              <a:t> </a:t>
            </a:r>
            <a:r>
              <a:rPr sz="1567" kern="0" spc="-17" dirty="0">
                <a:solidFill>
                  <a:srgbClr val="252525"/>
                </a:solidFill>
                <a:latin typeface="Calibri"/>
                <a:cs typeface="Calibri"/>
              </a:rPr>
              <a:t>high</a:t>
            </a:r>
            <a:r>
              <a:rPr sz="1567" kern="0" spc="-48" dirty="0">
                <a:solidFill>
                  <a:srgbClr val="252525"/>
                </a:solidFill>
                <a:latin typeface="Calibri"/>
                <a:cs typeface="Calibri"/>
              </a:rPr>
              <a:t> </a:t>
            </a:r>
            <a:r>
              <a:rPr sz="1567" kern="0" spc="-22" dirty="0">
                <a:solidFill>
                  <a:srgbClr val="252525"/>
                </a:solidFill>
                <a:latin typeface="Calibri"/>
                <a:cs typeface="Calibri"/>
              </a:rPr>
              <a:t>potential</a:t>
            </a:r>
            <a:r>
              <a:rPr sz="1567" kern="0" spc="-39" dirty="0">
                <a:solidFill>
                  <a:srgbClr val="252525"/>
                </a:solidFill>
                <a:latin typeface="Calibri"/>
                <a:cs typeface="Calibri"/>
              </a:rPr>
              <a:t> </a:t>
            </a:r>
            <a:r>
              <a:rPr sz="1567" kern="0" dirty="0">
                <a:solidFill>
                  <a:srgbClr val="252525"/>
                </a:solidFill>
                <a:latin typeface="Calibri"/>
                <a:cs typeface="Calibri"/>
              </a:rPr>
              <a:t>to</a:t>
            </a:r>
            <a:r>
              <a:rPr sz="1567" kern="0" spc="-52" dirty="0">
                <a:solidFill>
                  <a:srgbClr val="252525"/>
                </a:solidFill>
                <a:latin typeface="Calibri"/>
                <a:cs typeface="Calibri"/>
              </a:rPr>
              <a:t> </a:t>
            </a:r>
            <a:r>
              <a:rPr sz="1567" kern="0" spc="-26" dirty="0">
                <a:solidFill>
                  <a:srgbClr val="252525"/>
                </a:solidFill>
                <a:latin typeface="Calibri"/>
                <a:cs typeface="Calibri"/>
              </a:rPr>
              <a:t>increase</a:t>
            </a:r>
            <a:r>
              <a:rPr sz="1567" kern="0" spc="-65" dirty="0">
                <a:solidFill>
                  <a:srgbClr val="252525"/>
                </a:solidFill>
                <a:latin typeface="Calibri"/>
                <a:cs typeface="Calibri"/>
              </a:rPr>
              <a:t> </a:t>
            </a:r>
            <a:r>
              <a:rPr sz="1567" kern="0" spc="-9" dirty="0">
                <a:solidFill>
                  <a:srgbClr val="252525"/>
                </a:solidFill>
                <a:latin typeface="Calibri"/>
                <a:cs typeface="Calibri"/>
              </a:rPr>
              <a:t>glass</a:t>
            </a:r>
            <a:r>
              <a:rPr sz="1567" kern="0" spc="-78" dirty="0">
                <a:solidFill>
                  <a:srgbClr val="252525"/>
                </a:solidFill>
                <a:latin typeface="Calibri"/>
                <a:cs typeface="Calibri"/>
              </a:rPr>
              <a:t> </a:t>
            </a:r>
            <a:r>
              <a:rPr sz="1567" kern="0" spc="-9" dirty="0">
                <a:solidFill>
                  <a:srgbClr val="252525"/>
                </a:solidFill>
                <a:latin typeface="Calibri"/>
                <a:cs typeface="Calibri"/>
              </a:rPr>
              <a:t>collection</a:t>
            </a:r>
            <a:endParaRPr sz="1567" kern="0">
              <a:solidFill>
                <a:sysClr val="windowText" lastClr="000000"/>
              </a:solidFill>
              <a:latin typeface="Calibri"/>
              <a:cs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032745" y="4211380"/>
            <a:ext cx="2345993" cy="1119113"/>
          </a:xfrm>
          <a:custGeom>
            <a:avLst/>
            <a:gdLst/>
            <a:ahLst/>
            <a:cxnLst/>
            <a:rect l="l" t="t" r="r" b="b"/>
            <a:pathLst>
              <a:path w="2695575" h="1285875">
                <a:moveTo>
                  <a:pt x="2498090" y="0"/>
                </a:moveTo>
                <a:lnTo>
                  <a:pt x="197484" y="0"/>
                </a:lnTo>
                <a:lnTo>
                  <a:pt x="152195" y="5214"/>
                </a:lnTo>
                <a:lnTo>
                  <a:pt x="110625" y="20068"/>
                </a:lnTo>
                <a:lnTo>
                  <a:pt x="73957" y="43377"/>
                </a:lnTo>
                <a:lnTo>
                  <a:pt x="43377" y="73957"/>
                </a:lnTo>
                <a:lnTo>
                  <a:pt x="20068" y="110625"/>
                </a:lnTo>
                <a:lnTo>
                  <a:pt x="5214" y="152195"/>
                </a:lnTo>
                <a:lnTo>
                  <a:pt x="0" y="197485"/>
                </a:lnTo>
                <a:lnTo>
                  <a:pt x="0" y="1088364"/>
                </a:lnTo>
                <a:lnTo>
                  <a:pt x="5214" y="1133651"/>
                </a:lnTo>
                <a:lnTo>
                  <a:pt x="20068" y="1175223"/>
                </a:lnTo>
                <a:lnTo>
                  <a:pt x="43377" y="1211896"/>
                </a:lnTo>
                <a:lnTo>
                  <a:pt x="73957" y="1242483"/>
                </a:lnTo>
                <a:lnTo>
                  <a:pt x="110625" y="1265799"/>
                </a:lnTo>
                <a:lnTo>
                  <a:pt x="152195" y="1280658"/>
                </a:lnTo>
                <a:lnTo>
                  <a:pt x="197484" y="1285875"/>
                </a:lnTo>
                <a:lnTo>
                  <a:pt x="2498090" y="1285875"/>
                </a:lnTo>
                <a:lnTo>
                  <a:pt x="2543379" y="1280658"/>
                </a:lnTo>
                <a:lnTo>
                  <a:pt x="2584949" y="1265799"/>
                </a:lnTo>
                <a:lnTo>
                  <a:pt x="2621617" y="1242483"/>
                </a:lnTo>
                <a:lnTo>
                  <a:pt x="2652197" y="1211896"/>
                </a:lnTo>
                <a:lnTo>
                  <a:pt x="2675506" y="1175223"/>
                </a:lnTo>
                <a:lnTo>
                  <a:pt x="2690360" y="1133651"/>
                </a:lnTo>
                <a:lnTo>
                  <a:pt x="2695575" y="1088364"/>
                </a:lnTo>
                <a:lnTo>
                  <a:pt x="2695575" y="197485"/>
                </a:lnTo>
                <a:lnTo>
                  <a:pt x="2690360" y="152195"/>
                </a:lnTo>
                <a:lnTo>
                  <a:pt x="2675506" y="110625"/>
                </a:lnTo>
                <a:lnTo>
                  <a:pt x="2652197" y="73957"/>
                </a:lnTo>
                <a:lnTo>
                  <a:pt x="2621617" y="43377"/>
                </a:lnTo>
                <a:lnTo>
                  <a:pt x="2584949" y="20068"/>
                </a:lnTo>
                <a:lnTo>
                  <a:pt x="2543379" y="5214"/>
                </a:lnTo>
                <a:lnTo>
                  <a:pt x="2498090" y="0"/>
                </a:lnTo>
                <a:close/>
              </a:path>
            </a:pathLst>
          </a:custGeom>
          <a:solidFill>
            <a:srgbClr val="D0E7D3"/>
          </a:solidFill>
        </p:spPr>
        <p:txBody>
          <a:bodyPr wrap="square" lIns="0" tIns="0" rIns="0" bIns="0" rtlCol="0"/>
          <a:lstStyle/>
          <a:p>
            <a:pPr defTabSz="795802"/>
            <a:endParaRPr sz="1567" kern="0">
              <a:solidFill>
                <a:sysClr val="windowText" lastClr="000000"/>
              </a:solidFill>
            </a:endParaRPr>
          </a:p>
        </p:txBody>
      </p:sp>
      <p:sp>
        <p:nvSpPr>
          <p:cNvPr id="3" name="object 3"/>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4" name="object 4"/>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5" name="object 5"/>
          <p:cNvSpPr txBox="1"/>
          <p:nvPr/>
        </p:nvSpPr>
        <p:spPr>
          <a:xfrm>
            <a:off x="346511" y="777277"/>
            <a:ext cx="5413744" cy="855944"/>
          </a:xfrm>
          <a:prstGeom prst="rect">
            <a:avLst/>
          </a:prstGeom>
        </p:spPr>
        <p:txBody>
          <a:bodyPr vert="horz" wrap="square" lIns="0" tIns="11053" rIns="0" bIns="0" rtlCol="0">
            <a:spAutoFit/>
          </a:bodyPr>
          <a:lstStyle/>
          <a:p>
            <a:pPr marL="44211" defTabSz="795802">
              <a:spcBef>
                <a:spcPts val="87"/>
              </a:spcBef>
              <a:tabLst>
                <a:tab pos="504561" algn="l"/>
              </a:tabLst>
            </a:pPr>
            <a:r>
              <a:rPr sz="2611" b="1" kern="0" spc="-32" baseline="1388" dirty="0">
                <a:solidFill>
                  <a:srgbClr val="252525"/>
                </a:solidFill>
                <a:latin typeface="Calibri"/>
                <a:cs typeface="Calibri"/>
              </a:rPr>
              <a:t>0</a:t>
            </a:r>
            <a:r>
              <a:rPr lang="en-GB" sz="2611" b="1" kern="0" spc="-32" baseline="1388" dirty="0">
                <a:solidFill>
                  <a:srgbClr val="252525"/>
                </a:solidFill>
                <a:latin typeface="Calibri"/>
                <a:cs typeface="Calibri"/>
              </a:rPr>
              <a:t>3</a:t>
            </a:r>
            <a:r>
              <a:rPr sz="2611" b="1" kern="0" spc="-32" baseline="1388" dirty="0">
                <a:solidFill>
                  <a:srgbClr val="252525"/>
                </a:solidFill>
                <a:latin typeface="Calibri"/>
                <a:cs typeface="Calibri"/>
              </a:rPr>
              <a:t>.</a:t>
            </a:r>
            <a:r>
              <a:rPr sz="2611" b="1" kern="0" baseline="1388" dirty="0">
                <a:solidFill>
                  <a:srgbClr val="252525"/>
                </a:solidFill>
                <a:latin typeface="Calibri"/>
                <a:cs typeface="Calibri"/>
              </a:rPr>
              <a:t>	</a:t>
            </a:r>
            <a:r>
              <a:rPr sz="2089" b="1" kern="0" dirty="0">
                <a:solidFill>
                  <a:srgbClr val="252525"/>
                </a:solidFill>
                <a:latin typeface="Calibri"/>
                <a:cs typeface="Calibri"/>
              </a:rPr>
              <a:t>Ecobarrios.</a:t>
            </a:r>
            <a:r>
              <a:rPr sz="2089" b="1" kern="0" spc="-48" dirty="0">
                <a:solidFill>
                  <a:srgbClr val="252525"/>
                </a:solidFill>
                <a:latin typeface="Calibri"/>
                <a:cs typeface="Calibri"/>
              </a:rPr>
              <a:t> </a:t>
            </a:r>
            <a:r>
              <a:rPr sz="2089" b="1" kern="0" dirty="0">
                <a:solidFill>
                  <a:srgbClr val="252525"/>
                </a:solidFill>
                <a:latin typeface="Calibri"/>
                <a:cs typeface="Calibri"/>
              </a:rPr>
              <a:t>Case</a:t>
            </a:r>
            <a:r>
              <a:rPr sz="2089" b="1" kern="0" spc="-57" dirty="0">
                <a:solidFill>
                  <a:srgbClr val="252525"/>
                </a:solidFill>
                <a:latin typeface="Calibri"/>
                <a:cs typeface="Calibri"/>
              </a:rPr>
              <a:t> </a:t>
            </a:r>
            <a:r>
              <a:rPr sz="2089" b="1" kern="0" dirty="0">
                <a:solidFill>
                  <a:srgbClr val="252525"/>
                </a:solidFill>
                <a:latin typeface="Calibri"/>
                <a:cs typeface="Calibri"/>
              </a:rPr>
              <a:t>study</a:t>
            </a:r>
            <a:r>
              <a:rPr sz="2089" b="1" kern="0" spc="-57" dirty="0">
                <a:solidFill>
                  <a:srgbClr val="252525"/>
                </a:solidFill>
                <a:latin typeface="Calibri"/>
                <a:cs typeface="Calibri"/>
              </a:rPr>
              <a:t> </a:t>
            </a:r>
            <a:r>
              <a:rPr sz="2089" b="1" kern="0" dirty="0">
                <a:solidFill>
                  <a:srgbClr val="252525"/>
                </a:solidFill>
                <a:latin typeface="Calibri"/>
                <a:cs typeface="Calibri"/>
              </a:rPr>
              <a:t>1:</a:t>
            </a:r>
            <a:r>
              <a:rPr sz="2089" b="1" kern="0" spc="-44" dirty="0">
                <a:solidFill>
                  <a:srgbClr val="252525"/>
                </a:solidFill>
                <a:latin typeface="Calibri"/>
                <a:cs typeface="Calibri"/>
              </a:rPr>
              <a:t> </a:t>
            </a:r>
            <a:r>
              <a:rPr sz="2089" b="1" kern="0" dirty="0">
                <a:solidFill>
                  <a:srgbClr val="252525"/>
                </a:solidFill>
                <a:latin typeface="Calibri"/>
                <a:cs typeface="Calibri"/>
              </a:rPr>
              <a:t>Vitoria</a:t>
            </a:r>
            <a:r>
              <a:rPr sz="2089" b="1" kern="0" spc="-35" dirty="0">
                <a:solidFill>
                  <a:srgbClr val="252525"/>
                </a:solidFill>
                <a:latin typeface="Calibri"/>
                <a:cs typeface="Calibri"/>
              </a:rPr>
              <a:t> </a:t>
            </a:r>
            <a:r>
              <a:rPr sz="2089" b="1" kern="0" dirty="0">
                <a:solidFill>
                  <a:srgbClr val="252525"/>
                </a:solidFill>
                <a:latin typeface="Calibri"/>
                <a:cs typeface="Calibri"/>
              </a:rPr>
              <a:t>(País</a:t>
            </a:r>
            <a:r>
              <a:rPr sz="2089" b="1" kern="0" spc="-35" dirty="0">
                <a:solidFill>
                  <a:srgbClr val="252525"/>
                </a:solidFill>
                <a:latin typeface="Calibri"/>
                <a:cs typeface="Calibri"/>
              </a:rPr>
              <a:t> </a:t>
            </a:r>
            <a:r>
              <a:rPr sz="2089" b="1" kern="0" spc="-9" dirty="0">
                <a:solidFill>
                  <a:srgbClr val="252525"/>
                </a:solidFill>
                <a:latin typeface="Calibri"/>
                <a:cs typeface="Calibri"/>
              </a:rPr>
              <a:t>Vasco)</a:t>
            </a:r>
            <a:endParaRPr sz="2089" kern="0" dirty="0">
              <a:solidFill>
                <a:sysClr val="windowText" lastClr="000000"/>
              </a:solidFill>
              <a:latin typeface="Calibri"/>
              <a:cs typeface="Calibri"/>
            </a:endParaRPr>
          </a:p>
          <a:p>
            <a:pPr marL="11053" defTabSz="795802">
              <a:spcBef>
                <a:spcPts val="2189"/>
              </a:spcBef>
            </a:pPr>
            <a:r>
              <a:rPr sz="1567" kern="0" dirty="0">
                <a:solidFill>
                  <a:srgbClr val="252525"/>
                </a:solidFill>
                <a:latin typeface="Calibri"/>
                <a:cs typeface="Calibri"/>
              </a:rPr>
              <a:t>Residential</a:t>
            </a:r>
            <a:r>
              <a:rPr sz="1567" kern="0" spc="-57" dirty="0">
                <a:solidFill>
                  <a:srgbClr val="252525"/>
                </a:solidFill>
                <a:latin typeface="Calibri"/>
                <a:cs typeface="Calibri"/>
              </a:rPr>
              <a:t> </a:t>
            </a:r>
            <a:r>
              <a:rPr sz="1567" kern="0" dirty="0">
                <a:solidFill>
                  <a:srgbClr val="252525"/>
                </a:solidFill>
                <a:latin typeface="Calibri"/>
                <a:cs typeface="Calibri"/>
              </a:rPr>
              <a:t>areas</a:t>
            </a:r>
            <a:r>
              <a:rPr sz="1567" kern="0" spc="-52" dirty="0">
                <a:solidFill>
                  <a:srgbClr val="252525"/>
                </a:solidFill>
                <a:latin typeface="Calibri"/>
                <a:cs typeface="Calibri"/>
              </a:rPr>
              <a:t> </a:t>
            </a:r>
            <a:r>
              <a:rPr sz="1567" kern="0" dirty="0">
                <a:solidFill>
                  <a:srgbClr val="252525"/>
                </a:solidFill>
                <a:latin typeface="Calibri"/>
                <a:cs typeface="Calibri"/>
              </a:rPr>
              <a:t>with</a:t>
            </a:r>
            <a:r>
              <a:rPr sz="1567" kern="0" spc="-48" dirty="0">
                <a:solidFill>
                  <a:srgbClr val="252525"/>
                </a:solidFill>
                <a:latin typeface="Calibri"/>
                <a:cs typeface="Calibri"/>
              </a:rPr>
              <a:t> </a:t>
            </a:r>
            <a:r>
              <a:rPr sz="1567" kern="0" spc="-17" dirty="0">
                <a:solidFill>
                  <a:srgbClr val="252525"/>
                </a:solidFill>
                <a:latin typeface="Calibri"/>
                <a:cs typeface="Calibri"/>
              </a:rPr>
              <a:t>high</a:t>
            </a:r>
            <a:r>
              <a:rPr sz="1567" kern="0" spc="-48" dirty="0">
                <a:solidFill>
                  <a:srgbClr val="252525"/>
                </a:solidFill>
                <a:latin typeface="Calibri"/>
                <a:cs typeface="Calibri"/>
              </a:rPr>
              <a:t> </a:t>
            </a:r>
            <a:r>
              <a:rPr sz="1567" kern="0" spc="-22" dirty="0">
                <a:solidFill>
                  <a:srgbClr val="252525"/>
                </a:solidFill>
                <a:latin typeface="Calibri"/>
                <a:cs typeface="Calibri"/>
              </a:rPr>
              <a:t>potential</a:t>
            </a:r>
            <a:r>
              <a:rPr sz="1567" kern="0" spc="-39" dirty="0">
                <a:solidFill>
                  <a:srgbClr val="252525"/>
                </a:solidFill>
                <a:latin typeface="Calibri"/>
                <a:cs typeface="Calibri"/>
              </a:rPr>
              <a:t> </a:t>
            </a:r>
            <a:r>
              <a:rPr sz="1567" kern="0" dirty="0">
                <a:solidFill>
                  <a:srgbClr val="252525"/>
                </a:solidFill>
                <a:latin typeface="Calibri"/>
                <a:cs typeface="Calibri"/>
              </a:rPr>
              <a:t>to</a:t>
            </a:r>
            <a:r>
              <a:rPr sz="1567" kern="0" spc="-52" dirty="0">
                <a:solidFill>
                  <a:srgbClr val="252525"/>
                </a:solidFill>
                <a:latin typeface="Calibri"/>
                <a:cs typeface="Calibri"/>
              </a:rPr>
              <a:t> </a:t>
            </a:r>
            <a:r>
              <a:rPr sz="1567" kern="0" spc="-26" dirty="0">
                <a:solidFill>
                  <a:srgbClr val="252525"/>
                </a:solidFill>
                <a:latin typeface="Calibri"/>
                <a:cs typeface="Calibri"/>
              </a:rPr>
              <a:t>increase</a:t>
            </a:r>
            <a:r>
              <a:rPr sz="1567" kern="0" spc="-65" dirty="0">
                <a:solidFill>
                  <a:srgbClr val="252525"/>
                </a:solidFill>
                <a:latin typeface="Calibri"/>
                <a:cs typeface="Calibri"/>
              </a:rPr>
              <a:t> </a:t>
            </a:r>
            <a:r>
              <a:rPr sz="1567" kern="0" spc="-9" dirty="0">
                <a:solidFill>
                  <a:srgbClr val="252525"/>
                </a:solidFill>
                <a:latin typeface="Calibri"/>
                <a:cs typeface="Calibri"/>
              </a:rPr>
              <a:t>glass</a:t>
            </a:r>
            <a:r>
              <a:rPr sz="1567" kern="0" spc="-78" dirty="0">
                <a:solidFill>
                  <a:srgbClr val="252525"/>
                </a:solidFill>
                <a:latin typeface="Calibri"/>
                <a:cs typeface="Calibri"/>
              </a:rPr>
              <a:t> </a:t>
            </a:r>
            <a:r>
              <a:rPr sz="1567" kern="0" spc="-9" dirty="0">
                <a:solidFill>
                  <a:srgbClr val="252525"/>
                </a:solidFill>
                <a:latin typeface="Calibri"/>
                <a:cs typeface="Calibri"/>
              </a:rPr>
              <a:t>collection</a:t>
            </a:r>
            <a:endParaRPr sz="1567" kern="0" dirty="0">
              <a:solidFill>
                <a:sysClr val="windowText" lastClr="000000"/>
              </a:solidFill>
              <a:latin typeface="Calibri"/>
              <a:cs typeface="Calibri"/>
            </a:endParaRPr>
          </a:p>
        </p:txBody>
      </p:sp>
      <p:sp>
        <p:nvSpPr>
          <p:cNvPr id="6" name="object 6"/>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7" name="object 7"/>
          <p:cNvSpPr txBox="1"/>
          <p:nvPr/>
        </p:nvSpPr>
        <p:spPr>
          <a:xfrm>
            <a:off x="7691981" y="2486233"/>
            <a:ext cx="1859109"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House</a:t>
            </a:r>
            <a:r>
              <a:rPr sz="1349" b="1" kern="0" spc="170" dirty="0">
                <a:solidFill>
                  <a:srgbClr val="252525"/>
                </a:solidFill>
                <a:latin typeface="Calibri"/>
                <a:cs typeface="Calibri"/>
              </a:rPr>
              <a:t> </a:t>
            </a:r>
            <a:r>
              <a:rPr sz="1349" b="1" kern="0" dirty="0">
                <a:solidFill>
                  <a:srgbClr val="252525"/>
                </a:solidFill>
                <a:latin typeface="Calibri"/>
                <a:cs typeface="Calibri"/>
              </a:rPr>
              <a:t>Door-to-Door</a:t>
            </a:r>
            <a:r>
              <a:rPr sz="1349" b="1" kern="0" spc="126" dirty="0">
                <a:solidFill>
                  <a:srgbClr val="252525"/>
                </a:solidFill>
                <a:latin typeface="Calibri"/>
                <a:cs typeface="Calibri"/>
              </a:rPr>
              <a:t> </a:t>
            </a:r>
            <a:r>
              <a:rPr sz="1349" b="1" kern="0" spc="-17" dirty="0">
                <a:solidFill>
                  <a:srgbClr val="252525"/>
                </a:solidFill>
                <a:latin typeface="Calibri"/>
                <a:cs typeface="Calibri"/>
              </a:rPr>
              <a:t>visit</a:t>
            </a:r>
            <a:endParaRPr sz="1349" kern="0">
              <a:solidFill>
                <a:sysClr val="windowText" lastClr="000000"/>
              </a:solidFill>
              <a:latin typeface="Calibri"/>
              <a:cs typeface="Calibri"/>
            </a:endParaRPr>
          </a:p>
        </p:txBody>
      </p:sp>
      <p:sp>
        <p:nvSpPr>
          <p:cNvPr id="8" name="object 8"/>
          <p:cNvSpPr txBox="1"/>
          <p:nvPr/>
        </p:nvSpPr>
        <p:spPr>
          <a:xfrm>
            <a:off x="1453796" y="2486233"/>
            <a:ext cx="1038979"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Connected</a:t>
            </a:r>
            <a:r>
              <a:rPr sz="1349" b="1" kern="0" spc="170" dirty="0">
                <a:solidFill>
                  <a:srgbClr val="252525"/>
                </a:solidFill>
                <a:latin typeface="Calibri"/>
                <a:cs typeface="Calibri"/>
              </a:rPr>
              <a:t> </a:t>
            </a:r>
            <a:r>
              <a:rPr sz="1349" b="1" kern="0" spc="-22" dirty="0">
                <a:solidFill>
                  <a:srgbClr val="252525"/>
                </a:solidFill>
                <a:latin typeface="Calibri"/>
                <a:cs typeface="Calibri"/>
              </a:rPr>
              <a:t>TV</a:t>
            </a:r>
            <a:endParaRPr sz="1349" kern="0">
              <a:solidFill>
                <a:sysClr val="windowText" lastClr="000000"/>
              </a:solidFill>
              <a:latin typeface="Calibri"/>
              <a:cs typeface="Calibri"/>
            </a:endParaRPr>
          </a:p>
        </p:txBody>
      </p:sp>
      <p:sp>
        <p:nvSpPr>
          <p:cNvPr id="9" name="object 9"/>
          <p:cNvSpPr txBox="1"/>
          <p:nvPr/>
        </p:nvSpPr>
        <p:spPr>
          <a:xfrm>
            <a:off x="4493806" y="2486233"/>
            <a:ext cx="1333541"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Digital</a:t>
            </a:r>
            <a:r>
              <a:rPr sz="1349" b="1" kern="0" spc="83" dirty="0">
                <a:solidFill>
                  <a:srgbClr val="252525"/>
                </a:solidFill>
                <a:latin typeface="Calibri"/>
                <a:cs typeface="Calibri"/>
              </a:rPr>
              <a:t> </a:t>
            </a:r>
            <a:r>
              <a:rPr sz="1349" b="1" kern="0" spc="-9" dirty="0">
                <a:solidFill>
                  <a:srgbClr val="252525"/>
                </a:solidFill>
                <a:latin typeface="Calibri"/>
                <a:cs typeface="Calibri"/>
              </a:rPr>
              <a:t>Campaigns</a:t>
            </a:r>
            <a:endParaRPr sz="1349" kern="0">
              <a:solidFill>
                <a:sysClr val="windowText" lastClr="000000"/>
              </a:solidFill>
              <a:latin typeface="Calibri"/>
              <a:cs typeface="Calibri"/>
            </a:endParaRPr>
          </a:p>
        </p:txBody>
      </p:sp>
      <p:pic>
        <p:nvPicPr>
          <p:cNvPr id="10" name="object 10"/>
          <p:cNvPicPr/>
          <p:nvPr/>
        </p:nvPicPr>
        <p:blipFill>
          <a:blip r:embed="rId2" cstate="print"/>
          <a:stretch>
            <a:fillRect/>
          </a:stretch>
        </p:blipFill>
        <p:spPr>
          <a:xfrm>
            <a:off x="6656651" y="2528565"/>
            <a:ext cx="903580" cy="911870"/>
          </a:xfrm>
          <a:prstGeom prst="rect">
            <a:avLst/>
          </a:prstGeom>
        </p:spPr>
      </p:pic>
      <p:sp>
        <p:nvSpPr>
          <p:cNvPr id="11" name="object 11"/>
          <p:cNvSpPr txBox="1"/>
          <p:nvPr/>
        </p:nvSpPr>
        <p:spPr>
          <a:xfrm>
            <a:off x="1463744" y="2802567"/>
            <a:ext cx="1027926" cy="359907"/>
          </a:xfrm>
          <a:prstGeom prst="rect">
            <a:avLst/>
          </a:prstGeom>
          <a:solidFill>
            <a:srgbClr val="76E4A2"/>
          </a:solidFill>
        </p:spPr>
        <p:txBody>
          <a:bodyPr vert="horz" wrap="square" lIns="0" tIns="0" rIns="0" bIns="0" rtlCol="0">
            <a:spAutoFit/>
          </a:bodyPr>
          <a:lstStyle/>
          <a:p>
            <a:pPr marL="553" defTabSz="795802">
              <a:lnSpc>
                <a:spcPts val="2863"/>
              </a:lnSpc>
            </a:pPr>
            <a:r>
              <a:rPr sz="2393" b="1" kern="0" spc="-9" dirty="0">
                <a:solidFill>
                  <a:srgbClr val="252525"/>
                </a:solidFill>
                <a:latin typeface="Calibri"/>
                <a:cs typeface="Calibri"/>
              </a:rPr>
              <a:t>300.000</a:t>
            </a:r>
            <a:endParaRPr sz="2393" kern="0">
              <a:solidFill>
                <a:sysClr val="windowText" lastClr="000000"/>
              </a:solidFill>
              <a:latin typeface="Calibri"/>
              <a:cs typeface="Calibri"/>
            </a:endParaRPr>
          </a:p>
        </p:txBody>
      </p:sp>
      <p:sp>
        <p:nvSpPr>
          <p:cNvPr id="12" name="object 12"/>
          <p:cNvSpPr txBox="1"/>
          <p:nvPr/>
        </p:nvSpPr>
        <p:spPr>
          <a:xfrm>
            <a:off x="1453796" y="3201967"/>
            <a:ext cx="683073" cy="171846"/>
          </a:xfrm>
          <a:prstGeom prst="rect">
            <a:avLst/>
          </a:prstGeom>
        </p:spPr>
        <p:txBody>
          <a:bodyPr vert="horz" wrap="square" lIns="0" tIns="11053" rIns="0" bIns="0" rtlCol="0">
            <a:spAutoFit/>
          </a:bodyPr>
          <a:lstStyle/>
          <a:p>
            <a:pPr marL="11053" defTabSz="795802">
              <a:spcBef>
                <a:spcPts val="87"/>
              </a:spcBef>
            </a:pPr>
            <a:r>
              <a:rPr sz="1044" b="1" kern="0" spc="-9" dirty="0">
                <a:solidFill>
                  <a:srgbClr val="252525"/>
                </a:solidFill>
                <a:latin typeface="Calibri"/>
                <a:cs typeface="Calibri"/>
              </a:rPr>
              <a:t>Impressions</a:t>
            </a:r>
            <a:endParaRPr sz="1044" kern="0">
              <a:solidFill>
                <a:sysClr val="windowText" lastClr="000000"/>
              </a:solidFill>
              <a:latin typeface="Calibri"/>
              <a:cs typeface="Calibri"/>
            </a:endParaRPr>
          </a:p>
        </p:txBody>
      </p:sp>
      <p:sp>
        <p:nvSpPr>
          <p:cNvPr id="13" name="object 13"/>
          <p:cNvSpPr txBox="1"/>
          <p:nvPr/>
        </p:nvSpPr>
        <p:spPr>
          <a:xfrm>
            <a:off x="4501432" y="2802567"/>
            <a:ext cx="1038979" cy="359907"/>
          </a:xfrm>
          <a:prstGeom prst="rect">
            <a:avLst/>
          </a:prstGeom>
          <a:solidFill>
            <a:srgbClr val="76E4A2"/>
          </a:solidFill>
        </p:spPr>
        <p:txBody>
          <a:bodyPr vert="horz" wrap="square" lIns="0" tIns="0" rIns="0" bIns="0" rtlCol="0">
            <a:spAutoFit/>
          </a:bodyPr>
          <a:lstStyle/>
          <a:p>
            <a:pPr marL="3316" defTabSz="795802">
              <a:lnSpc>
                <a:spcPts val="2863"/>
              </a:lnSpc>
            </a:pPr>
            <a:r>
              <a:rPr sz="2393" b="1" kern="0" spc="-9" dirty="0">
                <a:solidFill>
                  <a:srgbClr val="252525"/>
                </a:solidFill>
                <a:latin typeface="Calibri"/>
                <a:cs typeface="Calibri"/>
              </a:rPr>
              <a:t>270.000</a:t>
            </a:r>
            <a:endParaRPr sz="2393" kern="0">
              <a:solidFill>
                <a:sysClr val="windowText" lastClr="000000"/>
              </a:solidFill>
              <a:latin typeface="Calibri"/>
              <a:cs typeface="Calibri"/>
            </a:endParaRPr>
          </a:p>
        </p:txBody>
      </p:sp>
      <p:sp>
        <p:nvSpPr>
          <p:cNvPr id="14" name="object 14"/>
          <p:cNvSpPr txBox="1"/>
          <p:nvPr/>
        </p:nvSpPr>
        <p:spPr>
          <a:xfrm>
            <a:off x="4493805" y="3201967"/>
            <a:ext cx="679758" cy="171846"/>
          </a:xfrm>
          <a:prstGeom prst="rect">
            <a:avLst/>
          </a:prstGeom>
        </p:spPr>
        <p:txBody>
          <a:bodyPr vert="horz" wrap="square" lIns="0" tIns="11053" rIns="0" bIns="0" rtlCol="0">
            <a:spAutoFit/>
          </a:bodyPr>
          <a:lstStyle/>
          <a:p>
            <a:pPr marL="11053" defTabSz="795802">
              <a:spcBef>
                <a:spcPts val="87"/>
              </a:spcBef>
            </a:pPr>
            <a:r>
              <a:rPr sz="1044" b="1" kern="0" spc="-9" dirty="0">
                <a:solidFill>
                  <a:srgbClr val="252525"/>
                </a:solidFill>
                <a:latin typeface="Calibri"/>
                <a:cs typeface="Calibri"/>
              </a:rPr>
              <a:t>Impressions</a:t>
            </a:r>
            <a:endParaRPr sz="1044" kern="0">
              <a:solidFill>
                <a:sysClr val="windowText" lastClr="000000"/>
              </a:solidFill>
              <a:latin typeface="Calibri"/>
              <a:cs typeface="Calibri"/>
            </a:endParaRPr>
          </a:p>
        </p:txBody>
      </p:sp>
      <p:sp>
        <p:nvSpPr>
          <p:cNvPr id="15" name="object 15"/>
          <p:cNvSpPr txBox="1"/>
          <p:nvPr/>
        </p:nvSpPr>
        <p:spPr>
          <a:xfrm>
            <a:off x="7702151" y="2802567"/>
            <a:ext cx="881474" cy="359907"/>
          </a:xfrm>
          <a:prstGeom prst="rect">
            <a:avLst/>
          </a:prstGeom>
          <a:solidFill>
            <a:srgbClr val="76E4A2"/>
          </a:solidFill>
        </p:spPr>
        <p:txBody>
          <a:bodyPr vert="horz" wrap="square" lIns="0" tIns="0" rIns="0" bIns="0" rtlCol="0">
            <a:spAutoFit/>
          </a:bodyPr>
          <a:lstStyle/>
          <a:p>
            <a:pPr marL="5526" defTabSz="795802">
              <a:lnSpc>
                <a:spcPts val="2863"/>
              </a:lnSpc>
            </a:pPr>
            <a:r>
              <a:rPr sz="2393" b="1" kern="0" spc="-9" dirty="0">
                <a:solidFill>
                  <a:srgbClr val="252525"/>
                </a:solidFill>
                <a:latin typeface="Calibri"/>
                <a:cs typeface="Calibri"/>
              </a:rPr>
              <a:t>12.000</a:t>
            </a:r>
            <a:endParaRPr sz="2393" kern="0">
              <a:solidFill>
                <a:sysClr val="windowText" lastClr="000000"/>
              </a:solidFill>
              <a:latin typeface="Calibri"/>
              <a:cs typeface="Calibri"/>
            </a:endParaRPr>
          </a:p>
        </p:txBody>
      </p:sp>
      <p:sp>
        <p:nvSpPr>
          <p:cNvPr id="16" name="object 16"/>
          <p:cNvSpPr txBox="1"/>
          <p:nvPr/>
        </p:nvSpPr>
        <p:spPr>
          <a:xfrm>
            <a:off x="7697067" y="3201967"/>
            <a:ext cx="1120218"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252525"/>
                </a:solidFill>
                <a:latin typeface="Calibri"/>
                <a:cs typeface="Calibri"/>
              </a:rPr>
              <a:t>Houses</a:t>
            </a:r>
            <a:r>
              <a:rPr sz="1044" b="1" kern="0" spc="-48" dirty="0">
                <a:solidFill>
                  <a:srgbClr val="252525"/>
                </a:solidFill>
                <a:latin typeface="Calibri"/>
                <a:cs typeface="Calibri"/>
              </a:rPr>
              <a:t> </a:t>
            </a:r>
            <a:r>
              <a:rPr sz="1044" b="1" kern="0" dirty="0">
                <a:solidFill>
                  <a:srgbClr val="252525"/>
                </a:solidFill>
                <a:latin typeface="Calibri"/>
                <a:cs typeface="Calibri"/>
              </a:rPr>
              <a:t>were</a:t>
            </a:r>
            <a:r>
              <a:rPr sz="1044" b="1" kern="0" spc="-22" dirty="0">
                <a:solidFill>
                  <a:srgbClr val="252525"/>
                </a:solidFill>
                <a:latin typeface="Calibri"/>
                <a:cs typeface="Calibri"/>
              </a:rPr>
              <a:t> </a:t>
            </a:r>
            <a:r>
              <a:rPr sz="1044" b="1" kern="0" spc="-9" dirty="0">
                <a:solidFill>
                  <a:srgbClr val="252525"/>
                </a:solidFill>
                <a:latin typeface="Calibri"/>
                <a:cs typeface="Calibri"/>
              </a:rPr>
              <a:t>visited</a:t>
            </a:r>
            <a:endParaRPr sz="1044" kern="0">
              <a:solidFill>
                <a:sysClr val="windowText" lastClr="000000"/>
              </a:solidFill>
              <a:latin typeface="Calibri"/>
              <a:cs typeface="Calibri"/>
            </a:endParaRPr>
          </a:p>
        </p:txBody>
      </p:sp>
      <p:sp>
        <p:nvSpPr>
          <p:cNvPr id="17" name="object 17"/>
          <p:cNvSpPr txBox="1"/>
          <p:nvPr/>
        </p:nvSpPr>
        <p:spPr>
          <a:xfrm>
            <a:off x="6725179" y="4462282"/>
            <a:ext cx="1010794" cy="667976"/>
          </a:xfrm>
          <a:prstGeom prst="rect">
            <a:avLst/>
          </a:prstGeom>
        </p:spPr>
        <p:txBody>
          <a:bodyPr vert="horz" wrap="square" lIns="0" tIns="13816" rIns="0" bIns="0" rtlCol="0">
            <a:spAutoFit/>
          </a:bodyPr>
          <a:lstStyle/>
          <a:p>
            <a:pPr marL="11053" defTabSz="795802">
              <a:lnSpc>
                <a:spcPts val="1410"/>
              </a:lnSpc>
              <a:spcBef>
                <a:spcPts val="109"/>
              </a:spcBef>
            </a:pPr>
            <a:r>
              <a:rPr sz="1218" b="1" kern="0" spc="-9" dirty="0">
                <a:solidFill>
                  <a:srgbClr val="005646"/>
                </a:solidFill>
                <a:latin typeface="Calibri"/>
                <a:cs typeface="Calibri"/>
              </a:rPr>
              <a:t>VARIATION</a:t>
            </a:r>
            <a:endParaRPr sz="1218" kern="0">
              <a:solidFill>
                <a:sysClr val="windowText" lastClr="000000"/>
              </a:solidFill>
              <a:latin typeface="Calibri"/>
              <a:cs typeface="Calibri"/>
            </a:endParaRPr>
          </a:p>
          <a:p>
            <a:pPr marL="11053" defTabSz="795802">
              <a:lnSpc>
                <a:spcPts val="3707"/>
              </a:lnSpc>
            </a:pPr>
            <a:r>
              <a:rPr sz="3133" b="1" kern="0" spc="-17" dirty="0">
                <a:solidFill>
                  <a:srgbClr val="005646"/>
                </a:solidFill>
                <a:latin typeface="Calibri"/>
                <a:cs typeface="Calibri"/>
              </a:rPr>
              <a:t>↑90</a:t>
            </a:r>
            <a:r>
              <a:rPr sz="2393" b="1" kern="0" spc="-17" dirty="0">
                <a:solidFill>
                  <a:srgbClr val="005646"/>
                </a:solidFill>
                <a:latin typeface="Calibri"/>
                <a:cs typeface="Calibri"/>
              </a:rPr>
              <a:t>%</a:t>
            </a:r>
            <a:endParaRPr sz="2393" kern="0">
              <a:solidFill>
                <a:sysClr val="windowText" lastClr="000000"/>
              </a:solidFill>
              <a:latin typeface="Calibri"/>
              <a:cs typeface="Calibri"/>
            </a:endParaRPr>
          </a:p>
        </p:txBody>
      </p:sp>
      <p:sp>
        <p:nvSpPr>
          <p:cNvPr id="18" name="object 18"/>
          <p:cNvSpPr/>
          <p:nvPr/>
        </p:nvSpPr>
        <p:spPr>
          <a:xfrm>
            <a:off x="1906637" y="3871501"/>
            <a:ext cx="2205067" cy="306720"/>
          </a:xfrm>
          <a:custGeom>
            <a:avLst/>
            <a:gdLst/>
            <a:ahLst/>
            <a:cxnLst/>
            <a:rect l="l" t="t" r="r" b="b"/>
            <a:pathLst>
              <a:path w="2533650" h="352425">
                <a:moveTo>
                  <a:pt x="0" y="176149"/>
                </a:moveTo>
                <a:lnTo>
                  <a:pt x="6292" y="129322"/>
                </a:lnTo>
                <a:lnTo>
                  <a:pt x="24050" y="87244"/>
                </a:lnTo>
                <a:lnTo>
                  <a:pt x="51593" y="51593"/>
                </a:lnTo>
                <a:lnTo>
                  <a:pt x="87244" y="24050"/>
                </a:lnTo>
                <a:lnTo>
                  <a:pt x="129322" y="6292"/>
                </a:lnTo>
                <a:lnTo>
                  <a:pt x="176149" y="0"/>
                </a:lnTo>
                <a:lnTo>
                  <a:pt x="2357501" y="0"/>
                </a:lnTo>
                <a:lnTo>
                  <a:pt x="2404327" y="6292"/>
                </a:lnTo>
                <a:lnTo>
                  <a:pt x="2446405" y="24050"/>
                </a:lnTo>
                <a:lnTo>
                  <a:pt x="2482056" y="51593"/>
                </a:lnTo>
                <a:lnTo>
                  <a:pt x="2509599" y="87244"/>
                </a:lnTo>
                <a:lnTo>
                  <a:pt x="2527357" y="129322"/>
                </a:lnTo>
                <a:lnTo>
                  <a:pt x="2533650" y="176149"/>
                </a:lnTo>
                <a:lnTo>
                  <a:pt x="2527357" y="223029"/>
                </a:lnTo>
                <a:lnTo>
                  <a:pt x="2509599" y="265143"/>
                </a:lnTo>
                <a:lnTo>
                  <a:pt x="2482056" y="300815"/>
                </a:lnTo>
                <a:lnTo>
                  <a:pt x="2446405" y="328370"/>
                </a:lnTo>
                <a:lnTo>
                  <a:pt x="2404327" y="346132"/>
                </a:lnTo>
                <a:lnTo>
                  <a:pt x="2357501" y="352425"/>
                </a:lnTo>
                <a:lnTo>
                  <a:pt x="176149" y="352425"/>
                </a:lnTo>
                <a:lnTo>
                  <a:pt x="129322" y="346132"/>
                </a:lnTo>
                <a:lnTo>
                  <a:pt x="87244" y="328370"/>
                </a:lnTo>
                <a:lnTo>
                  <a:pt x="51593" y="300815"/>
                </a:lnTo>
                <a:lnTo>
                  <a:pt x="24050" y="265143"/>
                </a:lnTo>
                <a:lnTo>
                  <a:pt x="6292" y="223029"/>
                </a:lnTo>
                <a:lnTo>
                  <a:pt x="0" y="176149"/>
                </a:lnTo>
                <a:close/>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sp>
        <p:nvSpPr>
          <p:cNvPr id="19" name="object 19"/>
          <p:cNvSpPr txBox="1"/>
          <p:nvPr/>
        </p:nvSpPr>
        <p:spPr>
          <a:xfrm>
            <a:off x="2098958" y="3931186"/>
            <a:ext cx="1525862" cy="171846"/>
          </a:xfrm>
          <a:prstGeom prst="rect">
            <a:avLst/>
          </a:prstGeom>
        </p:spPr>
        <p:txBody>
          <a:bodyPr vert="horz" wrap="square" lIns="0" tIns="11053" rIns="0" bIns="0" rtlCol="0">
            <a:spAutoFit/>
          </a:bodyPr>
          <a:lstStyle/>
          <a:p>
            <a:pPr marL="11053" defTabSz="795802">
              <a:spcBef>
                <a:spcPts val="87"/>
              </a:spcBef>
            </a:pPr>
            <a:r>
              <a:rPr sz="1044" b="1" kern="0" spc="-17" dirty="0">
                <a:solidFill>
                  <a:srgbClr val="252525"/>
                </a:solidFill>
                <a:latin typeface="Calibri"/>
                <a:cs typeface="Calibri"/>
              </a:rPr>
              <a:t>IMPACT</a:t>
            </a:r>
            <a:r>
              <a:rPr sz="1044" b="1" kern="0" spc="-30" dirty="0">
                <a:solidFill>
                  <a:srgbClr val="252525"/>
                </a:solidFill>
                <a:latin typeface="Calibri"/>
                <a:cs typeface="Calibri"/>
              </a:rPr>
              <a:t> </a:t>
            </a:r>
            <a:r>
              <a:rPr sz="1044" b="1" kern="0" dirty="0">
                <a:solidFill>
                  <a:srgbClr val="252525"/>
                </a:solidFill>
                <a:latin typeface="Calibri"/>
                <a:cs typeface="Calibri"/>
              </a:rPr>
              <a:t>OF</a:t>
            </a:r>
            <a:r>
              <a:rPr sz="1044" b="1" kern="0" spc="13" dirty="0">
                <a:solidFill>
                  <a:srgbClr val="252525"/>
                </a:solidFill>
                <a:latin typeface="Calibri"/>
                <a:cs typeface="Calibri"/>
              </a:rPr>
              <a:t> </a:t>
            </a:r>
            <a:r>
              <a:rPr sz="1044" b="1" kern="0" dirty="0">
                <a:solidFill>
                  <a:srgbClr val="252525"/>
                </a:solidFill>
                <a:latin typeface="Calibri"/>
                <a:cs typeface="Calibri"/>
              </a:rPr>
              <a:t>ALL</a:t>
            </a:r>
            <a:r>
              <a:rPr sz="1044" b="1" kern="0" spc="-13" dirty="0">
                <a:solidFill>
                  <a:srgbClr val="252525"/>
                </a:solidFill>
                <a:latin typeface="Calibri"/>
                <a:cs typeface="Calibri"/>
              </a:rPr>
              <a:t> </a:t>
            </a:r>
            <a:r>
              <a:rPr sz="1044" b="1" kern="0" spc="-9" dirty="0">
                <a:solidFill>
                  <a:srgbClr val="252525"/>
                </a:solidFill>
                <a:latin typeface="Calibri"/>
                <a:cs typeface="Calibri"/>
              </a:rPr>
              <a:t>INITIATIVES</a:t>
            </a:r>
            <a:endParaRPr sz="1044" kern="0">
              <a:solidFill>
                <a:sysClr val="windowText" lastClr="000000"/>
              </a:solidFill>
              <a:latin typeface="Calibri"/>
              <a:cs typeface="Calibri"/>
            </a:endParaRPr>
          </a:p>
        </p:txBody>
      </p:sp>
      <p:sp>
        <p:nvSpPr>
          <p:cNvPr id="20" name="object 20"/>
          <p:cNvSpPr/>
          <p:nvPr/>
        </p:nvSpPr>
        <p:spPr>
          <a:xfrm>
            <a:off x="443500" y="3626898"/>
            <a:ext cx="9770824" cy="85108"/>
          </a:xfrm>
          <a:custGeom>
            <a:avLst/>
            <a:gdLst/>
            <a:ahLst/>
            <a:cxnLst/>
            <a:rect l="l" t="t" r="r" b="b"/>
            <a:pathLst>
              <a:path w="11226800" h="97789">
                <a:moveTo>
                  <a:pt x="0" y="97536"/>
                </a:moveTo>
                <a:lnTo>
                  <a:pt x="11226482" y="0"/>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pic>
        <p:nvPicPr>
          <p:cNvPr id="21" name="object 21"/>
          <p:cNvPicPr/>
          <p:nvPr/>
        </p:nvPicPr>
        <p:blipFill>
          <a:blip r:embed="rId3" cstate="print"/>
          <a:stretch>
            <a:fillRect/>
          </a:stretch>
        </p:blipFill>
        <p:spPr>
          <a:xfrm>
            <a:off x="356459" y="3879791"/>
            <a:ext cx="1384384" cy="1384384"/>
          </a:xfrm>
          <a:prstGeom prst="rect">
            <a:avLst/>
          </a:prstGeom>
        </p:spPr>
      </p:pic>
      <p:sp>
        <p:nvSpPr>
          <p:cNvPr id="22" name="object 22"/>
          <p:cNvSpPr/>
          <p:nvPr/>
        </p:nvSpPr>
        <p:spPr>
          <a:xfrm>
            <a:off x="3062998" y="4538879"/>
            <a:ext cx="1081533" cy="66318"/>
          </a:xfrm>
          <a:custGeom>
            <a:avLst/>
            <a:gdLst/>
            <a:ahLst/>
            <a:cxnLst/>
            <a:rect l="l" t="t" r="r" b="b"/>
            <a:pathLst>
              <a:path w="1242695" h="76200">
                <a:moveTo>
                  <a:pt x="1204595" y="0"/>
                </a:moveTo>
                <a:lnTo>
                  <a:pt x="1189531" y="2988"/>
                </a:lnTo>
                <a:lnTo>
                  <a:pt x="1189721" y="2988"/>
                </a:lnTo>
                <a:lnTo>
                  <a:pt x="1177654" y="11144"/>
                </a:lnTo>
                <a:lnTo>
                  <a:pt x="1169497" y="23252"/>
                </a:lnTo>
                <a:lnTo>
                  <a:pt x="1166495" y="38100"/>
                </a:lnTo>
                <a:lnTo>
                  <a:pt x="1169501" y="52893"/>
                </a:lnTo>
                <a:lnTo>
                  <a:pt x="1177686" y="65008"/>
                </a:lnTo>
                <a:lnTo>
                  <a:pt x="1189801" y="73193"/>
                </a:lnTo>
                <a:lnTo>
                  <a:pt x="1204595" y="76200"/>
                </a:lnTo>
                <a:lnTo>
                  <a:pt x="1219442" y="73193"/>
                </a:lnTo>
                <a:lnTo>
                  <a:pt x="1231550" y="65008"/>
                </a:lnTo>
                <a:lnTo>
                  <a:pt x="1239706" y="52893"/>
                </a:lnTo>
                <a:lnTo>
                  <a:pt x="1241412" y="44450"/>
                </a:lnTo>
                <a:lnTo>
                  <a:pt x="1204595" y="44450"/>
                </a:lnTo>
                <a:lnTo>
                  <a:pt x="1204595" y="31750"/>
                </a:lnTo>
                <a:lnTo>
                  <a:pt x="1241416" y="31750"/>
                </a:lnTo>
                <a:lnTo>
                  <a:pt x="1239706" y="23252"/>
                </a:lnTo>
                <a:lnTo>
                  <a:pt x="1231550" y="11144"/>
                </a:lnTo>
                <a:lnTo>
                  <a:pt x="1219442" y="2988"/>
                </a:lnTo>
                <a:lnTo>
                  <a:pt x="1204595" y="0"/>
                </a:lnTo>
                <a:close/>
              </a:path>
              <a:path w="1242695" h="76200">
                <a:moveTo>
                  <a:pt x="1167779" y="31750"/>
                </a:moveTo>
                <a:lnTo>
                  <a:pt x="0" y="31750"/>
                </a:lnTo>
                <a:lnTo>
                  <a:pt x="0" y="44450"/>
                </a:lnTo>
                <a:lnTo>
                  <a:pt x="1167785" y="44450"/>
                </a:lnTo>
                <a:lnTo>
                  <a:pt x="1166495" y="38100"/>
                </a:lnTo>
                <a:lnTo>
                  <a:pt x="1167779" y="31750"/>
                </a:lnTo>
                <a:close/>
              </a:path>
              <a:path w="1242695" h="76200">
                <a:moveTo>
                  <a:pt x="1241416" y="31750"/>
                </a:moveTo>
                <a:lnTo>
                  <a:pt x="1204595" y="31750"/>
                </a:lnTo>
                <a:lnTo>
                  <a:pt x="1204595" y="44450"/>
                </a:lnTo>
                <a:lnTo>
                  <a:pt x="1241412" y="44450"/>
                </a:lnTo>
                <a:lnTo>
                  <a:pt x="1242695" y="38100"/>
                </a:lnTo>
                <a:lnTo>
                  <a:pt x="1241416" y="31750"/>
                </a:lnTo>
                <a:close/>
              </a:path>
            </a:pathLst>
          </a:custGeom>
          <a:solidFill>
            <a:srgbClr val="9D9D9D"/>
          </a:solidFill>
        </p:spPr>
        <p:txBody>
          <a:bodyPr wrap="square" lIns="0" tIns="0" rIns="0" bIns="0" rtlCol="0"/>
          <a:lstStyle/>
          <a:p>
            <a:pPr defTabSz="795802"/>
            <a:endParaRPr sz="1567" kern="0">
              <a:solidFill>
                <a:sysClr val="windowText" lastClr="000000"/>
              </a:solidFill>
            </a:endParaRPr>
          </a:p>
        </p:txBody>
      </p:sp>
      <p:sp>
        <p:nvSpPr>
          <p:cNvPr id="23" name="object 23"/>
          <p:cNvSpPr txBox="1"/>
          <p:nvPr/>
        </p:nvSpPr>
        <p:spPr>
          <a:xfrm>
            <a:off x="2002576" y="4462282"/>
            <a:ext cx="1594391" cy="1053979"/>
          </a:xfrm>
          <a:prstGeom prst="rect">
            <a:avLst/>
          </a:prstGeom>
        </p:spPr>
        <p:txBody>
          <a:bodyPr vert="horz" wrap="square" lIns="0" tIns="13816" rIns="0" bIns="0" rtlCol="0">
            <a:spAutoFit/>
          </a:bodyPr>
          <a:lstStyle/>
          <a:p>
            <a:pPr marL="11053" defTabSz="795802">
              <a:lnSpc>
                <a:spcPts val="1379"/>
              </a:lnSpc>
              <a:spcBef>
                <a:spcPts val="109"/>
              </a:spcBef>
            </a:pPr>
            <a:r>
              <a:rPr sz="1218" b="1" kern="0" spc="-9" dirty="0">
                <a:solidFill>
                  <a:srgbClr val="252525"/>
                </a:solidFill>
                <a:latin typeface="Calibri"/>
                <a:cs typeface="Calibri"/>
              </a:rPr>
              <a:t>INCREASE</a:t>
            </a:r>
            <a:endParaRPr sz="1218" kern="0">
              <a:solidFill>
                <a:sysClr val="windowText" lastClr="000000"/>
              </a:solidFill>
              <a:latin typeface="Calibri"/>
              <a:cs typeface="Calibri"/>
            </a:endParaRPr>
          </a:p>
          <a:p>
            <a:pPr marL="11053" defTabSz="795802">
              <a:lnSpc>
                <a:spcPts val="3677"/>
              </a:lnSpc>
            </a:pPr>
            <a:r>
              <a:rPr sz="3133" b="1" kern="0" dirty="0">
                <a:solidFill>
                  <a:srgbClr val="252525"/>
                </a:solidFill>
                <a:latin typeface="Calibri"/>
                <a:cs typeface="Calibri"/>
              </a:rPr>
              <a:t>+579</a:t>
            </a:r>
            <a:r>
              <a:rPr sz="3133" b="1" kern="0" spc="-17" dirty="0">
                <a:solidFill>
                  <a:srgbClr val="252525"/>
                </a:solidFill>
                <a:latin typeface="Calibri"/>
                <a:cs typeface="Calibri"/>
              </a:rPr>
              <a:t> </a:t>
            </a:r>
            <a:r>
              <a:rPr sz="1088" b="1" kern="0" spc="-9" dirty="0">
                <a:solidFill>
                  <a:srgbClr val="252525"/>
                </a:solidFill>
                <a:latin typeface="Calibri"/>
                <a:cs typeface="Calibri"/>
              </a:rPr>
              <a:t>Tn/Year</a:t>
            </a:r>
            <a:endParaRPr sz="1088" kern="0">
              <a:solidFill>
                <a:sysClr val="windowText" lastClr="000000"/>
              </a:solidFill>
              <a:latin typeface="Calibri"/>
              <a:cs typeface="Calibri"/>
            </a:endParaRPr>
          </a:p>
          <a:p>
            <a:pPr marL="11053" defTabSz="795802">
              <a:spcBef>
                <a:spcPts val="392"/>
              </a:spcBef>
            </a:pPr>
            <a:r>
              <a:rPr sz="957" b="1" kern="0" spc="-9" dirty="0">
                <a:solidFill>
                  <a:srgbClr val="005646"/>
                </a:solidFill>
                <a:latin typeface="Calibri"/>
                <a:cs typeface="Calibri"/>
              </a:rPr>
              <a:t>Achievement</a:t>
            </a:r>
            <a:r>
              <a:rPr sz="957" b="1" kern="0" spc="26" dirty="0">
                <a:solidFill>
                  <a:srgbClr val="005646"/>
                </a:solidFill>
                <a:latin typeface="Calibri"/>
                <a:cs typeface="Calibri"/>
              </a:rPr>
              <a:t> </a:t>
            </a:r>
            <a:r>
              <a:rPr sz="1218" b="1" kern="0" spc="-22" dirty="0">
                <a:solidFill>
                  <a:srgbClr val="005646"/>
                </a:solidFill>
                <a:latin typeface="Calibri"/>
                <a:cs typeface="Calibri"/>
              </a:rPr>
              <a:t>83%</a:t>
            </a:r>
            <a:endParaRPr sz="1218" kern="0">
              <a:solidFill>
                <a:sysClr val="windowText" lastClr="000000"/>
              </a:solidFill>
              <a:latin typeface="Calibri"/>
              <a:cs typeface="Calibri"/>
            </a:endParaRPr>
          </a:p>
          <a:p>
            <a:pPr marL="11053" defTabSz="795802">
              <a:spcBef>
                <a:spcPts val="39"/>
              </a:spcBef>
            </a:pPr>
            <a:r>
              <a:rPr sz="957" b="1" kern="0" dirty="0">
                <a:solidFill>
                  <a:srgbClr val="005646"/>
                </a:solidFill>
                <a:latin typeface="Calibri"/>
                <a:cs typeface="Calibri"/>
              </a:rPr>
              <a:t>of</a:t>
            </a:r>
            <a:r>
              <a:rPr sz="957" b="1" kern="0" spc="-35" dirty="0">
                <a:solidFill>
                  <a:srgbClr val="005646"/>
                </a:solidFill>
                <a:latin typeface="Calibri"/>
                <a:cs typeface="Calibri"/>
              </a:rPr>
              <a:t> </a:t>
            </a:r>
            <a:r>
              <a:rPr sz="957" b="1" kern="0" dirty="0">
                <a:solidFill>
                  <a:srgbClr val="005646"/>
                </a:solidFill>
                <a:latin typeface="Calibri"/>
                <a:cs typeface="Calibri"/>
              </a:rPr>
              <a:t>estimated</a:t>
            </a:r>
            <a:r>
              <a:rPr sz="957" b="1" kern="0" spc="-48" dirty="0">
                <a:solidFill>
                  <a:srgbClr val="005646"/>
                </a:solidFill>
                <a:latin typeface="Calibri"/>
                <a:cs typeface="Calibri"/>
              </a:rPr>
              <a:t> </a:t>
            </a:r>
            <a:r>
              <a:rPr sz="957" b="1" kern="0" dirty="0">
                <a:solidFill>
                  <a:srgbClr val="005646"/>
                </a:solidFill>
                <a:latin typeface="Calibri"/>
                <a:cs typeface="Calibri"/>
              </a:rPr>
              <a:t>potential</a:t>
            </a:r>
            <a:r>
              <a:rPr sz="957" b="1" kern="0" spc="-26" dirty="0">
                <a:solidFill>
                  <a:srgbClr val="005646"/>
                </a:solidFill>
                <a:latin typeface="Calibri"/>
                <a:cs typeface="Calibri"/>
              </a:rPr>
              <a:t> </a:t>
            </a:r>
            <a:r>
              <a:rPr sz="957" b="1" kern="0" dirty="0">
                <a:solidFill>
                  <a:srgbClr val="005646"/>
                </a:solidFill>
                <a:latin typeface="Calibri"/>
                <a:cs typeface="Calibri"/>
              </a:rPr>
              <a:t>(700</a:t>
            </a:r>
            <a:r>
              <a:rPr sz="957" b="1" kern="0" spc="-26" dirty="0">
                <a:solidFill>
                  <a:srgbClr val="005646"/>
                </a:solidFill>
                <a:latin typeface="Calibri"/>
                <a:cs typeface="Calibri"/>
              </a:rPr>
              <a:t> </a:t>
            </a:r>
            <a:r>
              <a:rPr sz="957" b="1" kern="0" spc="-22" dirty="0">
                <a:solidFill>
                  <a:srgbClr val="005646"/>
                </a:solidFill>
                <a:latin typeface="Calibri"/>
                <a:cs typeface="Calibri"/>
              </a:rPr>
              <a:t>Tn)</a:t>
            </a:r>
            <a:endParaRPr sz="957" kern="0">
              <a:solidFill>
                <a:sysClr val="windowText" lastClr="000000"/>
              </a:solidFill>
              <a:latin typeface="Calibri"/>
              <a:cs typeface="Calibri"/>
            </a:endParaRPr>
          </a:p>
        </p:txBody>
      </p:sp>
      <p:sp>
        <p:nvSpPr>
          <p:cNvPr id="24" name="object 24"/>
          <p:cNvSpPr/>
          <p:nvPr/>
        </p:nvSpPr>
        <p:spPr>
          <a:xfrm>
            <a:off x="7895123" y="3910539"/>
            <a:ext cx="550990" cy="495173"/>
          </a:xfrm>
          <a:custGeom>
            <a:avLst/>
            <a:gdLst/>
            <a:ahLst/>
            <a:cxnLst/>
            <a:rect l="l" t="t" r="r" b="b"/>
            <a:pathLst>
              <a:path w="633095" h="568960">
                <a:moveTo>
                  <a:pt x="600983" y="0"/>
                </a:moveTo>
                <a:lnTo>
                  <a:pt x="158151" y="0"/>
                </a:lnTo>
                <a:lnTo>
                  <a:pt x="126520" y="31593"/>
                </a:lnTo>
                <a:lnTo>
                  <a:pt x="126521" y="175152"/>
                </a:lnTo>
                <a:lnTo>
                  <a:pt x="10842" y="275884"/>
                </a:lnTo>
                <a:lnTo>
                  <a:pt x="6241" y="280852"/>
                </a:lnTo>
                <a:lnTo>
                  <a:pt x="2837" y="286617"/>
                </a:lnTo>
                <a:lnTo>
                  <a:pt x="725" y="292969"/>
                </a:lnTo>
                <a:lnTo>
                  <a:pt x="0" y="299697"/>
                </a:lnTo>
                <a:lnTo>
                  <a:pt x="0" y="537063"/>
                </a:lnTo>
                <a:lnTo>
                  <a:pt x="31630" y="568657"/>
                </a:lnTo>
                <a:lnTo>
                  <a:pt x="600984" y="568657"/>
                </a:lnTo>
                <a:lnTo>
                  <a:pt x="613292" y="566174"/>
                </a:lnTo>
                <a:lnTo>
                  <a:pt x="623346" y="559403"/>
                </a:lnTo>
                <a:lnTo>
                  <a:pt x="630127" y="549361"/>
                </a:lnTo>
                <a:lnTo>
                  <a:pt x="632614" y="537064"/>
                </a:lnTo>
                <a:lnTo>
                  <a:pt x="632614" y="505470"/>
                </a:lnTo>
                <a:lnTo>
                  <a:pt x="63260" y="505470"/>
                </a:lnTo>
                <a:lnTo>
                  <a:pt x="63260" y="314066"/>
                </a:lnTo>
                <a:lnTo>
                  <a:pt x="189781" y="203881"/>
                </a:lnTo>
                <a:lnTo>
                  <a:pt x="286035" y="203881"/>
                </a:lnTo>
                <a:lnTo>
                  <a:pt x="204609" y="132986"/>
                </a:lnTo>
                <a:lnTo>
                  <a:pt x="197195" y="130374"/>
                </a:lnTo>
                <a:lnTo>
                  <a:pt x="189781" y="130374"/>
                </a:lnTo>
                <a:lnTo>
                  <a:pt x="189781" y="63186"/>
                </a:lnTo>
                <a:lnTo>
                  <a:pt x="632614" y="63186"/>
                </a:lnTo>
                <a:lnTo>
                  <a:pt x="632614" y="31593"/>
                </a:lnTo>
                <a:lnTo>
                  <a:pt x="630127" y="19281"/>
                </a:lnTo>
                <a:lnTo>
                  <a:pt x="623346" y="9241"/>
                </a:lnTo>
                <a:lnTo>
                  <a:pt x="613291" y="2478"/>
                </a:lnTo>
                <a:lnTo>
                  <a:pt x="600983" y="0"/>
                </a:lnTo>
                <a:close/>
              </a:path>
              <a:path w="633095" h="568960">
                <a:moveTo>
                  <a:pt x="221412" y="379097"/>
                </a:moveTo>
                <a:lnTo>
                  <a:pt x="158151" y="379097"/>
                </a:lnTo>
                <a:lnTo>
                  <a:pt x="158151" y="505470"/>
                </a:lnTo>
                <a:lnTo>
                  <a:pt x="221412" y="505470"/>
                </a:lnTo>
                <a:lnTo>
                  <a:pt x="221412" y="379097"/>
                </a:lnTo>
                <a:close/>
              </a:path>
              <a:path w="633095" h="568960">
                <a:moveTo>
                  <a:pt x="286035" y="203881"/>
                </a:moveTo>
                <a:lnTo>
                  <a:pt x="189781" y="203881"/>
                </a:lnTo>
                <a:lnTo>
                  <a:pt x="316302" y="314066"/>
                </a:lnTo>
                <a:lnTo>
                  <a:pt x="316303" y="505470"/>
                </a:lnTo>
                <a:lnTo>
                  <a:pt x="379572" y="505470"/>
                </a:lnTo>
                <a:lnTo>
                  <a:pt x="379571" y="299697"/>
                </a:lnTo>
                <a:lnTo>
                  <a:pt x="378845" y="292969"/>
                </a:lnTo>
                <a:lnTo>
                  <a:pt x="376730" y="286617"/>
                </a:lnTo>
                <a:lnTo>
                  <a:pt x="373326" y="280852"/>
                </a:lnTo>
                <a:lnTo>
                  <a:pt x="368733" y="275884"/>
                </a:lnTo>
                <a:lnTo>
                  <a:pt x="286035" y="203881"/>
                </a:lnTo>
                <a:close/>
              </a:path>
              <a:path w="633095" h="568960">
                <a:moveTo>
                  <a:pt x="632614" y="63186"/>
                </a:moveTo>
                <a:lnTo>
                  <a:pt x="569353" y="63186"/>
                </a:lnTo>
                <a:lnTo>
                  <a:pt x="569353" y="505470"/>
                </a:lnTo>
                <a:lnTo>
                  <a:pt x="632614" y="505470"/>
                </a:lnTo>
                <a:lnTo>
                  <a:pt x="632614" y="63186"/>
                </a:lnTo>
                <a:close/>
              </a:path>
              <a:path w="633095" h="568960">
                <a:moveTo>
                  <a:pt x="506093" y="379097"/>
                </a:moveTo>
                <a:lnTo>
                  <a:pt x="442832" y="379097"/>
                </a:lnTo>
                <a:lnTo>
                  <a:pt x="442832" y="442284"/>
                </a:lnTo>
                <a:lnTo>
                  <a:pt x="506093" y="442284"/>
                </a:lnTo>
                <a:lnTo>
                  <a:pt x="506093" y="379097"/>
                </a:lnTo>
                <a:close/>
              </a:path>
              <a:path w="633095" h="568960">
                <a:moveTo>
                  <a:pt x="506093" y="252745"/>
                </a:moveTo>
                <a:lnTo>
                  <a:pt x="442832" y="252745"/>
                </a:lnTo>
                <a:lnTo>
                  <a:pt x="442832" y="315911"/>
                </a:lnTo>
                <a:lnTo>
                  <a:pt x="506093" y="315911"/>
                </a:lnTo>
                <a:lnTo>
                  <a:pt x="506093" y="252745"/>
                </a:lnTo>
                <a:close/>
              </a:path>
              <a:path w="633095" h="568960">
                <a:moveTo>
                  <a:pt x="379571" y="126372"/>
                </a:moveTo>
                <a:lnTo>
                  <a:pt x="316302" y="126372"/>
                </a:lnTo>
                <a:lnTo>
                  <a:pt x="316302" y="189559"/>
                </a:lnTo>
                <a:lnTo>
                  <a:pt x="379571" y="189559"/>
                </a:lnTo>
                <a:lnTo>
                  <a:pt x="379571" y="126372"/>
                </a:lnTo>
                <a:close/>
              </a:path>
              <a:path w="633095" h="568960">
                <a:moveTo>
                  <a:pt x="506092" y="126373"/>
                </a:moveTo>
                <a:lnTo>
                  <a:pt x="442832" y="126372"/>
                </a:lnTo>
                <a:lnTo>
                  <a:pt x="442832" y="189559"/>
                </a:lnTo>
                <a:lnTo>
                  <a:pt x="506092" y="189559"/>
                </a:lnTo>
                <a:lnTo>
                  <a:pt x="506092" y="126373"/>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25" name="object 25"/>
          <p:cNvSpPr/>
          <p:nvPr/>
        </p:nvSpPr>
        <p:spPr>
          <a:xfrm>
            <a:off x="5922954" y="4538879"/>
            <a:ext cx="588571" cy="66318"/>
          </a:xfrm>
          <a:custGeom>
            <a:avLst/>
            <a:gdLst/>
            <a:ahLst/>
            <a:cxnLst/>
            <a:rect l="l" t="t" r="r" b="b"/>
            <a:pathLst>
              <a:path w="676275" h="76200">
                <a:moveTo>
                  <a:pt x="637921" y="0"/>
                </a:moveTo>
                <a:lnTo>
                  <a:pt x="622802" y="2988"/>
                </a:lnTo>
                <a:lnTo>
                  <a:pt x="622994" y="2988"/>
                </a:lnTo>
                <a:lnTo>
                  <a:pt x="610933" y="11144"/>
                </a:lnTo>
                <a:lnTo>
                  <a:pt x="602805" y="23252"/>
                </a:lnTo>
                <a:lnTo>
                  <a:pt x="599821" y="38100"/>
                </a:lnTo>
                <a:lnTo>
                  <a:pt x="602809" y="52893"/>
                </a:lnTo>
                <a:lnTo>
                  <a:pt x="610965" y="65008"/>
                </a:lnTo>
                <a:lnTo>
                  <a:pt x="623073" y="73193"/>
                </a:lnTo>
                <a:lnTo>
                  <a:pt x="637921" y="76200"/>
                </a:lnTo>
                <a:lnTo>
                  <a:pt x="652714" y="73193"/>
                </a:lnTo>
                <a:lnTo>
                  <a:pt x="664829" y="65008"/>
                </a:lnTo>
                <a:lnTo>
                  <a:pt x="673014" y="52893"/>
                </a:lnTo>
                <a:lnTo>
                  <a:pt x="674730" y="44450"/>
                </a:lnTo>
                <a:lnTo>
                  <a:pt x="637921" y="44450"/>
                </a:lnTo>
                <a:lnTo>
                  <a:pt x="637921" y="31750"/>
                </a:lnTo>
                <a:lnTo>
                  <a:pt x="674735" y="31750"/>
                </a:lnTo>
                <a:lnTo>
                  <a:pt x="673014" y="23252"/>
                </a:lnTo>
                <a:lnTo>
                  <a:pt x="664829" y="11144"/>
                </a:lnTo>
                <a:lnTo>
                  <a:pt x="652714" y="2988"/>
                </a:lnTo>
                <a:lnTo>
                  <a:pt x="637921" y="0"/>
                </a:lnTo>
                <a:close/>
              </a:path>
              <a:path w="676275" h="76200">
                <a:moveTo>
                  <a:pt x="601097" y="31750"/>
                </a:moveTo>
                <a:lnTo>
                  <a:pt x="0" y="31750"/>
                </a:lnTo>
                <a:lnTo>
                  <a:pt x="0" y="44450"/>
                </a:lnTo>
                <a:lnTo>
                  <a:pt x="601103" y="44450"/>
                </a:lnTo>
                <a:lnTo>
                  <a:pt x="599821" y="38100"/>
                </a:lnTo>
                <a:lnTo>
                  <a:pt x="601097" y="31750"/>
                </a:lnTo>
                <a:close/>
              </a:path>
              <a:path w="676275" h="76200">
                <a:moveTo>
                  <a:pt x="674735" y="31750"/>
                </a:moveTo>
                <a:lnTo>
                  <a:pt x="637921" y="31750"/>
                </a:lnTo>
                <a:lnTo>
                  <a:pt x="637921" y="44450"/>
                </a:lnTo>
                <a:lnTo>
                  <a:pt x="674730" y="44450"/>
                </a:lnTo>
                <a:lnTo>
                  <a:pt x="676021" y="38100"/>
                </a:lnTo>
                <a:lnTo>
                  <a:pt x="674735" y="31750"/>
                </a:lnTo>
                <a:close/>
              </a:path>
            </a:pathLst>
          </a:custGeom>
          <a:solidFill>
            <a:srgbClr val="9D9D9D"/>
          </a:solidFill>
        </p:spPr>
        <p:txBody>
          <a:bodyPr wrap="square" lIns="0" tIns="0" rIns="0" bIns="0" rtlCol="0"/>
          <a:lstStyle/>
          <a:p>
            <a:pPr defTabSz="795802"/>
            <a:endParaRPr sz="1567" kern="0">
              <a:solidFill>
                <a:sysClr val="windowText" lastClr="000000"/>
              </a:solidFill>
            </a:endParaRPr>
          </a:p>
        </p:txBody>
      </p:sp>
      <p:sp>
        <p:nvSpPr>
          <p:cNvPr id="26" name="object 26"/>
          <p:cNvSpPr txBox="1"/>
          <p:nvPr/>
        </p:nvSpPr>
        <p:spPr>
          <a:xfrm>
            <a:off x="4308668" y="4462282"/>
            <a:ext cx="1657392" cy="885600"/>
          </a:xfrm>
          <a:prstGeom prst="rect">
            <a:avLst/>
          </a:prstGeom>
        </p:spPr>
        <p:txBody>
          <a:bodyPr vert="horz" wrap="square" lIns="0" tIns="13816" rIns="0" bIns="0" rtlCol="0">
            <a:spAutoFit/>
          </a:bodyPr>
          <a:lstStyle/>
          <a:p>
            <a:pPr marL="14921" defTabSz="795802">
              <a:lnSpc>
                <a:spcPts val="1379"/>
              </a:lnSpc>
              <a:spcBef>
                <a:spcPts val="109"/>
              </a:spcBef>
            </a:pPr>
            <a:r>
              <a:rPr sz="1218" b="1" kern="0" dirty="0">
                <a:solidFill>
                  <a:srgbClr val="252525"/>
                </a:solidFill>
                <a:latin typeface="Calibri"/>
                <a:cs typeface="Calibri"/>
              </a:rPr>
              <a:t>Collection</a:t>
            </a:r>
            <a:r>
              <a:rPr sz="1218" b="1" kern="0" spc="-48" dirty="0">
                <a:solidFill>
                  <a:srgbClr val="252525"/>
                </a:solidFill>
                <a:latin typeface="Calibri"/>
                <a:cs typeface="Calibri"/>
              </a:rPr>
              <a:t> </a:t>
            </a:r>
            <a:r>
              <a:rPr sz="1218" b="1" kern="0" dirty="0">
                <a:solidFill>
                  <a:srgbClr val="252525"/>
                </a:solidFill>
                <a:latin typeface="Calibri"/>
                <a:cs typeface="Calibri"/>
              </a:rPr>
              <a:t>per</a:t>
            </a:r>
            <a:r>
              <a:rPr sz="1218" b="1" kern="0" spc="-22" dirty="0">
                <a:solidFill>
                  <a:srgbClr val="252525"/>
                </a:solidFill>
                <a:latin typeface="Calibri"/>
                <a:cs typeface="Calibri"/>
              </a:rPr>
              <a:t> </a:t>
            </a:r>
            <a:r>
              <a:rPr sz="1218" b="1" kern="0" spc="-9" dirty="0">
                <a:solidFill>
                  <a:srgbClr val="252525"/>
                </a:solidFill>
                <a:latin typeface="Calibri"/>
                <a:cs typeface="Calibri"/>
              </a:rPr>
              <a:t>capita</a:t>
            </a:r>
            <a:endParaRPr sz="1218" kern="0">
              <a:solidFill>
                <a:sysClr val="windowText" lastClr="000000"/>
              </a:solidFill>
              <a:latin typeface="Calibri"/>
              <a:cs typeface="Calibri"/>
            </a:endParaRPr>
          </a:p>
          <a:p>
            <a:pPr marL="14921" defTabSz="795802">
              <a:lnSpc>
                <a:spcPts val="3677"/>
              </a:lnSpc>
            </a:pPr>
            <a:r>
              <a:rPr sz="3133" b="1" kern="0" dirty="0">
                <a:solidFill>
                  <a:srgbClr val="252525"/>
                </a:solidFill>
                <a:latin typeface="Calibri"/>
                <a:cs typeface="Calibri"/>
              </a:rPr>
              <a:t>28</a:t>
            </a:r>
            <a:r>
              <a:rPr sz="2393" b="1" kern="0" dirty="0">
                <a:solidFill>
                  <a:srgbClr val="252525"/>
                </a:solidFill>
                <a:latin typeface="Calibri"/>
                <a:cs typeface="Calibri"/>
              </a:rPr>
              <a:t>,25</a:t>
            </a:r>
            <a:r>
              <a:rPr sz="2393" b="1" kern="0" spc="48" dirty="0">
                <a:solidFill>
                  <a:srgbClr val="252525"/>
                </a:solidFill>
                <a:latin typeface="Calibri"/>
                <a:cs typeface="Calibri"/>
              </a:rPr>
              <a:t> </a:t>
            </a:r>
            <a:r>
              <a:rPr sz="1088" b="1" kern="0" dirty="0">
                <a:solidFill>
                  <a:srgbClr val="252525"/>
                </a:solidFill>
                <a:latin typeface="Calibri"/>
                <a:cs typeface="Calibri"/>
              </a:rPr>
              <a:t>kg</a:t>
            </a:r>
            <a:r>
              <a:rPr sz="1088" b="1" kern="0" spc="57" dirty="0">
                <a:solidFill>
                  <a:srgbClr val="252525"/>
                </a:solidFill>
                <a:latin typeface="Calibri"/>
                <a:cs typeface="Calibri"/>
              </a:rPr>
              <a:t> </a:t>
            </a:r>
            <a:r>
              <a:rPr sz="1088" b="1" kern="0" dirty="0">
                <a:solidFill>
                  <a:srgbClr val="252525"/>
                </a:solidFill>
                <a:latin typeface="Calibri"/>
                <a:cs typeface="Calibri"/>
              </a:rPr>
              <a:t>per</a:t>
            </a:r>
            <a:r>
              <a:rPr sz="1088" b="1" kern="0" spc="26" dirty="0">
                <a:solidFill>
                  <a:srgbClr val="252525"/>
                </a:solidFill>
                <a:latin typeface="Calibri"/>
                <a:cs typeface="Calibri"/>
              </a:rPr>
              <a:t> </a:t>
            </a:r>
            <a:r>
              <a:rPr sz="1088" b="1" kern="0" spc="-9" dirty="0">
                <a:solidFill>
                  <a:srgbClr val="252525"/>
                </a:solidFill>
                <a:latin typeface="Calibri"/>
                <a:cs typeface="Calibri"/>
              </a:rPr>
              <a:t>capita</a:t>
            </a:r>
            <a:endParaRPr sz="1088" kern="0">
              <a:solidFill>
                <a:sysClr val="windowText" lastClr="000000"/>
              </a:solidFill>
              <a:latin typeface="Calibri"/>
              <a:cs typeface="Calibri"/>
            </a:endParaRPr>
          </a:p>
          <a:p>
            <a:pPr marL="11053" defTabSz="795802">
              <a:spcBef>
                <a:spcPts val="561"/>
              </a:spcBef>
            </a:pPr>
            <a:r>
              <a:rPr sz="914" kern="0" dirty="0">
                <a:solidFill>
                  <a:srgbClr val="929292"/>
                </a:solidFill>
                <a:latin typeface="Calibri"/>
                <a:cs typeface="Calibri"/>
              </a:rPr>
              <a:t>Previous:</a:t>
            </a:r>
            <a:r>
              <a:rPr sz="914" kern="0" spc="-35" dirty="0">
                <a:solidFill>
                  <a:srgbClr val="929292"/>
                </a:solidFill>
                <a:latin typeface="Calibri"/>
                <a:cs typeface="Calibri"/>
              </a:rPr>
              <a:t> </a:t>
            </a:r>
            <a:r>
              <a:rPr sz="914" kern="0" dirty="0">
                <a:solidFill>
                  <a:srgbClr val="929292"/>
                </a:solidFill>
                <a:latin typeface="Calibri"/>
                <a:cs typeface="Calibri"/>
              </a:rPr>
              <a:t>14,86</a:t>
            </a:r>
            <a:r>
              <a:rPr sz="914" kern="0" spc="-17" dirty="0">
                <a:solidFill>
                  <a:srgbClr val="929292"/>
                </a:solidFill>
                <a:latin typeface="Calibri"/>
                <a:cs typeface="Calibri"/>
              </a:rPr>
              <a:t> </a:t>
            </a:r>
            <a:r>
              <a:rPr sz="914" kern="0" dirty="0">
                <a:solidFill>
                  <a:srgbClr val="929292"/>
                </a:solidFill>
                <a:latin typeface="Calibri"/>
                <a:cs typeface="Calibri"/>
              </a:rPr>
              <a:t>kg</a:t>
            </a:r>
            <a:r>
              <a:rPr sz="914" kern="0" spc="9" dirty="0">
                <a:solidFill>
                  <a:srgbClr val="929292"/>
                </a:solidFill>
                <a:latin typeface="Calibri"/>
                <a:cs typeface="Calibri"/>
              </a:rPr>
              <a:t> </a:t>
            </a:r>
            <a:r>
              <a:rPr sz="914" kern="0" dirty="0">
                <a:solidFill>
                  <a:srgbClr val="929292"/>
                </a:solidFill>
                <a:latin typeface="Calibri"/>
                <a:cs typeface="Calibri"/>
              </a:rPr>
              <a:t>per</a:t>
            </a:r>
            <a:r>
              <a:rPr sz="914" kern="0" spc="-9" dirty="0">
                <a:solidFill>
                  <a:srgbClr val="929292"/>
                </a:solidFill>
                <a:latin typeface="Calibri"/>
                <a:cs typeface="Calibri"/>
              </a:rPr>
              <a:t> capita</a:t>
            </a:r>
            <a:endParaRPr sz="914" kern="0">
              <a:solidFill>
                <a:sysClr val="windowText" lastClr="000000"/>
              </a:solidFill>
              <a:latin typeface="Calibri"/>
              <a:cs typeface="Calibri"/>
            </a:endParaRPr>
          </a:p>
        </p:txBody>
      </p:sp>
      <p:sp>
        <p:nvSpPr>
          <p:cNvPr id="27" name="object 27"/>
          <p:cNvSpPr txBox="1"/>
          <p:nvPr/>
        </p:nvSpPr>
        <p:spPr>
          <a:xfrm>
            <a:off x="8464363" y="4131560"/>
            <a:ext cx="1483861" cy="904544"/>
          </a:xfrm>
          <a:prstGeom prst="rect">
            <a:avLst/>
          </a:prstGeom>
        </p:spPr>
        <p:txBody>
          <a:bodyPr vert="horz" wrap="square" lIns="0" tIns="161926" rIns="0" bIns="0" rtlCol="0">
            <a:spAutoFit/>
          </a:bodyPr>
          <a:lstStyle/>
          <a:p>
            <a:pPr marL="5526" algn="ctr" defTabSz="795802">
              <a:spcBef>
                <a:spcPts val="1275"/>
              </a:spcBef>
            </a:pPr>
            <a:r>
              <a:rPr sz="2393" b="1" kern="0" spc="-9" dirty="0">
                <a:solidFill>
                  <a:srgbClr val="252525"/>
                </a:solidFill>
                <a:latin typeface="Calibri"/>
                <a:cs typeface="Calibri"/>
              </a:rPr>
              <a:t>+</a:t>
            </a:r>
            <a:r>
              <a:rPr sz="3438" b="1" kern="0" spc="-9" dirty="0">
                <a:solidFill>
                  <a:srgbClr val="252525"/>
                </a:solidFill>
                <a:latin typeface="Calibri"/>
                <a:cs typeface="Calibri"/>
              </a:rPr>
              <a:t>11,</a:t>
            </a:r>
            <a:r>
              <a:rPr sz="2393" b="1" kern="0" spc="-9" dirty="0">
                <a:solidFill>
                  <a:srgbClr val="252525"/>
                </a:solidFill>
                <a:latin typeface="Calibri"/>
                <a:cs typeface="Calibri"/>
              </a:rPr>
              <a:t>4</a:t>
            </a:r>
            <a:r>
              <a:rPr sz="1567" b="1" kern="0" spc="-9" dirty="0">
                <a:solidFill>
                  <a:srgbClr val="252525"/>
                </a:solidFill>
                <a:latin typeface="Calibri"/>
                <a:cs typeface="Calibri"/>
              </a:rPr>
              <a:t>%</a:t>
            </a:r>
            <a:endParaRPr sz="1567" kern="0">
              <a:solidFill>
                <a:sysClr val="windowText" lastClr="000000"/>
              </a:solidFill>
              <a:latin typeface="Calibri"/>
              <a:cs typeface="Calibri"/>
            </a:endParaRPr>
          </a:p>
          <a:p>
            <a:pPr algn="ctr" defTabSz="795802">
              <a:spcBef>
                <a:spcPts val="360"/>
              </a:spcBef>
            </a:pPr>
            <a:r>
              <a:rPr sz="1044" b="1" kern="0" dirty="0">
                <a:solidFill>
                  <a:srgbClr val="252525"/>
                </a:solidFill>
                <a:latin typeface="Calibri"/>
                <a:cs typeface="Calibri"/>
              </a:rPr>
              <a:t>Increase</a:t>
            </a:r>
            <a:r>
              <a:rPr sz="1044" b="1" kern="0" spc="-9" dirty="0">
                <a:solidFill>
                  <a:srgbClr val="252525"/>
                </a:solidFill>
                <a:latin typeface="Calibri"/>
                <a:cs typeface="Calibri"/>
              </a:rPr>
              <a:t> </a:t>
            </a:r>
            <a:r>
              <a:rPr sz="1044" b="1" kern="0" dirty="0">
                <a:solidFill>
                  <a:srgbClr val="252525"/>
                </a:solidFill>
                <a:latin typeface="Calibri"/>
                <a:cs typeface="Calibri"/>
              </a:rPr>
              <a:t>of</a:t>
            </a:r>
            <a:r>
              <a:rPr sz="1044" b="1" kern="0" spc="-57" dirty="0">
                <a:solidFill>
                  <a:srgbClr val="252525"/>
                </a:solidFill>
                <a:latin typeface="Calibri"/>
                <a:cs typeface="Calibri"/>
              </a:rPr>
              <a:t> </a:t>
            </a:r>
            <a:r>
              <a:rPr sz="1044" b="1" kern="0" dirty="0">
                <a:solidFill>
                  <a:srgbClr val="252525"/>
                </a:solidFill>
                <a:latin typeface="Calibri"/>
                <a:cs typeface="Calibri"/>
              </a:rPr>
              <a:t>glass</a:t>
            </a:r>
            <a:r>
              <a:rPr sz="1044" b="1" kern="0" spc="-26" dirty="0">
                <a:solidFill>
                  <a:srgbClr val="252525"/>
                </a:solidFill>
                <a:latin typeface="Calibri"/>
                <a:cs typeface="Calibri"/>
              </a:rPr>
              <a:t> </a:t>
            </a:r>
            <a:r>
              <a:rPr sz="1044" b="1" kern="0" spc="-9" dirty="0">
                <a:solidFill>
                  <a:srgbClr val="252525"/>
                </a:solidFill>
                <a:latin typeface="Calibri"/>
                <a:cs typeface="Calibri"/>
              </a:rPr>
              <a:t>collection</a:t>
            </a:r>
            <a:endParaRPr sz="1044" kern="0">
              <a:solidFill>
                <a:sysClr val="windowText" lastClr="000000"/>
              </a:solidFill>
              <a:latin typeface="Calibri"/>
              <a:cs typeface="Calibri"/>
            </a:endParaRPr>
          </a:p>
        </p:txBody>
      </p:sp>
      <p:grpSp>
        <p:nvGrpSpPr>
          <p:cNvPr id="28" name="object 28"/>
          <p:cNvGrpSpPr/>
          <p:nvPr/>
        </p:nvGrpSpPr>
        <p:grpSpPr>
          <a:xfrm>
            <a:off x="281851" y="2644621"/>
            <a:ext cx="1069375" cy="662073"/>
            <a:chOff x="323850" y="3038475"/>
            <a:chExt cx="1228725" cy="760730"/>
          </a:xfrm>
        </p:grpSpPr>
        <p:pic>
          <p:nvPicPr>
            <p:cNvPr id="29" name="object 29" descr="Más de 3 000 imágenes gratis de Tv y Televisor - Pixabay"/>
            <p:cNvPicPr/>
            <p:nvPr/>
          </p:nvPicPr>
          <p:blipFill>
            <a:blip r:embed="rId4" cstate="print"/>
            <a:stretch>
              <a:fillRect/>
            </a:stretch>
          </p:blipFill>
          <p:spPr>
            <a:xfrm>
              <a:off x="323850" y="3038475"/>
              <a:ext cx="1228725" cy="760674"/>
            </a:xfrm>
            <a:prstGeom prst="rect">
              <a:avLst/>
            </a:prstGeom>
          </p:spPr>
        </p:pic>
        <p:pic>
          <p:nvPicPr>
            <p:cNvPr id="30" name="object 30">
              <a:hlinkClick r:id="rId5"/>
            </p:cNvPr>
            <p:cNvPicPr/>
            <p:nvPr/>
          </p:nvPicPr>
          <p:blipFill>
            <a:blip r:embed="rId6" cstate="print"/>
            <a:stretch>
              <a:fillRect/>
            </a:stretch>
          </p:blipFill>
          <p:spPr>
            <a:xfrm>
              <a:off x="447675" y="3114675"/>
              <a:ext cx="981075" cy="571500"/>
            </a:xfrm>
            <a:prstGeom prst="rect">
              <a:avLst/>
            </a:prstGeom>
          </p:spPr>
        </p:pic>
      </p:grpSp>
      <p:grpSp>
        <p:nvGrpSpPr>
          <p:cNvPr id="31" name="object 31"/>
          <p:cNvGrpSpPr/>
          <p:nvPr/>
        </p:nvGrpSpPr>
        <p:grpSpPr>
          <a:xfrm>
            <a:off x="3730377" y="2429088"/>
            <a:ext cx="497384" cy="1020189"/>
            <a:chOff x="4286250" y="2790825"/>
            <a:chExt cx="571500" cy="1172210"/>
          </a:xfrm>
        </p:grpSpPr>
        <p:pic>
          <p:nvPicPr>
            <p:cNvPr id="32" name="object 32" descr="Forma, Rectángulo  El contenido generado por IA puede ser incorrecto."/>
            <p:cNvPicPr/>
            <p:nvPr/>
          </p:nvPicPr>
          <p:blipFill>
            <a:blip r:embed="rId7" cstate="print"/>
            <a:stretch>
              <a:fillRect/>
            </a:stretch>
          </p:blipFill>
          <p:spPr>
            <a:xfrm>
              <a:off x="4286250" y="2790825"/>
              <a:ext cx="571500" cy="1171944"/>
            </a:xfrm>
            <a:prstGeom prst="rect">
              <a:avLst/>
            </a:prstGeom>
          </p:spPr>
        </p:pic>
        <p:pic>
          <p:nvPicPr>
            <p:cNvPr id="33" name="object 33"/>
            <p:cNvPicPr/>
            <p:nvPr/>
          </p:nvPicPr>
          <p:blipFill>
            <a:blip r:embed="rId8" cstate="print"/>
            <a:stretch>
              <a:fillRect/>
            </a:stretch>
          </p:blipFill>
          <p:spPr>
            <a:xfrm>
              <a:off x="4314825" y="2933700"/>
              <a:ext cx="504825" cy="942975"/>
            </a:xfrm>
            <a:prstGeom prst="rect">
              <a:avLst/>
            </a:prstGeom>
          </p:spPr>
        </p:pic>
      </p:grpSp>
      <p:sp>
        <p:nvSpPr>
          <p:cNvPr id="34" name="object 34"/>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35" name="object 35"/>
          <p:cNvSpPr txBox="1"/>
          <p:nvPr/>
        </p:nvSpPr>
        <p:spPr>
          <a:xfrm>
            <a:off x="1507072" y="1946903"/>
            <a:ext cx="849420"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4" dirty="0">
                <a:solidFill>
                  <a:srgbClr val="FFFFFF"/>
                </a:solidFill>
                <a:latin typeface="Calibri"/>
                <a:cs typeface="Calibri"/>
              </a:rPr>
              <a:t> </a:t>
            </a:r>
            <a:r>
              <a:rPr sz="1044" b="1" kern="0" spc="-9" dirty="0">
                <a:solidFill>
                  <a:srgbClr val="FFFFFF"/>
                </a:solidFill>
                <a:latin typeface="Calibri"/>
                <a:cs typeface="Calibri"/>
              </a:rPr>
              <a:t>OUTCOME</a:t>
            </a:r>
            <a:endParaRPr sz="1044" kern="0">
              <a:solidFill>
                <a:sysClr val="windowText" lastClr="000000"/>
              </a:solidFill>
              <a:latin typeface="Calibri"/>
              <a:cs typeface="Calibri"/>
            </a:endParaRPr>
          </a:p>
        </p:txBody>
      </p:sp>
      <p:sp>
        <p:nvSpPr>
          <p:cNvPr id="36" name="object 36"/>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33158" defTabSz="795802">
              <a:spcBef>
                <a:spcPts val="74"/>
              </a:spcBef>
            </a:pPr>
            <a:fld id="{81D60167-4931-47E6-BA6A-407CBD079E47}" type="slidenum">
              <a:rPr kern="0" spc="-22" dirty="0"/>
              <a:pPr marL="33158" defTabSz="795802">
                <a:spcBef>
                  <a:spcPts val="74"/>
                </a:spcBef>
              </a:pPr>
              <a:t>64</a:t>
            </a:fld>
            <a:endParaRPr kern="0" spc="-22"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pic>
        <p:nvPicPr>
          <p:cNvPr id="3" name="object 3" descr="Elche: Descubre Qué Ver - Comunitat Valenciana"/>
          <p:cNvPicPr/>
          <p:nvPr/>
        </p:nvPicPr>
        <p:blipFill>
          <a:blip r:embed="rId2" cstate="print"/>
          <a:stretch>
            <a:fillRect/>
          </a:stretch>
        </p:blipFill>
        <p:spPr>
          <a:xfrm>
            <a:off x="1" y="2520275"/>
            <a:ext cx="3448525" cy="3448525"/>
          </a:xfrm>
          <a:prstGeom prst="rect">
            <a:avLst/>
          </a:prstGeom>
        </p:spPr>
      </p:pic>
      <p:sp>
        <p:nvSpPr>
          <p:cNvPr id="4" name="object 4"/>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5" name="object 5"/>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6" name="object 6" descr="$PPTXTitle"/>
          <p:cNvSpPr txBox="1">
            <a:spLocks noGrp="1"/>
          </p:cNvSpPr>
          <p:nvPr>
            <p:ph type="title"/>
          </p:nvPr>
        </p:nvSpPr>
        <p:spPr>
          <a:xfrm>
            <a:off x="380222" y="777277"/>
            <a:ext cx="6609123"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03.</a:t>
            </a:r>
            <a:r>
              <a:rPr sz="2611" baseline="1388" dirty="0"/>
              <a:t>	</a:t>
            </a:r>
            <a:r>
              <a:rPr dirty="0"/>
              <a:t>Ecobarrios.</a:t>
            </a:r>
            <a:r>
              <a:rPr spc="-52" dirty="0"/>
              <a:t> </a:t>
            </a:r>
            <a:r>
              <a:rPr dirty="0"/>
              <a:t>Case</a:t>
            </a:r>
            <a:r>
              <a:rPr spc="-61" dirty="0"/>
              <a:t> </a:t>
            </a:r>
            <a:r>
              <a:rPr dirty="0"/>
              <a:t>study</a:t>
            </a:r>
            <a:r>
              <a:rPr spc="-65" dirty="0"/>
              <a:t> </a:t>
            </a:r>
            <a:r>
              <a:rPr dirty="0"/>
              <a:t>2:</a:t>
            </a:r>
            <a:r>
              <a:rPr spc="-44" dirty="0"/>
              <a:t> </a:t>
            </a:r>
            <a:r>
              <a:rPr dirty="0"/>
              <a:t>Elche (Comunidad</a:t>
            </a:r>
            <a:r>
              <a:rPr spc="-65" dirty="0"/>
              <a:t> </a:t>
            </a:r>
            <a:r>
              <a:rPr spc="-9" dirty="0"/>
              <a:t>Valenciana)</a:t>
            </a:r>
            <a:endParaRPr/>
          </a:p>
        </p:txBody>
      </p:sp>
      <p:sp>
        <p:nvSpPr>
          <p:cNvPr id="7" name="object 7"/>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8" name="object 8"/>
          <p:cNvSpPr txBox="1"/>
          <p:nvPr/>
        </p:nvSpPr>
        <p:spPr>
          <a:xfrm>
            <a:off x="346511" y="1373253"/>
            <a:ext cx="3098147" cy="252317"/>
          </a:xfrm>
          <a:prstGeom prst="rect">
            <a:avLst/>
          </a:prstGeom>
        </p:spPr>
        <p:txBody>
          <a:bodyPr vert="horz" wrap="square" lIns="0" tIns="11053" rIns="0" bIns="0" rtlCol="0">
            <a:spAutoFit/>
          </a:bodyPr>
          <a:lstStyle/>
          <a:p>
            <a:pPr marL="11053" defTabSz="795802">
              <a:spcBef>
                <a:spcPts val="87"/>
              </a:spcBef>
            </a:pPr>
            <a:r>
              <a:rPr sz="1567" kern="0" spc="-9" dirty="0">
                <a:solidFill>
                  <a:srgbClr val="252525"/>
                </a:solidFill>
                <a:latin typeface="Calibri"/>
                <a:cs typeface="Calibri"/>
              </a:rPr>
              <a:t>Historical</a:t>
            </a:r>
            <a:r>
              <a:rPr sz="1567" kern="0" spc="-39" dirty="0">
                <a:solidFill>
                  <a:srgbClr val="252525"/>
                </a:solidFill>
                <a:latin typeface="Calibri"/>
                <a:cs typeface="Calibri"/>
              </a:rPr>
              <a:t> </a:t>
            </a:r>
            <a:r>
              <a:rPr sz="1567" kern="0" dirty="0">
                <a:solidFill>
                  <a:srgbClr val="252525"/>
                </a:solidFill>
                <a:latin typeface="Calibri"/>
                <a:cs typeface="Calibri"/>
              </a:rPr>
              <a:t>and</a:t>
            </a:r>
            <a:r>
              <a:rPr sz="1567" kern="0" spc="13" dirty="0">
                <a:solidFill>
                  <a:srgbClr val="252525"/>
                </a:solidFill>
                <a:latin typeface="Calibri"/>
                <a:cs typeface="Calibri"/>
              </a:rPr>
              <a:t> </a:t>
            </a:r>
            <a:r>
              <a:rPr sz="1567" kern="0" dirty="0">
                <a:solidFill>
                  <a:srgbClr val="252525"/>
                </a:solidFill>
                <a:latin typeface="Calibri"/>
                <a:cs typeface="Calibri"/>
              </a:rPr>
              <a:t>touristic</a:t>
            </a:r>
            <a:r>
              <a:rPr sz="1567" kern="0" spc="-17" dirty="0">
                <a:solidFill>
                  <a:srgbClr val="252525"/>
                </a:solidFill>
                <a:latin typeface="Calibri"/>
                <a:cs typeface="Calibri"/>
              </a:rPr>
              <a:t> </a:t>
            </a:r>
            <a:r>
              <a:rPr sz="1567" kern="0" dirty="0">
                <a:solidFill>
                  <a:srgbClr val="252525"/>
                </a:solidFill>
                <a:latin typeface="Calibri"/>
                <a:cs typeface="Calibri"/>
              </a:rPr>
              <a:t>old</a:t>
            </a:r>
            <a:r>
              <a:rPr sz="1567" kern="0" spc="-44" dirty="0">
                <a:solidFill>
                  <a:srgbClr val="252525"/>
                </a:solidFill>
                <a:latin typeface="Calibri"/>
                <a:cs typeface="Calibri"/>
              </a:rPr>
              <a:t> </a:t>
            </a:r>
            <a:r>
              <a:rPr sz="1567" kern="0" dirty="0">
                <a:solidFill>
                  <a:srgbClr val="252525"/>
                </a:solidFill>
                <a:latin typeface="Calibri"/>
                <a:cs typeface="Calibri"/>
              </a:rPr>
              <a:t>city</a:t>
            </a:r>
            <a:r>
              <a:rPr sz="1567" kern="0" spc="-61" dirty="0">
                <a:solidFill>
                  <a:srgbClr val="252525"/>
                </a:solidFill>
                <a:latin typeface="Calibri"/>
                <a:cs typeface="Calibri"/>
              </a:rPr>
              <a:t> </a:t>
            </a:r>
            <a:r>
              <a:rPr sz="1567" kern="0" spc="-9" dirty="0">
                <a:solidFill>
                  <a:srgbClr val="252525"/>
                </a:solidFill>
                <a:latin typeface="Calibri"/>
                <a:cs typeface="Calibri"/>
              </a:rPr>
              <a:t>centers</a:t>
            </a:r>
            <a:endParaRPr sz="1567" kern="0">
              <a:solidFill>
                <a:sysClr val="windowText" lastClr="000000"/>
              </a:solidFill>
              <a:latin typeface="Calibri"/>
              <a:cs typeface="Calibri"/>
            </a:endParaRPr>
          </a:p>
        </p:txBody>
      </p:sp>
      <p:sp>
        <p:nvSpPr>
          <p:cNvPr id="9" name="object 9"/>
          <p:cNvSpPr txBox="1"/>
          <p:nvPr/>
        </p:nvSpPr>
        <p:spPr>
          <a:xfrm>
            <a:off x="8604184" y="5334759"/>
            <a:ext cx="1099770" cy="148959"/>
          </a:xfrm>
          <a:prstGeom prst="rect">
            <a:avLst/>
          </a:prstGeom>
          <a:solidFill>
            <a:srgbClr val="76E4A2"/>
          </a:solidFill>
        </p:spPr>
        <p:txBody>
          <a:bodyPr vert="horz" wrap="square" lIns="0" tIns="1658" rIns="0" bIns="0" rtlCol="0">
            <a:spAutoFit/>
          </a:bodyPr>
          <a:lstStyle/>
          <a:p>
            <a:pPr marL="6079" defTabSz="795802">
              <a:spcBef>
                <a:spcPts val="13"/>
              </a:spcBef>
            </a:pPr>
            <a:r>
              <a:rPr sz="957" b="1" kern="0" dirty="0">
                <a:solidFill>
                  <a:srgbClr val="252525"/>
                </a:solidFill>
                <a:latin typeface="Calibri"/>
                <a:cs typeface="Calibri"/>
              </a:rPr>
              <a:t>POTENTIAL</a:t>
            </a:r>
            <a:r>
              <a:rPr sz="957" b="1" kern="0" spc="-9" dirty="0">
                <a:solidFill>
                  <a:srgbClr val="252525"/>
                </a:solidFill>
                <a:latin typeface="Calibri"/>
                <a:cs typeface="Calibri"/>
              </a:rPr>
              <a:t> INCREASE</a:t>
            </a:r>
            <a:endParaRPr sz="957" kern="0">
              <a:solidFill>
                <a:sysClr val="windowText" lastClr="000000"/>
              </a:solidFill>
              <a:latin typeface="Calibri"/>
              <a:cs typeface="Calibri"/>
            </a:endParaRPr>
          </a:p>
        </p:txBody>
      </p:sp>
      <p:sp>
        <p:nvSpPr>
          <p:cNvPr id="10" name="object 10"/>
          <p:cNvSpPr txBox="1"/>
          <p:nvPr/>
        </p:nvSpPr>
        <p:spPr>
          <a:xfrm>
            <a:off x="8438057" y="5480813"/>
            <a:ext cx="1436332" cy="161235"/>
          </a:xfrm>
          <a:prstGeom prst="rect">
            <a:avLst/>
          </a:prstGeom>
        </p:spPr>
        <p:txBody>
          <a:bodyPr vert="horz" wrap="square" lIns="0" tIns="13816" rIns="0" bIns="0" rtlCol="0">
            <a:spAutoFit/>
          </a:bodyPr>
          <a:lstStyle/>
          <a:p>
            <a:pPr marL="11053" defTabSz="795802">
              <a:spcBef>
                <a:spcPts val="109"/>
              </a:spcBef>
            </a:pPr>
            <a:r>
              <a:rPr sz="957" kern="0" dirty="0">
                <a:solidFill>
                  <a:srgbClr val="252525"/>
                </a:solidFill>
                <a:latin typeface="Calibri"/>
                <a:cs typeface="Calibri"/>
              </a:rPr>
              <a:t>ANNUAL</a:t>
            </a:r>
            <a:r>
              <a:rPr sz="957" kern="0" spc="9" dirty="0">
                <a:solidFill>
                  <a:srgbClr val="252525"/>
                </a:solidFill>
                <a:latin typeface="Calibri"/>
                <a:cs typeface="Calibri"/>
              </a:rPr>
              <a:t> </a:t>
            </a:r>
            <a:r>
              <a:rPr sz="957" kern="0" dirty="0">
                <a:solidFill>
                  <a:srgbClr val="252525"/>
                </a:solidFill>
                <a:latin typeface="Calibri"/>
                <a:cs typeface="Calibri"/>
              </a:rPr>
              <a:t>GLASS</a:t>
            </a:r>
            <a:r>
              <a:rPr sz="957" kern="0" spc="-30" dirty="0">
                <a:solidFill>
                  <a:srgbClr val="252525"/>
                </a:solidFill>
                <a:latin typeface="Calibri"/>
                <a:cs typeface="Calibri"/>
              </a:rPr>
              <a:t> </a:t>
            </a:r>
            <a:r>
              <a:rPr sz="957" kern="0" spc="-9" dirty="0">
                <a:solidFill>
                  <a:srgbClr val="252525"/>
                </a:solidFill>
                <a:latin typeface="Calibri"/>
                <a:cs typeface="Calibri"/>
              </a:rPr>
              <a:t>COLLECTION</a:t>
            </a:r>
            <a:endParaRPr sz="957" kern="0">
              <a:solidFill>
                <a:sysClr val="windowText" lastClr="000000"/>
              </a:solidFill>
              <a:latin typeface="Calibri"/>
              <a:cs typeface="Calibri"/>
            </a:endParaRPr>
          </a:p>
        </p:txBody>
      </p:sp>
      <p:sp>
        <p:nvSpPr>
          <p:cNvPr id="11" name="object 11"/>
          <p:cNvSpPr txBox="1"/>
          <p:nvPr/>
        </p:nvSpPr>
        <p:spPr>
          <a:xfrm>
            <a:off x="6483671" y="5334759"/>
            <a:ext cx="1032347" cy="148959"/>
          </a:xfrm>
          <a:prstGeom prst="rect">
            <a:avLst/>
          </a:prstGeom>
          <a:solidFill>
            <a:srgbClr val="76E4A2"/>
          </a:solidFill>
        </p:spPr>
        <p:txBody>
          <a:bodyPr vert="horz" wrap="square" lIns="0" tIns="1658" rIns="0" bIns="0" rtlCol="0">
            <a:spAutoFit/>
          </a:bodyPr>
          <a:lstStyle/>
          <a:p>
            <a:pPr marL="4421" defTabSz="795802">
              <a:spcBef>
                <a:spcPts val="13"/>
              </a:spcBef>
            </a:pPr>
            <a:r>
              <a:rPr sz="957" b="1" kern="0" dirty="0">
                <a:solidFill>
                  <a:srgbClr val="252525"/>
                </a:solidFill>
                <a:latin typeface="Calibri"/>
                <a:cs typeface="Calibri"/>
              </a:rPr>
              <a:t>CITIZENS</a:t>
            </a:r>
            <a:r>
              <a:rPr sz="957" b="1" kern="0" spc="-26" dirty="0">
                <a:solidFill>
                  <a:srgbClr val="252525"/>
                </a:solidFill>
                <a:latin typeface="Calibri"/>
                <a:cs typeface="Calibri"/>
              </a:rPr>
              <a:t> </a:t>
            </a:r>
            <a:r>
              <a:rPr sz="957" b="1" kern="0" spc="-9" dirty="0">
                <a:solidFill>
                  <a:srgbClr val="252525"/>
                </a:solidFill>
                <a:latin typeface="Calibri"/>
                <a:cs typeface="Calibri"/>
              </a:rPr>
              <a:t>IMPACTED</a:t>
            </a:r>
            <a:endParaRPr sz="957" kern="0">
              <a:solidFill>
                <a:sysClr val="windowText" lastClr="000000"/>
              </a:solidFill>
              <a:latin typeface="Calibri"/>
              <a:cs typeface="Calibri"/>
            </a:endParaRPr>
          </a:p>
        </p:txBody>
      </p:sp>
      <p:sp>
        <p:nvSpPr>
          <p:cNvPr id="12" name="object 12"/>
          <p:cNvSpPr/>
          <p:nvPr/>
        </p:nvSpPr>
        <p:spPr>
          <a:xfrm>
            <a:off x="5944422" y="4832071"/>
            <a:ext cx="464777" cy="417801"/>
          </a:xfrm>
          <a:custGeom>
            <a:avLst/>
            <a:gdLst/>
            <a:ahLst/>
            <a:cxnLst/>
            <a:rect l="l" t="t" r="r" b="b"/>
            <a:pathLst>
              <a:path w="534034" h="480060">
                <a:moveTo>
                  <a:pt x="506857" y="0"/>
                </a:moveTo>
                <a:lnTo>
                  <a:pt x="133381" y="0"/>
                </a:lnTo>
                <a:lnTo>
                  <a:pt x="106705" y="26645"/>
                </a:lnTo>
                <a:lnTo>
                  <a:pt x="106705" y="147720"/>
                </a:lnTo>
                <a:lnTo>
                  <a:pt x="3332" y="237734"/>
                </a:lnTo>
                <a:lnTo>
                  <a:pt x="0" y="245060"/>
                </a:lnTo>
                <a:lnTo>
                  <a:pt x="0" y="452949"/>
                </a:lnTo>
                <a:lnTo>
                  <a:pt x="2096" y="463320"/>
                </a:lnTo>
                <a:lnTo>
                  <a:pt x="7812" y="471790"/>
                </a:lnTo>
                <a:lnTo>
                  <a:pt x="16291" y="477500"/>
                </a:lnTo>
                <a:lnTo>
                  <a:pt x="26676" y="479594"/>
                </a:lnTo>
                <a:lnTo>
                  <a:pt x="506858" y="479594"/>
                </a:lnTo>
                <a:lnTo>
                  <a:pt x="517238" y="477500"/>
                </a:lnTo>
                <a:lnTo>
                  <a:pt x="525718" y="471790"/>
                </a:lnTo>
                <a:lnTo>
                  <a:pt x="531437" y="463320"/>
                </a:lnTo>
                <a:lnTo>
                  <a:pt x="533534" y="452949"/>
                </a:lnTo>
                <a:lnTo>
                  <a:pt x="533534" y="426304"/>
                </a:lnTo>
                <a:lnTo>
                  <a:pt x="53352" y="426304"/>
                </a:lnTo>
                <a:lnTo>
                  <a:pt x="53352" y="264877"/>
                </a:lnTo>
                <a:lnTo>
                  <a:pt x="160058" y="171949"/>
                </a:lnTo>
                <a:lnTo>
                  <a:pt x="241230" y="171949"/>
                </a:lnTo>
                <a:lnTo>
                  <a:pt x="172563" y="112158"/>
                </a:lnTo>
                <a:lnTo>
                  <a:pt x="166311" y="109955"/>
                </a:lnTo>
                <a:lnTo>
                  <a:pt x="160058" y="109955"/>
                </a:lnTo>
                <a:lnTo>
                  <a:pt x="160058" y="53290"/>
                </a:lnTo>
                <a:lnTo>
                  <a:pt x="533534" y="53290"/>
                </a:lnTo>
                <a:lnTo>
                  <a:pt x="533534" y="26645"/>
                </a:lnTo>
                <a:lnTo>
                  <a:pt x="531436" y="16261"/>
                </a:lnTo>
                <a:lnTo>
                  <a:pt x="525718" y="7793"/>
                </a:lnTo>
                <a:lnTo>
                  <a:pt x="517238" y="2090"/>
                </a:lnTo>
                <a:lnTo>
                  <a:pt x="506857" y="0"/>
                </a:lnTo>
                <a:close/>
              </a:path>
              <a:path w="534034" h="480060">
                <a:moveTo>
                  <a:pt x="186734" y="319723"/>
                </a:moveTo>
                <a:lnTo>
                  <a:pt x="133381" y="319723"/>
                </a:lnTo>
                <a:lnTo>
                  <a:pt x="133382" y="426304"/>
                </a:lnTo>
                <a:lnTo>
                  <a:pt x="186734" y="426304"/>
                </a:lnTo>
                <a:lnTo>
                  <a:pt x="186734" y="319723"/>
                </a:lnTo>
                <a:close/>
              </a:path>
              <a:path w="534034" h="480060">
                <a:moveTo>
                  <a:pt x="241230" y="171949"/>
                </a:moveTo>
                <a:lnTo>
                  <a:pt x="160058" y="171949"/>
                </a:lnTo>
                <a:lnTo>
                  <a:pt x="266763" y="264877"/>
                </a:lnTo>
                <a:lnTo>
                  <a:pt x="266763" y="426304"/>
                </a:lnTo>
                <a:lnTo>
                  <a:pt x="320123" y="426304"/>
                </a:lnTo>
                <a:lnTo>
                  <a:pt x="320123" y="245060"/>
                </a:lnTo>
                <a:lnTo>
                  <a:pt x="316780" y="237734"/>
                </a:lnTo>
                <a:lnTo>
                  <a:pt x="241230" y="171949"/>
                </a:lnTo>
                <a:close/>
              </a:path>
              <a:path w="534034" h="480060">
                <a:moveTo>
                  <a:pt x="533534" y="53290"/>
                </a:moveTo>
                <a:lnTo>
                  <a:pt x="480181" y="53290"/>
                </a:lnTo>
                <a:lnTo>
                  <a:pt x="480181" y="426304"/>
                </a:lnTo>
                <a:lnTo>
                  <a:pt x="533534" y="426304"/>
                </a:lnTo>
                <a:lnTo>
                  <a:pt x="533534" y="53290"/>
                </a:lnTo>
                <a:close/>
              </a:path>
              <a:path w="534034" h="480060">
                <a:moveTo>
                  <a:pt x="426829" y="319723"/>
                </a:moveTo>
                <a:lnTo>
                  <a:pt x="373476" y="319723"/>
                </a:lnTo>
                <a:lnTo>
                  <a:pt x="373476" y="373013"/>
                </a:lnTo>
                <a:lnTo>
                  <a:pt x="426829" y="373013"/>
                </a:lnTo>
                <a:lnTo>
                  <a:pt x="426829" y="319723"/>
                </a:lnTo>
                <a:close/>
              </a:path>
              <a:path w="534034" h="480060">
                <a:moveTo>
                  <a:pt x="426829" y="213160"/>
                </a:moveTo>
                <a:lnTo>
                  <a:pt x="373476" y="213160"/>
                </a:lnTo>
                <a:lnTo>
                  <a:pt x="373476" y="266433"/>
                </a:lnTo>
                <a:lnTo>
                  <a:pt x="426829" y="266433"/>
                </a:lnTo>
                <a:lnTo>
                  <a:pt x="426829" y="213160"/>
                </a:lnTo>
                <a:close/>
              </a:path>
              <a:path w="534034" h="480060">
                <a:moveTo>
                  <a:pt x="320123" y="106580"/>
                </a:moveTo>
                <a:lnTo>
                  <a:pt x="266763" y="106580"/>
                </a:lnTo>
                <a:lnTo>
                  <a:pt x="266763" y="159870"/>
                </a:lnTo>
                <a:lnTo>
                  <a:pt x="320123" y="159870"/>
                </a:lnTo>
                <a:lnTo>
                  <a:pt x="320123" y="106580"/>
                </a:lnTo>
                <a:close/>
              </a:path>
              <a:path w="534034" h="480060">
                <a:moveTo>
                  <a:pt x="426828" y="106580"/>
                </a:moveTo>
                <a:lnTo>
                  <a:pt x="373476" y="106580"/>
                </a:lnTo>
                <a:lnTo>
                  <a:pt x="373476" y="159870"/>
                </a:lnTo>
                <a:lnTo>
                  <a:pt x="426828" y="159870"/>
                </a:lnTo>
                <a:lnTo>
                  <a:pt x="426828" y="106580"/>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pic>
        <p:nvPicPr>
          <p:cNvPr id="13" name="object 13"/>
          <p:cNvPicPr/>
          <p:nvPr/>
        </p:nvPicPr>
        <p:blipFill>
          <a:blip r:embed="rId3" cstate="print"/>
          <a:stretch>
            <a:fillRect/>
          </a:stretch>
        </p:blipFill>
        <p:spPr>
          <a:xfrm>
            <a:off x="8090773" y="4775081"/>
            <a:ext cx="447614" cy="554587"/>
          </a:xfrm>
          <a:prstGeom prst="rect">
            <a:avLst/>
          </a:prstGeom>
        </p:spPr>
      </p:pic>
      <p:sp>
        <p:nvSpPr>
          <p:cNvPr id="14" name="object 14"/>
          <p:cNvSpPr txBox="1"/>
          <p:nvPr/>
        </p:nvSpPr>
        <p:spPr>
          <a:xfrm>
            <a:off x="4241908" y="5334759"/>
            <a:ext cx="1304250" cy="148959"/>
          </a:xfrm>
          <a:prstGeom prst="rect">
            <a:avLst/>
          </a:prstGeom>
          <a:solidFill>
            <a:srgbClr val="76E4A2"/>
          </a:solidFill>
        </p:spPr>
        <p:txBody>
          <a:bodyPr vert="horz" wrap="square" lIns="0" tIns="1658" rIns="0" bIns="0" rtlCol="0">
            <a:spAutoFit/>
          </a:bodyPr>
          <a:lstStyle/>
          <a:p>
            <a:pPr marL="2763" defTabSz="795802">
              <a:spcBef>
                <a:spcPts val="13"/>
              </a:spcBef>
            </a:pPr>
            <a:r>
              <a:rPr sz="957" b="1" kern="0" dirty="0">
                <a:solidFill>
                  <a:srgbClr val="252525"/>
                </a:solidFill>
                <a:latin typeface="Calibri"/>
                <a:cs typeface="Calibri"/>
              </a:rPr>
              <a:t>BARS AND</a:t>
            </a:r>
            <a:r>
              <a:rPr sz="957" b="1" kern="0" spc="-17" dirty="0">
                <a:solidFill>
                  <a:srgbClr val="252525"/>
                </a:solidFill>
                <a:latin typeface="Calibri"/>
                <a:cs typeface="Calibri"/>
              </a:rPr>
              <a:t> </a:t>
            </a:r>
            <a:r>
              <a:rPr sz="957" b="1" kern="0" spc="-9" dirty="0">
                <a:solidFill>
                  <a:srgbClr val="252525"/>
                </a:solidFill>
                <a:latin typeface="Calibri"/>
                <a:cs typeface="Calibri"/>
              </a:rPr>
              <a:t>RESTAURANTS</a:t>
            </a:r>
            <a:endParaRPr sz="957" kern="0">
              <a:solidFill>
                <a:sysClr val="windowText" lastClr="000000"/>
              </a:solidFill>
              <a:latin typeface="Calibri"/>
              <a:cs typeface="Calibri"/>
            </a:endParaRPr>
          </a:p>
        </p:txBody>
      </p:sp>
      <p:pic>
        <p:nvPicPr>
          <p:cNvPr id="15" name="object 15"/>
          <p:cNvPicPr/>
          <p:nvPr/>
        </p:nvPicPr>
        <p:blipFill>
          <a:blip r:embed="rId4" cstate="print"/>
          <a:stretch>
            <a:fillRect/>
          </a:stretch>
        </p:blipFill>
        <p:spPr>
          <a:xfrm>
            <a:off x="3871062" y="4633501"/>
            <a:ext cx="522842" cy="648398"/>
          </a:xfrm>
          <a:prstGeom prst="rect">
            <a:avLst/>
          </a:prstGeom>
        </p:spPr>
      </p:pic>
      <p:sp>
        <p:nvSpPr>
          <p:cNvPr id="16" name="object 16"/>
          <p:cNvSpPr/>
          <p:nvPr/>
        </p:nvSpPr>
        <p:spPr>
          <a:xfrm>
            <a:off x="315009" y="1865387"/>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17" name="object 17"/>
          <p:cNvSpPr txBox="1"/>
          <p:nvPr/>
        </p:nvSpPr>
        <p:spPr>
          <a:xfrm>
            <a:off x="1493588" y="1925349"/>
            <a:ext cx="817367"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4" dirty="0">
                <a:solidFill>
                  <a:srgbClr val="FFFFFF"/>
                </a:solidFill>
                <a:latin typeface="Calibri"/>
                <a:cs typeface="Calibri"/>
              </a:rPr>
              <a:t> </a:t>
            </a:r>
            <a:r>
              <a:rPr sz="1044" b="1" kern="0" spc="-9" dirty="0">
                <a:solidFill>
                  <a:srgbClr val="FFFFFF"/>
                </a:solidFill>
                <a:latin typeface="Calibri"/>
                <a:cs typeface="Calibri"/>
              </a:rPr>
              <a:t>PROBLEM</a:t>
            </a:r>
            <a:endParaRPr sz="1044" kern="0">
              <a:solidFill>
                <a:sysClr val="windowText" lastClr="000000"/>
              </a:solidFill>
              <a:latin typeface="Calibri"/>
              <a:cs typeface="Calibri"/>
            </a:endParaRPr>
          </a:p>
        </p:txBody>
      </p:sp>
      <p:sp>
        <p:nvSpPr>
          <p:cNvPr id="18" name="object 18"/>
          <p:cNvSpPr/>
          <p:nvPr/>
        </p:nvSpPr>
        <p:spPr>
          <a:xfrm>
            <a:off x="4061967" y="2649042"/>
            <a:ext cx="2214462" cy="182374"/>
          </a:xfrm>
          <a:custGeom>
            <a:avLst/>
            <a:gdLst/>
            <a:ahLst/>
            <a:cxnLst/>
            <a:rect l="l" t="t" r="r" b="b"/>
            <a:pathLst>
              <a:path w="2544445" h="209550">
                <a:moveTo>
                  <a:pt x="2544063" y="0"/>
                </a:moveTo>
                <a:lnTo>
                  <a:pt x="0" y="0"/>
                </a:lnTo>
                <a:lnTo>
                  <a:pt x="0" y="209550"/>
                </a:lnTo>
                <a:lnTo>
                  <a:pt x="2544063" y="209550"/>
                </a:lnTo>
                <a:lnTo>
                  <a:pt x="254406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9" name="object 19"/>
          <p:cNvSpPr/>
          <p:nvPr/>
        </p:nvSpPr>
        <p:spPr>
          <a:xfrm>
            <a:off x="4061966" y="3196163"/>
            <a:ext cx="1597154" cy="182374"/>
          </a:xfrm>
          <a:custGeom>
            <a:avLst/>
            <a:gdLst/>
            <a:ahLst/>
            <a:cxnLst/>
            <a:rect l="l" t="t" r="r" b="b"/>
            <a:pathLst>
              <a:path w="1835150" h="209550">
                <a:moveTo>
                  <a:pt x="1834769" y="0"/>
                </a:moveTo>
                <a:lnTo>
                  <a:pt x="0" y="0"/>
                </a:lnTo>
                <a:lnTo>
                  <a:pt x="0" y="209550"/>
                </a:lnTo>
                <a:lnTo>
                  <a:pt x="1834769" y="209550"/>
                </a:lnTo>
                <a:lnTo>
                  <a:pt x="1834769"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20" name="object 20"/>
          <p:cNvSpPr/>
          <p:nvPr/>
        </p:nvSpPr>
        <p:spPr>
          <a:xfrm>
            <a:off x="4061966" y="3734996"/>
            <a:ext cx="1654077" cy="182374"/>
          </a:xfrm>
          <a:custGeom>
            <a:avLst/>
            <a:gdLst/>
            <a:ahLst/>
            <a:cxnLst/>
            <a:rect l="l" t="t" r="r" b="b"/>
            <a:pathLst>
              <a:path w="1900554" h="209550">
                <a:moveTo>
                  <a:pt x="1900301" y="0"/>
                </a:moveTo>
                <a:lnTo>
                  <a:pt x="0" y="0"/>
                </a:lnTo>
                <a:lnTo>
                  <a:pt x="0" y="209550"/>
                </a:lnTo>
                <a:lnTo>
                  <a:pt x="1900301" y="209550"/>
                </a:lnTo>
                <a:lnTo>
                  <a:pt x="1900301"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21" name="object 21"/>
          <p:cNvSpPr/>
          <p:nvPr/>
        </p:nvSpPr>
        <p:spPr>
          <a:xfrm>
            <a:off x="4061966" y="4282118"/>
            <a:ext cx="805761" cy="182374"/>
          </a:xfrm>
          <a:custGeom>
            <a:avLst/>
            <a:gdLst/>
            <a:ahLst/>
            <a:cxnLst/>
            <a:rect l="l" t="t" r="r" b="b"/>
            <a:pathLst>
              <a:path w="925829" h="209550">
                <a:moveTo>
                  <a:pt x="925512" y="0"/>
                </a:moveTo>
                <a:lnTo>
                  <a:pt x="0" y="0"/>
                </a:lnTo>
                <a:lnTo>
                  <a:pt x="0" y="209550"/>
                </a:lnTo>
                <a:lnTo>
                  <a:pt x="925512" y="209550"/>
                </a:lnTo>
                <a:lnTo>
                  <a:pt x="925512"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22" name="object 22"/>
          <p:cNvSpPr txBox="1"/>
          <p:nvPr/>
        </p:nvSpPr>
        <p:spPr>
          <a:xfrm>
            <a:off x="3804985" y="2641581"/>
            <a:ext cx="6404090" cy="2652330"/>
          </a:xfrm>
          <a:prstGeom prst="rect">
            <a:avLst/>
          </a:prstGeom>
        </p:spPr>
        <p:txBody>
          <a:bodyPr vert="horz" wrap="square" lIns="0" tIns="5526" rIns="0" bIns="0" rtlCol="0">
            <a:spAutoFit/>
          </a:bodyPr>
          <a:lstStyle/>
          <a:p>
            <a:pPr marL="259741" marR="4421" indent="-249241" defTabSz="795802">
              <a:lnSpc>
                <a:spcPct val="105100"/>
              </a:lnSpc>
              <a:spcBef>
                <a:spcPts val="44"/>
              </a:spcBef>
              <a:buFont typeface="Arial MT"/>
              <a:buChar char="•"/>
              <a:tabLst>
                <a:tab pos="259741" algn="l"/>
              </a:tabLst>
            </a:pPr>
            <a:r>
              <a:rPr sz="1088" b="1" kern="0" dirty="0">
                <a:solidFill>
                  <a:srgbClr val="252525"/>
                </a:solidFill>
                <a:latin typeface="Calibri"/>
                <a:cs typeface="Calibri"/>
              </a:rPr>
              <a:t>Difficulty</a:t>
            </a:r>
            <a:r>
              <a:rPr sz="1088" b="1" kern="0" spc="22" dirty="0">
                <a:solidFill>
                  <a:srgbClr val="252525"/>
                </a:solidFill>
                <a:latin typeface="Calibri"/>
                <a:cs typeface="Calibri"/>
              </a:rPr>
              <a:t> </a:t>
            </a:r>
            <a:r>
              <a:rPr sz="1088" b="1" kern="0" dirty="0">
                <a:solidFill>
                  <a:srgbClr val="252525"/>
                </a:solidFill>
                <a:latin typeface="Calibri"/>
                <a:cs typeface="Calibri"/>
              </a:rPr>
              <a:t>to</a:t>
            </a:r>
            <a:r>
              <a:rPr sz="1088" b="1" kern="0" spc="13" dirty="0">
                <a:solidFill>
                  <a:srgbClr val="252525"/>
                </a:solidFill>
                <a:latin typeface="Calibri"/>
                <a:cs typeface="Calibri"/>
              </a:rPr>
              <a:t> </a:t>
            </a:r>
            <a:r>
              <a:rPr sz="1088" b="1" kern="0" dirty="0">
                <a:solidFill>
                  <a:srgbClr val="252525"/>
                </a:solidFill>
                <a:latin typeface="Calibri"/>
                <a:cs typeface="Calibri"/>
              </a:rPr>
              <a:t>place</a:t>
            </a:r>
            <a:r>
              <a:rPr sz="1088" b="1" kern="0" spc="-9" dirty="0">
                <a:solidFill>
                  <a:srgbClr val="252525"/>
                </a:solidFill>
                <a:latin typeface="Calibri"/>
                <a:cs typeface="Calibri"/>
              </a:rPr>
              <a:t> </a:t>
            </a:r>
            <a:r>
              <a:rPr sz="1088" b="1" kern="0" dirty="0">
                <a:solidFill>
                  <a:srgbClr val="252525"/>
                </a:solidFill>
                <a:latin typeface="Calibri"/>
                <a:cs typeface="Calibri"/>
              </a:rPr>
              <a:t>standard</a:t>
            </a:r>
            <a:r>
              <a:rPr sz="1088" b="1" kern="0" spc="83" dirty="0">
                <a:solidFill>
                  <a:srgbClr val="252525"/>
                </a:solidFill>
                <a:latin typeface="Calibri"/>
                <a:cs typeface="Calibri"/>
              </a:rPr>
              <a:t> </a:t>
            </a:r>
            <a:r>
              <a:rPr sz="1088" b="1" kern="0" dirty="0">
                <a:solidFill>
                  <a:srgbClr val="252525"/>
                </a:solidFill>
                <a:latin typeface="Calibri"/>
                <a:cs typeface="Calibri"/>
              </a:rPr>
              <a:t>glass</a:t>
            </a:r>
            <a:r>
              <a:rPr sz="1088" b="1" kern="0" spc="44" dirty="0">
                <a:solidFill>
                  <a:srgbClr val="252525"/>
                </a:solidFill>
                <a:latin typeface="Calibri"/>
                <a:cs typeface="Calibri"/>
              </a:rPr>
              <a:t> </a:t>
            </a:r>
            <a:r>
              <a:rPr sz="1088" b="1" kern="0" dirty="0">
                <a:solidFill>
                  <a:srgbClr val="252525"/>
                </a:solidFill>
                <a:latin typeface="Calibri"/>
                <a:cs typeface="Calibri"/>
              </a:rPr>
              <a:t>bins: </a:t>
            </a:r>
            <a:r>
              <a:rPr sz="1088" kern="0" dirty="0">
                <a:solidFill>
                  <a:srgbClr val="252525"/>
                </a:solidFill>
                <a:latin typeface="Calibri"/>
                <a:cs typeface="Calibri"/>
              </a:rPr>
              <a:t>The</a:t>
            </a:r>
            <a:r>
              <a:rPr sz="1088" kern="0" spc="-9" dirty="0">
                <a:solidFill>
                  <a:srgbClr val="252525"/>
                </a:solidFill>
                <a:latin typeface="Calibri"/>
                <a:cs typeface="Calibri"/>
              </a:rPr>
              <a:t> </a:t>
            </a:r>
            <a:r>
              <a:rPr sz="1088" kern="0" dirty="0">
                <a:solidFill>
                  <a:srgbClr val="252525"/>
                </a:solidFill>
                <a:latin typeface="Calibri"/>
                <a:cs typeface="Calibri"/>
              </a:rPr>
              <a:t>collection</a:t>
            </a:r>
            <a:r>
              <a:rPr sz="1088" kern="0" spc="35" dirty="0">
                <a:solidFill>
                  <a:srgbClr val="252525"/>
                </a:solidFill>
                <a:latin typeface="Calibri"/>
                <a:cs typeface="Calibri"/>
              </a:rPr>
              <a:t> </a:t>
            </a:r>
            <a:r>
              <a:rPr sz="1088" kern="0" dirty="0">
                <a:solidFill>
                  <a:srgbClr val="252525"/>
                </a:solidFill>
                <a:latin typeface="Calibri"/>
                <a:cs typeface="Calibri"/>
              </a:rPr>
              <a:t>trucks</a:t>
            </a:r>
            <a:r>
              <a:rPr sz="1088" kern="0" spc="-17" dirty="0">
                <a:solidFill>
                  <a:srgbClr val="252525"/>
                </a:solidFill>
                <a:latin typeface="Calibri"/>
                <a:cs typeface="Calibri"/>
              </a:rPr>
              <a:t> </a:t>
            </a:r>
            <a:r>
              <a:rPr sz="1088" kern="0" dirty="0">
                <a:solidFill>
                  <a:srgbClr val="252525"/>
                </a:solidFill>
                <a:latin typeface="Calibri"/>
                <a:cs typeface="Calibri"/>
              </a:rPr>
              <a:t>can´t</a:t>
            </a:r>
            <a:r>
              <a:rPr sz="1088" kern="0" spc="-22" dirty="0">
                <a:solidFill>
                  <a:srgbClr val="252525"/>
                </a:solidFill>
                <a:latin typeface="Calibri"/>
                <a:cs typeface="Calibri"/>
              </a:rPr>
              <a:t> </a:t>
            </a:r>
            <a:r>
              <a:rPr sz="1088" kern="0" dirty="0">
                <a:solidFill>
                  <a:srgbClr val="252525"/>
                </a:solidFill>
                <a:latin typeface="Calibri"/>
                <a:cs typeface="Calibri"/>
              </a:rPr>
              <a:t>drive</a:t>
            </a:r>
            <a:r>
              <a:rPr sz="1088" kern="0" spc="-4" dirty="0">
                <a:solidFill>
                  <a:srgbClr val="252525"/>
                </a:solidFill>
                <a:latin typeface="Calibri"/>
                <a:cs typeface="Calibri"/>
              </a:rPr>
              <a:t> </a:t>
            </a:r>
            <a:r>
              <a:rPr sz="1088" kern="0" dirty="0">
                <a:solidFill>
                  <a:srgbClr val="252525"/>
                </a:solidFill>
                <a:latin typeface="Calibri"/>
                <a:cs typeface="Calibri"/>
              </a:rPr>
              <a:t>nicely</a:t>
            </a:r>
            <a:r>
              <a:rPr sz="1088" kern="0" spc="-22" dirty="0">
                <a:solidFill>
                  <a:srgbClr val="252525"/>
                </a:solidFill>
                <a:latin typeface="Calibri"/>
                <a:cs typeface="Calibri"/>
              </a:rPr>
              <a:t> </a:t>
            </a:r>
            <a:r>
              <a:rPr sz="1088" kern="0" dirty="0">
                <a:solidFill>
                  <a:srgbClr val="252525"/>
                </a:solidFill>
                <a:latin typeface="Calibri"/>
                <a:cs typeface="Calibri"/>
              </a:rPr>
              <a:t>through</a:t>
            </a:r>
            <a:r>
              <a:rPr sz="1088" kern="0" spc="26" dirty="0">
                <a:solidFill>
                  <a:srgbClr val="252525"/>
                </a:solidFill>
                <a:latin typeface="Calibri"/>
                <a:cs typeface="Calibri"/>
              </a:rPr>
              <a:t> </a:t>
            </a:r>
            <a:r>
              <a:rPr sz="1088" kern="0" dirty="0">
                <a:solidFill>
                  <a:srgbClr val="252525"/>
                </a:solidFill>
                <a:latin typeface="Calibri"/>
                <a:cs typeface="Calibri"/>
              </a:rPr>
              <a:t>the </a:t>
            </a:r>
            <a:r>
              <a:rPr sz="1088" kern="0" spc="-9" dirty="0">
                <a:solidFill>
                  <a:srgbClr val="252525"/>
                </a:solidFill>
                <a:latin typeface="Calibri"/>
                <a:cs typeface="Calibri"/>
              </a:rPr>
              <a:t>narrow,</a:t>
            </a:r>
            <a:r>
              <a:rPr sz="1088" kern="0" spc="9" dirty="0">
                <a:solidFill>
                  <a:srgbClr val="252525"/>
                </a:solidFill>
                <a:latin typeface="Calibri"/>
                <a:cs typeface="Calibri"/>
              </a:rPr>
              <a:t> </a:t>
            </a:r>
            <a:r>
              <a:rPr sz="1088" kern="0" spc="-9" dirty="0">
                <a:solidFill>
                  <a:srgbClr val="252525"/>
                </a:solidFill>
                <a:latin typeface="Calibri"/>
                <a:cs typeface="Calibri"/>
              </a:rPr>
              <a:t>historical </a:t>
            </a:r>
            <a:r>
              <a:rPr sz="1088" kern="0" dirty="0">
                <a:solidFill>
                  <a:srgbClr val="252525"/>
                </a:solidFill>
                <a:latin typeface="Calibri"/>
                <a:cs typeface="Calibri"/>
              </a:rPr>
              <a:t>and</a:t>
            </a:r>
            <a:r>
              <a:rPr sz="1088" kern="0" spc="35" dirty="0">
                <a:solidFill>
                  <a:srgbClr val="252525"/>
                </a:solidFill>
                <a:latin typeface="Calibri"/>
                <a:cs typeface="Calibri"/>
              </a:rPr>
              <a:t> </a:t>
            </a:r>
            <a:r>
              <a:rPr sz="1088" kern="0" spc="-9" dirty="0">
                <a:solidFill>
                  <a:srgbClr val="252525"/>
                </a:solidFill>
                <a:latin typeface="Calibri"/>
                <a:cs typeface="Calibri"/>
              </a:rPr>
              <a:t>pedestrian</a:t>
            </a:r>
            <a:r>
              <a:rPr sz="1088" kern="0" spc="-35" dirty="0">
                <a:solidFill>
                  <a:srgbClr val="252525"/>
                </a:solidFill>
                <a:latin typeface="Calibri"/>
                <a:cs typeface="Calibri"/>
              </a:rPr>
              <a:t> </a:t>
            </a:r>
            <a:r>
              <a:rPr sz="1088" kern="0" spc="-9" dirty="0">
                <a:solidFill>
                  <a:srgbClr val="252525"/>
                </a:solidFill>
                <a:latin typeface="Calibri"/>
                <a:cs typeface="Calibri"/>
              </a:rPr>
              <a:t>streets.</a:t>
            </a:r>
            <a:endParaRPr sz="1088" kern="0">
              <a:solidFill>
                <a:sysClr val="windowText" lastClr="000000"/>
              </a:solidFill>
              <a:latin typeface="Calibri"/>
              <a:cs typeface="Calibri"/>
            </a:endParaRPr>
          </a:p>
          <a:p>
            <a:pPr defTabSz="795802">
              <a:spcBef>
                <a:spcPts val="309"/>
              </a:spcBef>
              <a:buClr>
                <a:srgbClr val="252525"/>
              </a:buClr>
              <a:buFont typeface="Arial MT"/>
              <a:buChar char="•"/>
            </a:pPr>
            <a:endParaRPr sz="1088" kern="0">
              <a:solidFill>
                <a:sysClr val="windowText" lastClr="000000"/>
              </a:solidFill>
              <a:latin typeface="Calibri"/>
              <a:cs typeface="Calibri"/>
            </a:endParaRPr>
          </a:p>
          <a:p>
            <a:pPr marL="259741" indent="-248688" defTabSz="795802">
              <a:buFont typeface="Arial MT"/>
              <a:buChar char="•"/>
              <a:tabLst>
                <a:tab pos="259741" algn="l"/>
              </a:tabLst>
            </a:pPr>
            <a:r>
              <a:rPr sz="1088" b="1" kern="0" dirty="0">
                <a:solidFill>
                  <a:srgbClr val="252525"/>
                </a:solidFill>
                <a:latin typeface="Calibri"/>
                <a:cs typeface="Calibri"/>
              </a:rPr>
              <a:t>Huge</a:t>
            </a:r>
            <a:r>
              <a:rPr sz="1088" b="1" kern="0" spc="35" dirty="0">
                <a:solidFill>
                  <a:srgbClr val="252525"/>
                </a:solidFill>
                <a:latin typeface="Calibri"/>
                <a:cs typeface="Calibri"/>
              </a:rPr>
              <a:t> </a:t>
            </a:r>
            <a:r>
              <a:rPr sz="1088" b="1" kern="0" dirty="0">
                <a:solidFill>
                  <a:srgbClr val="252525"/>
                </a:solidFill>
                <a:latin typeface="Calibri"/>
                <a:cs typeface="Calibri"/>
              </a:rPr>
              <a:t>distance</a:t>
            </a:r>
            <a:r>
              <a:rPr sz="1088" b="1" kern="0" spc="39" dirty="0">
                <a:solidFill>
                  <a:srgbClr val="252525"/>
                </a:solidFill>
                <a:latin typeface="Calibri"/>
                <a:cs typeface="Calibri"/>
              </a:rPr>
              <a:t> </a:t>
            </a:r>
            <a:r>
              <a:rPr sz="1088" b="1" kern="0" dirty="0">
                <a:solidFill>
                  <a:srgbClr val="252525"/>
                </a:solidFill>
                <a:latin typeface="Calibri"/>
                <a:cs typeface="Calibri"/>
              </a:rPr>
              <a:t>to glass</a:t>
            </a:r>
            <a:r>
              <a:rPr sz="1088" b="1" kern="0" spc="22" dirty="0">
                <a:solidFill>
                  <a:srgbClr val="252525"/>
                </a:solidFill>
                <a:latin typeface="Calibri"/>
                <a:cs typeface="Calibri"/>
              </a:rPr>
              <a:t> </a:t>
            </a:r>
            <a:r>
              <a:rPr sz="1088" b="1" kern="0" dirty="0">
                <a:solidFill>
                  <a:srgbClr val="252525"/>
                </a:solidFill>
                <a:latin typeface="Calibri"/>
                <a:cs typeface="Calibri"/>
              </a:rPr>
              <a:t>bins:</a:t>
            </a:r>
            <a:r>
              <a:rPr sz="1088" b="1" kern="0" spc="-13" dirty="0">
                <a:solidFill>
                  <a:srgbClr val="252525"/>
                </a:solidFill>
                <a:latin typeface="Calibri"/>
                <a:cs typeface="Calibri"/>
              </a:rPr>
              <a:t> </a:t>
            </a:r>
            <a:r>
              <a:rPr sz="1088" kern="0" dirty="0">
                <a:solidFill>
                  <a:srgbClr val="252525"/>
                </a:solidFill>
                <a:latin typeface="Calibri"/>
                <a:cs typeface="Calibri"/>
              </a:rPr>
              <a:t>The</a:t>
            </a:r>
            <a:r>
              <a:rPr sz="1088" kern="0" spc="-17" dirty="0">
                <a:solidFill>
                  <a:srgbClr val="252525"/>
                </a:solidFill>
                <a:latin typeface="Calibri"/>
                <a:cs typeface="Calibri"/>
              </a:rPr>
              <a:t> </a:t>
            </a:r>
            <a:r>
              <a:rPr sz="1088" kern="0" dirty="0">
                <a:solidFill>
                  <a:srgbClr val="252525"/>
                </a:solidFill>
                <a:latin typeface="Calibri"/>
                <a:cs typeface="Calibri"/>
              </a:rPr>
              <a:t>standard</a:t>
            </a:r>
            <a:r>
              <a:rPr sz="1088" kern="0" spc="17" dirty="0">
                <a:solidFill>
                  <a:srgbClr val="252525"/>
                </a:solidFill>
                <a:latin typeface="Calibri"/>
                <a:cs typeface="Calibri"/>
              </a:rPr>
              <a:t> </a:t>
            </a:r>
            <a:r>
              <a:rPr sz="1088" kern="0" dirty="0">
                <a:solidFill>
                  <a:srgbClr val="252525"/>
                </a:solidFill>
                <a:latin typeface="Calibri"/>
                <a:cs typeface="Calibri"/>
              </a:rPr>
              <a:t>bins</a:t>
            </a:r>
            <a:r>
              <a:rPr sz="1088" kern="0" spc="-30" dirty="0">
                <a:solidFill>
                  <a:srgbClr val="252525"/>
                </a:solidFill>
                <a:latin typeface="Calibri"/>
                <a:cs typeface="Calibri"/>
              </a:rPr>
              <a:t> </a:t>
            </a:r>
            <a:r>
              <a:rPr sz="1088" kern="0" dirty="0">
                <a:solidFill>
                  <a:srgbClr val="252525"/>
                </a:solidFill>
                <a:latin typeface="Calibri"/>
                <a:cs typeface="Calibri"/>
              </a:rPr>
              <a:t>are</a:t>
            </a:r>
            <a:r>
              <a:rPr sz="1088" kern="0" spc="44" dirty="0">
                <a:solidFill>
                  <a:srgbClr val="252525"/>
                </a:solidFill>
                <a:latin typeface="Calibri"/>
                <a:cs typeface="Calibri"/>
              </a:rPr>
              <a:t> </a:t>
            </a:r>
            <a:r>
              <a:rPr sz="1088" kern="0" dirty="0">
                <a:solidFill>
                  <a:srgbClr val="252525"/>
                </a:solidFill>
                <a:latin typeface="Calibri"/>
                <a:cs typeface="Calibri"/>
              </a:rPr>
              <a:t>in</a:t>
            </a:r>
            <a:r>
              <a:rPr sz="1088" kern="0" spc="17" dirty="0">
                <a:solidFill>
                  <a:srgbClr val="252525"/>
                </a:solidFill>
                <a:latin typeface="Calibri"/>
                <a:cs typeface="Calibri"/>
              </a:rPr>
              <a:t> </a:t>
            </a:r>
            <a:r>
              <a:rPr sz="1088" kern="0" dirty="0">
                <a:solidFill>
                  <a:srgbClr val="252525"/>
                </a:solidFill>
                <a:latin typeface="Calibri"/>
                <a:cs typeface="Calibri"/>
              </a:rPr>
              <a:t>the</a:t>
            </a:r>
            <a:r>
              <a:rPr sz="1088" kern="0" spc="48" dirty="0">
                <a:solidFill>
                  <a:srgbClr val="252525"/>
                </a:solidFill>
                <a:latin typeface="Calibri"/>
                <a:cs typeface="Calibri"/>
              </a:rPr>
              <a:t> </a:t>
            </a:r>
            <a:r>
              <a:rPr sz="1088" kern="0" dirty="0">
                <a:solidFill>
                  <a:srgbClr val="252525"/>
                </a:solidFill>
                <a:latin typeface="Calibri"/>
                <a:cs typeface="Calibri"/>
              </a:rPr>
              <a:t>surroundings</a:t>
            </a:r>
            <a:r>
              <a:rPr sz="1088" kern="0" spc="35" dirty="0">
                <a:solidFill>
                  <a:srgbClr val="252525"/>
                </a:solidFill>
                <a:latin typeface="Calibri"/>
                <a:cs typeface="Calibri"/>
              </a:rPr>
              <a:t> </a:t>
            </a:r>
            <a:r>
              <a:rPr sz="1088" kern="0" dirty="0">
                <a:solidFill>
                  <a:srgbClr val="252525"/>
                </a:solidFill>
                <a:latin typeface="Calibri"/>
                <a:cs typeface="Calibri"/>
              </a:rPr>
              <a:t>of</a:t>
            </a:r>
            <a:r>
              <a:rPr sz="1088" kern="0" spc="-65" dirty="0">
                <a:solidFill>
                  <a:srgbClr val="252525"/>
                </a:solidFill>
                <a:latin typeface="Calibri"/>
                <a:cs typeface="Calibri"/>
              </a:rPr>
              <a:t> </a:t>
            </a:r>
            <a:r>
              <a:rPr sz="1088" kern="0" dirty="0">
                <a:solidFill>
                  <a:srgbClr val="252525"/>
                </a:solidFill>
                <a:latin typeface="Calibri"/>
                <a:cs typeface="Calibri"/>
              </a:rPr>
              <a:t>the</a:t>
            </a:r>
            <a:r>
              <a:rPr sz="1088" kern="0" spc="-22" dirty="0">
                <a:solidFill>
                  <a:srgbClr val="252525"/>
                </a:solidFill>
                <a:latin typeface="Calibri"/>
                <a:cs typeface="Calibri"/>
              </a:rPr>
              <a:t> </a:t>
            </a:r>
            <a:r>
              <a:rPr sz="1088" kern="0" dirty="0">
                <a:solidFill>
                  <a:srgbClr val="252525"/>
                </a:solidFill>
                <a:latin typeface="Calibri"/>
                <a:cs typeface="Calibri"/>
              </a:rPr>
              <a:t>historic </a:t>
            </a:r>
            <a:r>
              <a:rPr sz="1088" kern="0" spc="-9" dirty="0">
                <a:solidFill>
                  <a:srgbClr val="252525"/>
                </a:solidFill>
                <a:latin typeface="Calibri"/>
                <a:cs typeface="Calibri"/>
              </a:rPr>
              <a:t>areas,</a:t>
            </a:r>
            <a:r>
              <a:rPr sz="1088" kern="0" spc="-13" dirty="0">
                <a:solidFill>
                  <a:srgbClr val="252525"/>
                </a:solidFill>
                <a:latin typeface="Calibri"/>
                <a:cs typeface="Calibri"/>
              </a:rPr>
              <a:t> </a:t>
            </a:r>
            <a:r>
              <a:rPr sz="1088" kern="0" spc="-9" dirty="0">
                <a:solidFill>
                  <a:srgbClr val="252525"/>
                </a:solidFill>
                <a:latin typeface="Calibri"/>
                <a:cs typeface="Calibri"/>
              </a:rPr>
              <a:t>far</a:t>
            </a:r>
            <a:r>
              <a:rPr sz="1088" kern="0" spc="-48" dirty="0">
                <a:solidFill>
                  <a:srgbClr val="252525"/>
                </a:solidFill>
                <a:latin typeface="Calibri"/>
                <a:cs typeface="Calibri"/>
              </a:rPr>
              <a:t> </a:t>
            </a:r>
            <a:r>
              <a:rPr sz="1088" kern="0" dirty="0">
                <a:solidFill>
                  <a:srgbClr val="252525"/>
                </a:solidFill>
                <a:latin typeface="Calibri"/>
                <a:cs typeface="Calibri"/>
              </a:rPr>
              <a:t>from</a:t>
            </a:r>
            <a:r>
              <a:rPr sz="1088" kern="0" spc="-26" dirty="0">
                <a:solidFill>
                  <a:srgbClr val="252525"/>
                </a:solidFill>
                <a:latin typeface="Calibri"/>
                <a:cs typeface="Calibri"/>
              </a:rPr>
              <a:t> </a:t>
            </a:r>
            <a:r>
              <a:rPr sz="1088" kern="0" spc="-17" dirty="0">
                <a:solidFill>
                  <a:srgbClr val="252525"/>
                </a:solidFill>
                <a:latin typeface="Calibri"/>
                <a:cs typeface="Calibri"/>
              </a:rPr>
              <a:t>both</a:t>
            </a:r>
            <a:endParaRPr sz="1088" kern="0">
              <a:solidFill>
                <a:sysClr val="windowText" lastClr="000000"/>
              </a:solidFill>
              <a:latin typeface="Calibri"/>
              <a:cs typeface="Calibri"/>
            </a:endParaRPr>
          </a:p>
          <a:p>
            <a:pPr marL="259741" defTabSz="795802">
              <a:spcBef>
                <a:spcPts val="65"/>
              </a:spcBef>
            </a:pPr>
            <a:r>
              <a:rPr sz="1088" kern="0" dirty="0">
                <a:solidFill>
                  <a:srgbClr val="252525"/>
                </a:solidFill>
                <a:latin typeface="Calibri"/>
                <a:cs typeface="Calibri"/>
              </a:rPr>
              <a:t>businesses</a:t>
            </a:r>
            <a:r>
              <a:rPr sz="1088" kern="0" spc="-26" dirty="0">
                <a:solidFill>
                  <a:srgbClr val="252525"/>
                </a:solidFill>
                <a:latin typeface="Calibri"/>
                <a:cs typeface="Calibri"/>
              </a:rPr>
              <a:t> </a:t>
            </a:r>
            <a:r>
              <a:rPr sz="1088" kern="0" dirty="0">
                <a:solidFill>
                  <a:srgbClr val="252525"/>
                </a:solidFill>
                <a:latin typeface="Calibri"/>
                <a:cs typeface="Calibri"/>
              </a:rPr>
              <a:t>(Horeca)</a:t>
            </a:r>
            <a:r>
              <a:rPr sz="1088" kern="0" spc="13" dirty="0">
                <a:solidFill>
                  <a:srgbClr val="252525"/>
                </a:solidFill>
                <a:latin typeface="Calibri"/>
                <a:cs typeface="Calibri"/>
              </a:rPr>
              <a:t> </a:t>
            </a:r>
            <a:r>
              <a:rPr sz="1088" kern="0" dirty="0">
                <a:solidFill>
                  <a:srgbClr val="252525"/>
                </a:solidFill>
                <a:latin typeface="Calibri"/>
                <a:cs typeface="Calibri"/>
              </a:rPr>
              <a:t>and</a:t>
            </a:r>
            <a:r>
              <a:rPr sz="1088" kern="0" spc="-39" dirty="0">
                <a:solidFill>
                  <a:srgbClr val="252525"/>
                </a:solidFill>
                <a:latin typeface="Calibri"/>
                <a:cs typeface="Calibri"/>
              </a:rPr>
              <a:t> </a:t>
            </a:r>
            <a:r>
              <a:rPr sz="1088" kern="0" spc="-9" dirty="0">
                <a:solidFill>
                  <a:srgbClr val="252525"/>
                </a:solidFill>
                <a:latin typeface="Calibri"/>
                <a:cs typeface="Calibri"/>
              </a:rPr>
              <a:t>residents.</a:t>
            </a:r>
            <a:endParaRPr sz="1088" kern="0">
              <a:solidFill>
                <a:sysClr val="windowText" lastClr="000000"/>
              </a:solidFill>
              <a:latin typeface="Calibri"/>
              <a:cs typeface="Calibri"/>
            </a:endParaRPr>
          </a:p>
          <a:p>
            <a:pPr defTabSz="795802">
              <a:spcBef>
                <a:spcPts val="244"/>
              </a:spcBef>
            </a:pPr>
            <a:endParaRPr sz="1088" kern="0">
              <a:solidFill>
                <a:sysClr val="windowText" lastClr="000000"/>
              </a:solidFill>
              <a:latin typeface="Calibri"/>
              <a:cs typeface="Calibri"/>
            </a:endParaRPr>
          </a:p>
          <a:p>
            <a:pPr marL="259741" indent="-248688" defTabSz="795802">
              <a:buFont typeface="Arial MT"/>
              <a:buChar char="•"/>
              <a:tabLst>
                <a:tab pos="259741" algn="l"/>
              </a:tabLst>
            </a:pPr>
            <a:r>
              <a:rPr sz="1088" b="1" kern="0" dirty="0">
                <a:solidFill>
                  <a:srgbClr val="252525"/>
                </a:solidFill>
                <a:latin typeface="Calibri"/>
                <a:cs typeface="Calibri"/>
              </a:rPr>
              <a:t>High</a:t>
            </a:r>
            <a:r>
              <a:rPr sz="1088" b="1" kern="0" spc="17" dirty="0">
                <a:solidFill>
                  <a:srgbClr val="252525"/>
                </a:solidFill>
                <a:latin typeface="Calibri"/>
                <a:cs typeface="Calibri"/>
              </a:rPr>
              <a:t> </a:t>
            </a:r>
            <a:r>
              <a:rPr sz="1088" b="1" kern="0" dirty="0">
                <a:solidFill>
                  <a:srgbClr val="252525"/>
                </a:solidFill>
                <a:latin typeface="Calibri"/>
                <a:cs typeface="Calibri"/>
              </a:rPr>
              <a:t>glass</a:t>
            </a:r>
            <a:r>
              <a:rPr sz="1088" b="1" kern="0" spc="44" dirty="0">
                <a:solidFill>
                  <a:srgbClr val="252525"/>
                </a:solidFill>
                <a:latin typeface="Calibri"/>
                <a:cs typeface="Calibri"/>
              </a:rPr>
              <a:t> </a:t>
            </a:r>
            <a:r>
              <a:rPr sz="1088" b="1" kern="0" dirty="0">
                <a:solidFill>
                  <a:srgbClr val="252525"/>
                </a:solidFill>
                <a:latin typeface="Calibri"/>
                <a:cs typeface="Calibri"/>
              </a:rPr>
              <a:t>waste</a:t>
            </a:r>
            <a:r>
              <a:rPr sz="1088" b="1" kern="0" spc="52" dirty="0">
                <a:solidFill>
                  <a:srgbClr val="252525"/>
                </a:solidFill>
                <a:latin typeface="Calibri"/>
                <a:cs typeface="Calibri"/>
              </a:rPr>
              <a:t> </a:t>
            </a:r>
            <a:r>
              <a:rPr sz="1088" b="1" kern="0" dirty="0">
                <a:solidFill>
                  <a:srgbClr val="252525"/>
                </a:solidFill>
                <a:latin typeface="Calibri"/>
                <a:cs typeface="Calibri"/>
              </a:rPr>
              <a:t>generation:</a:t>
            </a:r>
            <a:r>
              <a:rPr sz="1088" b="1" kern="0" spc="4" dirty="0">
                <a:solidFill>
                  <a:srgbClr val="252525"/>
                </a:solidFill>
                <a:latin typeface="Calibri"/>
                <a:cs typeface="Calibri"/>
              </a:rPr>
              <a:t> </a:t>
            </a:r>
            <a:r>
              <a:rPr sz="1088" kern="0" dirty="0">
                <a:solidFill>
                  <a:srgbClr val="252525"/>
                </a:solidFill>
                <a:latin typeface="Calibri"/>
                <a:cs typeface="Calibri"/>
              </a:rPr>
              <a:t>Area</a:t>
            </a:r>
            <a:r>
              <a:rPr sz="1088" kern="0" spc="-52" dirty="0">
                <a:solidFill>
                  <a:srgbClr val="252525"/>
                </a:solidFill>
                <a:latin typeface="Calibri"/>
                <a:cs typeface="Calibri"/>
              </a:rPr>
              <a:t> </a:t>
            </a:r>
            <a:r>
              <a:rPr sz="1088" kern="0" dirty="0">
                <a:solidFill>
                  <a:srgbClr val="252525"/>
                </a:solidFill>
                <a:latin typeface="Calibri"/>
                <a:cs typeface="Calibri"/>
              </a:rPr>
              <a:t>with</a:t>
            </a:r>
            <a:r>
              <a:rPr sz="1088" kern="0" spc="-35" dirty="0">
                <a:solidFill>
                  <a:srgbClr val="252525"/>
                </a:solidFill>
                <a:latin typeface="Calibri"/>
                <a:cs typeface="Calibri"/>
              </a:rPr>
              <a:t> </a:t>
            </a:r>
            <a:r>
              <a:rPr sz="1088" kern="0" dirty="0">
                <a:solidFill>
                  <a:srgbClr val="252525"/>
                </a:solidFill>
                <a:latin typeface="Calibri"/>
                <a:cs typeface="Calibri"/>
              </a:rPr>
              <a:t>a</a:t>
            </a:r>
            <a:r>
              <a:rPr sz="1088" kern="0" spc="17" dirty="0">
                <a:solidFill>
                  <a:srgbClr val="252525"/>
                </a:solidFill>
                <a:latin typeface="Calibri"/>
                <a:cs typeface="Calibri"/>
              </a:rPr>
              <a:t> </a:t>
            </a:r>
            <a:r>
              <a:rPr sz="1088" kern="0" dirty="0">
                <a:solidFill>
                  <a:srgbClr val="252525"/>
                </a:solidFill>
                <a:latin typeface="Calibri"/>
                <a:cs typeface="Calibri"/>
              </a:rPr>
              <a:t>large</a:t>
            </a:r>
            <a:r>
              <a:rPr sz="1088" kern="0" spc="-4" dirty="0">
                <a:solidFill>
                  <a:srgbClr val="252525"/>
                </a:solidFill>
                <a:latin typeface="Calibri"/>
                <a:cs typeface="Calibri"/>
              </a:rPr>
              <a:t> </a:t>
            </a:r>
            <a:r>
              <a:rPr sz="1088" kern="0" dirty="0">
                <a:solidFill>
                  <a:srgbClr val="252525"/>
                </a:solidFill>
                <a:latin typeface="Calibri"/>
                <a:cs typeface="Calibri"/>
              </a:rPr>
              <a:t>number</a:t>
            </a:r>
            <a:r>
              <a:rPr sz="1088" kern="0" spc="35" dirty="0">
                <a:solidFill>
                  <a:srgbClr val="252525"/>
                </a:solidFill>
                <a:latin typeface="Calibri"/>
                <a:cs typeface="Calibri"/>
              </a:rPr>
              <a:t> </a:t>
            </a:r>
            <a:r>
              <a:rPr sz="1088" kern="0" dirty="0">
                <a:solidFill>
                  <a:srgbClr val="252525"/>
                </a:solidFill>
                <a:latin typeface="Calibri"/>
                <a:cs typeface="Calibri"/>
              </a:rPr>
              <a:t>of</a:t>
            </a:r>
            <a:r>
              <a:rPr sz="1088" kern="0" spc="13" dirty="0">
                <a:solidFill>
                  <a:srgbClr val="252525"/>
                </a:solidFill>
                <a:latin typeface="Calibri"/>
                <a:cs typeface="Calibri"/>
              </a:rPr>
              <a:t> </a:t>
            </a:r>
            <a:r>
              <a:rPr sz="1088" kern="0" dirty="0">
                <a:solidFill>
                  <a:srgbClr val="252525"/>
                </a:solidFill>
                <a:latin typeface="Calibri"/>
                <a:cs typeface="Calibri"/>
              </a:rPr>
              <a:t>tourists,</a:t>
            </a:r>
            <a:r>
              <a:rPr sz="1088" kern="0" spc="13" dirty="0">
                <a:solidFill>
                  <a:srgbClr val="252525"/>
                </a:solidFill>
                <a:latin typeface="Calibri"/>
                <a:cs typeface="Calibri"/>
              </a:rPr>
              <a:t> </a:t>
            </a:r>
            <a:r>
              <a:rPr sz="1088" kern="0" dirty="0">
                <a:solidFill>
                  <a:srgbClr val="252525"/>
                </a:solidFill>
                <a:latin typeface="Calibri"/>
                <a:cs typeface="Calibri"/>
              </a:rPr>
              <a:t>bars,</a:t>
            </a:r>
            <a:r>
              <a:rPr sz="1088" kern="0" spc="9" dirty="0">
                <a:solidFill>
                  <a:srgbClr val="252525"/>
                </a:solidFill>
                <a:latin typeface="Calibri"/>
                <a:cs typeface="Calibri"/>
              </a:rPr>
              <a:t> </a:t>
            </a:r>
            <a:r>
              <a:rPr sz="1088" kern="0" dirty="0">
                <a:solidFill>
                  <a:srgbClr val="252525"/>
                </a:solidFill>
                <a:latin typeface="Calibri"/>
                <a:cs typeface="Calibri"/>
              </a:rPr>
              <a:t>and</a:t>
            </a:r>
            <a:r>
              <a:rPr sz="1088" kern="0" spc="30" dirty="0">
                <a:solidFill>
                  <a:srgbClr val="252525"/>
                </a:solidFill>
                <a:latin typeface="Calibri"/>
                <a:cs typeface="Calibri"/>
              </a:rPr>
              <a:t> </a:t>
            </a:r>
            <a:r>
              <a:rPr sz="1088" kern="0" spc="-9" dirty="0">
                <a:solidFill>
                  <a:srgbClr val="252525"/>
                </a:solidFill>
                <a:latin typeface="Calibri"/>
                <a:cs typeface="Calibri"/>
              </a:rPr>
              <a:t>restaurants</a:t>
            </a:r>
            <a:r>
              <a:rPr sz="1088" kern="0" spc="-17" dirty="0">
                <a:solidFill>
                  <a:srgbClr val="252525"/>
                </a:solidFill>
                <a:latin typeface="Calibri"/>
                <a:cs typeface="Calibri"/>
              </a:rPr>
              <a:t> </a:t>
            </a:r>
            <a:r>
              <a:rPr sz="1088" kern="0" dirty="0">
                <a:solidFill>
                  <a:srgbClr val="252525"/>
                </a:solidFill>
                <a:latin typeface="Calibri"/>
                <a:cs typeface="Calibri"/>
              </a:rPr>
              <a:t>with</a:t>
            </a:r>
            <a:r>
              <a:rPr sz="1088" kern="0" spc="-35" dirty="0">
                <a:solidFill>
                  <a:srgbClr val="252525"/>
                </a:solidFill>
                <a:latin typeface="Calibri"/>
                <a:cs typeface="Calibri"/>
              </a:rPr>
              <a:t> </a:t>
            </a:r>
            <a:r>
              <a:rPr sz="1088" kern="0" spc="-17" dirty="0">
                <a:solidFill>
                  <a:srgbClr val="252525"/>
                </a:solidFill>
                <a:latin typeface="Calibri"/>
                <a:cs typeface="Calibri"/>
              </a:rPr>
              <a:t>high</a:t>
            </a:r>
            <a:endParaRPr sz="1088" kern="0">
              <a:solidFill>
                <a:sysClr val="windowText" lastClr="000000"/>
              </a:solidFill>
              <a:latin typeface="Calibri"/>
              <a:cs typeface="Calibri"/>
            </a:endParaRPr>
          </a:p>
          <a:p>
            <a:pPr marL="259741" defTabSz="795802">
              <a:spcBef>
                <a:spcPts val="65"/>
              </a:spcBef>
            </a:pPr>
            <a:r>
              <a:rPr sz="1088" kern="0" dirty="0">
                <a:solidFill>
                  <a:srgbClr val="252525"/>
                </a:solidFill>
                <a:latin typeface="Calibri"/>
                <a:cs typeface="Calibri"/>
              </a:rPr>
              <a:t>consumption</a:t>
            </a:r>
            <a:r>
              <a:rPr sz="1088" kern="0" spc="-48" dirty="0">
                <a:solidFill>
                  <a:srgbClr val="252525"/>
                </a:solidFill>
                <a:latin typeface="Calibri"/>
                <a:cs typeface="Calibri"/>
              </a:rPr>
              <a:t> </a:t>
            </a:r>
            <a:r>
              <a:rPr sz="1088" kern="0" dirty="0">
                <a:solidFill>
                  <a:srgbClr val="252525"/>
                </a:solidFill>
                <a:latin typeface="Calibri"/>
                <a:cs typeface="Calibri"/>
              </a:rPr>
              <a:t>of </a:t>
            </a:r>
            <a:r>
              <a:rPr sz="1088" kern="0" spc="-9" dirty="0">
                <a:solidFill>
                  <a:srgbClr val="252525"/>
                </a:solidFill>
                <a:latin typeface="Calibri"/>
                <a:cs typeface="Calibri"/>
              </a:rPr>
              <a:t>single-</a:t>
            </a:r>
            <a:r>
              <a:rPr sz="1088" kern="0" dirty="0">
                <a:solidFill>
                  <a:srgbClr val="252525"/>
                </a:solidFill>
                <a:latin typeface="Calibri"/>
                <a:cs typeface="Calibri"/>
              </a:rPr>
              <a:t>use</a:t>
            </a:r>
            <a:r>
              <a:rPr sz="1088" kern="0" spc="44" dirty="0">
                <a:solidFill>
                  <a:srgbClr val="252525"/>
                </a:solidFill>
                <a:latin typeface="Calibri"/>
                <a:cs typeface="Calibri"/>
              </a:rPr>
              <a:t> </a:t>
            </a:r>
            <a:r>
              <a:rPr sz="1088" kern="0" dirty="0">
                <a:solidFill>
                  <a:srgbClr val="252525"/>
                </a:solidFill>
                <a:latin typeface="Calibri"/>
                <a:cs typeface="Calibri"/>
              </a:rPr>
              <a:t>glass</a:t>
            </a:r>
            <a:r>
              <a:rPr sz="1088" kern="0" spc="-13" dirty="0">
                <a:solidFill>
                  <a:srgbClr val="252525"/>
                </a:solidFill>
                <a:latin typeface="Calibri"/>
                <a:cs typeface="Calibri"/>
              </a:rPr>
              <a:t> </a:t>
            </a:r>
            <a:r>
              <a:rPr sz="1088" kern="0" spc="-9" dirty="0">
                <a:solidFill>
                  <a:srgbClr val="252525"/>
                </a:solidFill>
                <a:latin typeface="Calibri"/>
                <a:cs typeface="Calibri"/>
              </a:rPr>
              <a:t>packaching</a:t>
            </a:r>
            <a:endParaRPr sz="1088" kern="0">
              <a:solidFill>
                <a:sysClr val="windowText" lastClr="000000"/>
              </a:solidFill>
              <a:latin typeface="Calibri"/>
              <a:cs typeface="Calibri"/>
            </a:endParaRPr>
          </a:p>
          <a:p>
            <a:pPr defTabSz="795802">
              <a:spcBef>
                <a:spcPts val="309"/>
              </a:spcBef>
            </a:pPr>
            <a:endParaRPr sz="1088" kern="0">
              <a:solidFill>
                <a:sysClr val="windowText" lastClr="000000"/>
              </a:solidFill>
              <a:latin typeface="Calibri"/>
              <a:cs typeface="Calibri"/>
            </a:endParaRPr>
          </a:p>
          <a:p>
            <a:pPr marL="259741" indent="-248688" defTabSz="795802">
              <a:buFont typeface="Arial MT"/>
              <a:buChar char="•"/>
              <a:tabLst>
                <a:tab pos="259741" algn="l"/>
              </a:tabLst>
            </a:pPr>
            <a:r>
              <a:rPr sz="1088" b="1" kern="0" dirty="0">
                <a:solidFill>
                  <a:srgbClr val="252525"/>
                </a:solidFill>
                <a:latin typeface="Calibri"/>
                <a:cs typeface="Calibri"/>
              </a:rPr>
              <a:t>Visual</a:t>
            </a:r>
            <a:r>
              <a:rPr sz="1088" b="1" kern="0" spc="87" dirty="0">
                <a:solidFill>
                  <a:srgbClr val="252525"/>
                </a:solidFill>
                <a:latin typeface="Calibri"/>
                <a:cs typeface="Calibri"/>
              </a:rPr>
              <a:t> </a:t>
            </a:r>
            <a:r>
              <a:rPr sz="1088" b="1" kern="0" dirty="0">
                <a:solidFill>
                  <a:srgbClr val="252525"/>
                </a:solidFill>
                <a:latin typeface="Calibri"/>
                <a:cs typeface="Calibri"/>
              </a:rPr>
              <a:t>impact:</a:t>
            </a:r>
            <a:r>
              <a:rPr sz="1088" b="1" kern="0" spc="9" dirty="0">
                <a:solidFill>
                  <a:srgbClr val="252525"/>
                </a:solidFill>
                <a:latin typeface="Calibri"/>
                <a:cs typeface="Calibri"/>
              </a:rPr>
              <a:t> </a:t>
            </a:r>
            <a:r>
              <a:rPr sz="1088" kern="0" dirty="0">
                <a:solidFill>
                  <a:srgbClr val="252525"/>
                </a:solidFill>
                <a:latin typeface="Calibri"/>
                <a:cs typeface="Calibri"/>
              </a:rPr>
              <a:t>Historic</a:t>
            </a:r>
            <a:r>
              <a:rPr sz="1088" kern="0" spc="4" dirty="0">
                <a:solidFill>
                  <a:srgbClr val="252525"/>
                </a:solidFill>
                <a:latin typeface="Calibri"/>
                <a:cs typeface="Calibri"/>
              </a:rPr>
              <a:t> </a:t>
            </a:r>
            <a:r>
              <a:rPr sz="1088" kern="0" dirty="0">
                <a:solidFill>
                  <a:srgbClr val="252525"/>
                </a:solidFill>
                <a:latin typeface="Calibri"/>
                <a:cs typeface="Calibri"/>
              </a:rPr>
              <a:t>area</a:t>
            </a:r>
            <a:r>
              <a:rPr sz="1088" kern="0" spc="9" dirty="0">
                <a:solidFill>
                  <a:srgbClr val="252525"/>
                </a:solidFill>
                <a:latin typeface="Calibri"/>
                <a:cs typeface="Calibri"/>
              </a:rPr>
              <a:t> </a:t>
            </a:r>
            <a:r>
              <a:rPr sz="1088" kern="0" dirty="0">
                <a:solidFill>
                  <a:srgbClr val="252525"/>
                </a:solidFill>
                <a:latin typeface="Calibri"/>
                <a:cs typeface="Calibri"/>
              </a:rPr>
              <a:t>rich</a:t>
            </a:r>
            <a:r>
              <a:rPr sz="1088" kern="0" spc="-30" dirty="0">
                <a:solidFill>
                  <a:srgbClr val="252525"/>
                </a:solidFill>
                <a:latin typeface="Calibri"/>
                <a:cs typeface="Calibri"/>
              </a:rPr>
              <a:t> </a:t>
            </a:r>
            <a:r>
              <a:rPr sz="1088" kern="0" dirty="0">
                <a:solidFill>
                  <a:srgbClr val="252525"/>
                </a:solidFill>
                <a:latin typeface="Calibri"/>
                <a:cs typeface="Calibri"/>
              </a:rPr>
              <a:t>in</a:t>
            </a:r>
            <a:r>
              <a:rPr sz="1088" kern="0" spc="30" dirty="0">
                <a:solidFill>
                  <a:srgbClr val="252525"/>
                </a:solidFill>
                <a:latin typeface="Calibri"/>
                <a:cs typeface="Calibri"/>
              </a:rPr>
              <a:t> </a:t>
            </a:r>
            <a:r>
              <a:rPr sz="1088" kern="0" spc="-9" dirty="0">
                <a:solidFill>
                  <a:srgbClr val="252525"/>
                </a:solidFill>
                <a:latin typeface="Calibri"/>
                <a:cs typeface="Calibri"/>
              </a:rPr>
              <a:t>monuments,</a:t>
            </a:r>
            <a:r>
              <a:rPr sz="1088" kern="0" spc="-52" dirty="0">
                <a:solidFill>
                  <a:srgbClr val="252525"/>
                </a:solidFill>
                <a:latin typeface="Calibri"/>
                <a:cs typeface="Calibri"/>
              </a:rPr>
              <a:t> </a:t>
            </a:r>
            <a:r>
              <a:rPr sz="1088" kern="0" dirty="0">
                <a:solidFill>
                  <a:srgbClr val="252525"/>
                </a:solidFill>
                <a:latin typeface="Calibri"/>
                <a:cs typeface="Calibri"/>
              </a:rPr>
              <a:t>where</a:t>
            </a:r>
            <a:r>
              <a:rPr sz="1088" kern="0" spc="-4" dirty="0">
                <a:solidFill>
                  <a:srgbClr val="252525"/>
                </a:solidFill>
                <a:latin typeface="Calibri"/>
                <a:cs typeface="Calibri"/>
              </a:rPr>
              <a:t> </a:t>
            </a:r>
            <a:r>
              <a:rPr sz="1088" kern="0" dirty="0">
                <a:solidFill>
                  <a:srgbClr val="252525"/>
                </a:solidFill>
                <a:latin typeface="Calibri"/>
                <a:cs typeface="Calibri"/>
              </a:rPr>
              <a:t>the aim</a:t>
            </a:r>
            <a:r>
              <a:rPr sz="1088" kern="0" spc="-9" dirty="0">
                <a:solidFill>
                  <a:srgbClr val="252525"/>
                </a:solidFill>
                <a:latin typeface="Calibri"/>
                <a:cs typeface="Calibri"/>
              </a:rPr>
              <a:t> </a:t>
            </a:r>
            <a:r>
              <a:rPr sz="1088" kern="0" dirty="0">
                <a:solidFill>
                  <a:srgbClr val="252525"/>
                </a:solidFill>
                <a:latin typeface="Calibri"/>
                <a:cs typeface="Calibri"/>
              </a:rPr>
              <a:t>is</a:t>
            </a:r>
            <a:r>
              <a:rPr sz="1088" kern="0" spc="-13" dirty="0">
                <a:solidFill>
                  <a:srgbClr val="252525"/>
                </a:solidFill>
                <a:latin typeface="Calibri"/>
                <a:cs typeface="Calibri"/>
              </a:rPr>
              <a:t> </a:t>
            </a:r>
            <a:r>
              <a:rPr sz="1088" kern="0" dirty="0">
                <a:solidFill>
                  <a:srgbClr val="252525"/>
                </a:solidFill>
                <a:latin typeface="Calibri"/>
                <a:cs typeface="Calibri"/>
              </a:rPr>
              <a:t>to</a:t>
            </a:r>
            <a:r>
              <a:rPr sz="1088" kern="0" spc="-39" dirty="0">
                <a:solidFill>
                  <a:srgbClr val="252525"/>
                </a:solidFill>
                <a:latin typeface="Calibri"/>
                <a:cs typeface="Calibri"/>
              </a:rPr>
              <a:t> </a:t>
            </a:r>
            <a:r>
              <a:rPr sz="1088" kern="0" dirty="0">
                <a:solidFill>
                  <a:srgbClr val="252525"/>
                </a:solidFill>
                <a:latin typeface="Calibri"/>
                <a:cs typeface="Calibri"/>
              </a:rPr>
              <a:t>minimize visual</a:t>
            </a:r>
            <a:r>
              <a:rPr sz="1088" kern="0" spc="-30" dirty="0">
                <a:solidFill>
                  <a:srgbClr val="252525"/>
                </a:solidFill>
                <a:latin typeface="Calibri"/>
                <a:cs typeface="Calibri"/>
              </a:rPr>
              <a:t> </a:t>
            </a:r>
            <a:r>
              <a:rPr sz="1088" kern="0" spc="-9" dirty="0">
                <a:solidFill>
                  <a:srgbClr val="252525"/>
                </a:solidFill>
                <a:latin typeface="Calibri"/>
                <a:cs typeface="Calibri"/>
              </a:rPr>
              <a:t>impact</a:t>
            </a:r>
            <a:endParaRPr sz="1088" kern="0">
              <a:solidFill>
                <a:sysClr val="windowText" lastClr="000000"/>
              </a:solidFill>
              <a:latin typeface="Calibri"/>
              <a:cs typeface="Calibri"/>
            </a:endParaRPr>
          </a:p>
          <a:p>
            <a:pPr defTabSz="795802"/>
            <a:endParaRPr sz="1088" kern="0">
              <a:solidFill>
                <a:sysClr val="windowText" lastClr="000000"/>
              </a:solidFill>
              <a:latin typeface="Calibri"/>
              <a:cs typeface="Calibri"/>
            </a:endParaRPr>
          </a:p>
          <a:p>
            <a:pPr defTabSz="795802">
              <a:spcBef>
                <a:spcPts val="548"/>
              </a:spcBef>
            </a:pPr>
            <a:endParaRPr sz="1088" kern="0">
              <a:solidFill>
                <a:sysClr val="windowText" lastClr="000000"/>
              </a:solidFill>
              <a:latin typeface="Calibri"/>
              <a:cs typeface="Calibri"/>
            </a:endParaRPr>
          </a:p>
          <a:p>
            <a:pPr marL="817355" defTabSz="795802">
              <a:spcBef>
                <a:spcPts val="4"/>
              </a:spcBef>
              <a:tabLst>
                <a:tab pos="2781992" algn="l"/>
                <a:tab pos="4943369" algn="l"/>
              </a:tabLst>
            </a:pPr>
            <a:r>
              <a:rPr sz="2785" b="1" kern="0" spc="-22" dirty="0">
                <a:solidFill>
                  <a:srgbClr val="252525"/>
                </a:solidFill>
                <a:latin typeface="Calibri"/>
                <a:cs typeface="Calibri"/>
              </a:rPr>
              <a:t>130</a:t>
            </a:r>
            <a:r>
              <a:rPr sz="2785" b="1" kern="0" dirty="0">
                <a:solidFill>
                  <a:srgbClr val="252525"/>
                </a:solidFill>
                <a:latin typeface="Calibri"/>
                <a:cs typeface="Calibri"/>
              </a:rPr>
              <a:t>	</a:t>
            </a:r>
            <a:r>
              <a:rPr sz="2785" b="1" kern="0" spc="-17" dirty="0">
                <a:solidFill>
                  <a:srgbClr val="252525"/>
                </a:solidFill>
                <a:latin typeface="Calibri"/>
                <a:cs typeface="Calibri"/>
              </a:rPr>
              <a:t>7.000</a:t>
            </a:r>
            <a:r>
              <a:rPr sz="2785" b="1" kern="0" dirty="0">
                <a:solidFill>
                  <a:srgbClr val="252525"/>
                </a:solidFill>
                <a:latin typeface="Calibri"/>
                <a:cs typeface="Calibri"/>
              </a:rPr>
              <a:t>	200</a:t>
            </a:r>
            <a:r>
              <a:rPr sz="2785" b="1" kern="0" spc="-26" dirty="0">
                <a:solidFill>
                  <a:srgbClr val="252525"/>
                </a:solidFill>
                <a:latin typeface="Calibri"/>
                <a:cs typeface="Calibri"/>
              </a:rPr>
              <a:t> </a:t>
            </a:r>
            <a:r>
              <a:rPr sz="1567" b="1" kern="0" spc="-22" dirty="0">
                <a:solidFill>
                  <a:srgbClr val="252525"/>
                </a:solidFill>
                <a:latin typeface="Calibri"/>
                <a:cs typeface="Calibri"/>
              </a:rPr>
              <a:t>Tn</a:t>
            </a:r>
            <a:endParaRPr sz="1567" kern="0">
              <a:solidFill>
                <a:sysClr val="windowText" lastClr="000000"/>
              </a:solidFill>
              <a:latin typeface="Calibri"/>
              <a:cs typeface="Calibri"/>
            </a:endParaRPr>
          </a:p>
        </p:txBody>
      </p:sp>
      <p:sp>
        <p:nvSpPr>
          <p:cNvPr id="23" name="object 23"/>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33158" defTabSz="795802">
              <a:spcBef>
                <a:spcPts val="74"/>
              </a:spcBef>
            </a:pPr>
            <a:fld id="{81D60167-4931-47E6-BA6A-407CBD079E47}" type="slidenum">
              <a:rPr kern="0" spc="-22" dirty="0"/>
              <a:pPr marL="33158" defTabSz="795802">
                <a:spcBef>
                  <a:spcPts val="74"/>
                </a:spcBef>
              </a:pPr>
              <a:t>65</a:t>
            </a:fld>
            <a:endParaRPr kern="0" spc="-22"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930211" y="2561724"/>
            <a:ext cx="2420600" cy="315010"/>
          </a:xfrm>
          <a:custGeom>
            <a:avLst/>
            <a:gdLst/>
            <a:ahLst/>
            <a:cxnLst/>
            <a:rect l="l" t="t" r="r" b="b"/>
            <a:pathLst>
              <a:path w="2781300" h="361950">
                <a:moveTo>
                  <a:pt x="0" y="180975"/>
                </a:moveTo>
                <a:lnTo>
                  <a:pt x="6464" y="132864"/>
                </a:lnTo>
                <a:lnTo>
                  <a:pt x="24708" y="89633"/>
                </a:lnTo>
                <a:lnTo>
                  <a:pt x="53006" y="53006"/>
                </a:lnTo>
                <a:lnTo>
                  <a:pt x="89633" y="24708"/>
                </a:lnTo>
                <a:lnTo>
                  <a:pt x="132864" y="6464"/>
                </a:lnTo>
                <a:lnTo>
                  <a:pt x="180975" y="0"/>
                </a:lnTo>
                <a:lnTo>
                  <a:pt x="2600325" y="0"/>
                </a:lnTo>
                <a:lnTo>
                  <a:pt x="2648435" y="6464"/>
                </a:lnTo>
                <a:lnTo>
                  <a:pt x="2691666" y="24708"/>
                </a:lnTo>
                <a:lnTo>
                  <a:pt x="2728293" y="53006"/>
                </a:lnTo>
                <a:lnTo>
                  <a:pt x="2756591" y="89633"/>
                </a:lnTo>
                <a:lnTo>
                  <a:pt x="2774835" y="132864"/>
                </a:lnTo>
                <a:lnTo>
                  <a:pt x="2781300" y="180975"/>
                </a:lnTo>
                <a:lnTo>
                  <a:pt x="2774835" y="229085"/>
                </a:lnTo>
                <a:lnTo>
                  <a:pt x="2756591" y="272316"/>
                </a:lnTo>
                <a:lnTo>
                  <a:pt x="2728293" y="308943"/>
                </a:lnTo>
                <a:lnTo>
                  <a:pt x="2691666" y="337241"/>
                </a:lnTo>
                <a:lnTo>
                  <a:pt x="2648435" y="355485"/>
                </a:lnTo>
                <a:lnTo>
                  <a:pt x="2600325" y="361950"/>
                </a:lnTo>
                <a:lnTo>
                  <a:pt x="180975" y="361950"/>
                </a:lnTo>
                <a:lnTo>
                  <a:pt x="132864" y="355485"/>
                </a:lnTo>
                <a:lnTo>
                  <a:pt x="89633" y="337241"/>
                </a:lnTo>
                <a:lnTo>
                  <a:pt x="53006" y="308943"/>
                </a:lnTo>
                <a:lnTo>
                  <a:pt x="24708" y="272316"/>
                </a:lnTo>
                <a:lnTo>
                  <a:pt x="6464" y="229085"/>
                </a:lnTo>
                <a:lnTo>
                  <a:pt x="0" y="180975"/>
                </a:lnTo>
                <a:close/>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sp>
        <p:nvSpPr>
          <p:cNvPr id="3" name="object 3"/>
          <p:cNvSpPr txBox="1"/>
          <p:nvPr/>
        </p:nvSpPr>
        <p:spPr>
          <a:xfrm>
            <a:off x="7129717" y="2625499"/>
            <a:ext cx="1624786" cy="171846"/>
          </a:xfrm>
          <a:prstGeom prst="rect">
            <a:avLst/>
          </a:prstGeom>
        </p:spPr>
        <p:txBody>
          <a:bodyPr vert="horz" wrap="square" lIns="0" tIns="11053" rIns="0" bIns="0" rtlCol="0">
            <a:spAutoFit/>
          </a:bodyPr>
          <a:lstStyle/>
          <a:p>
            <a:pPr marL="11053" defTabSz="795802">
              <a:spcBef>
                <a:spcPts val="87"/>
              </a:spcBef>
            </a:pPr>
            <a:r>
              <a:rPr sz="1044" kern="0" dirty="0">
                <a:solidFill>
                  <a:srgbClr val="252525"/>
                </a:solidFill>
                <a:latin typeface="Calibri"/>
                <a:cs typeface="Calibri"/>
              </a:rPr>
              <a:t>FOR</a:t>
            </a:r>
            <a:r>
              <a:rPr sz="1044" kern="0" spc="-39" dirty="0">
                <a:solidFill>
                  <a:srgbClr val="252525"/>
                </a:solidFill>
                <a:latin typeface="Calibri"/>
                <a:cs typeface="Calibri"/>
              </a:rPr>
              <a:t> </a:t>
            </a:r>
            <a:r>
              <a:rPr sz="1044" kern="0" dirty="0">
                <a:solidFill>
                  <a:srgbClr val="252525"/>
                </a:solidFill>
                <a:latin typeface="Calibri"/>
                <a:cs typeface="Calibri"/>
              </a:rPr>
              <a:t>BARS</a:t>
            </a:r>
            <a:r>
              <a:rPr sz="1044" kern="0" spc="-22" dirty="0">
                <a:solidFill>
                  <a:srgbClr val="252525"/>
                </a:solidFill>
                <a:latin typeface="Calibri"/>
                <a:cs typeface="Calibri"/>
              </a:rPr>
              <a:t> </a:t>
            </a:r>
            <a:r>
              <a:rPr sz="1044" kern="0" dirty="0">
                <a:solidFill>
                  <a:srgbClr val="252525"/>
                </a:solidFill>
                <a:latin typeface="Calibri"/>
                <a:cs typeface="Calibri"/>
              </a:rPr>
              <a:t>AND</a:t>
            </a:r>
            <a:r>
              <a:rPr sz="1044" kern="0" spc="13" dirty="0">
                <a:solidFill>
                  <a:srgbClr val="252525"/>
                </a:solidFill>
                <a:latin typeface="Calibri"/>
                <a:cs typeface="Calibri"/>
              </a:rPr>
              <a:t> </a:t>
            </a:r>
            <a:r>
              <a:rPr sz="1044" kern="0" spc="-9" dirty="0">
                <a:solidFill>
                  <a:srgbClr val="252525"/>
                </a:solidFill>
                <a:latin typeface="Calibri"/>
                <a:cs typeface="Calibri"/>
              </a:rPr>
              <a:t>RESTAURANTS</a:t>
            </a:r>
            <a:endParaRPr sz="1044" kern="0">
              <a:solidFill>
                <a:sysClr val="windowText" lastClr="000000"/>
              </a:solidFill>
              <a:latin typeface="Calibri"/>
              <a:cs typeface="Calibri"/>
            </a:endParaRPr>
          </a:p>
        </p:txBody>
      </p:sp>
      <p:sp>
        <p:nvSpPr>
          <p:cNvPr id="4" name="object 4"/>
          <p:cNvSpPr/>
          <p:nvPr/>
        </p:nvSpPr>
        <p:spPr>
          <a:xfrm>
            <a:off x="1674525" y="2561724"/>
            <a:ext cx="2644423" cy="315010"/>
          </a:xfrm>
          <a:custGeom>
            <a:avLst/>
            <a:gdLst/>
            <a:ahLst/>
            <a:cxnLst/>
            <a:rect l="l" t="t" r="r" b="b"/>
            <a:pathLst>
              <a:path w="3038475" h="361950">
                <a:moveTo>
                  <a:pt x="0" y="180975"/>
                </a:moveTo>
                <a:lnTo>
                  <a:pt x="6464" y="132864"/>
                </a:lnTo>
                <a:lnTo>
                  <a:pt x="24708" y="89633"/>
                </a:lnTo>
                <a:lnTo>
                  <a:pt x="53006" y="53006"/>
                </a:lnTo>
                <a:lnTo>
                  <a:pt x="89633" y="24708"/>
                </a:lnTo>
                <a:lnTo>
                  <a:pt x="132864" y="6464"/>
                </a:lnTo>
                <a:lnTo>
                  <a:pt x="180975" y="0"/>
                </a:lnTo>
                <a:lnTo>
                  <a:pt x="2857500" y="0"/>
                </a:lnTo>
                <a:lnTo>
                  <a:pt x="2905610" y="6464"/>
                </a:lnTo>
                <a:lnTo>
                  <a:pt x="2948841" y="24708"/>
                </a:lnTo>
                <a:lnTo>
                  <a:pt x="2985468" y="53006"/>
                </a:lnTo>
                <a:lnTo>
                  <a:pt x="3013766" y="89633"/>
                </a:lnTo>
                <a:lnTo>
                  <a:pt x="3032010" y="132864"/>
                </a:lnTo>
                <a:lnTo>
                  <a:pt x="3038475" y="180975"/>
                </a:lnTo>
                <a:lnTo>
                  <a:pt x="3032010" y="229085"/>
                </a:lnTo>
                <a:lnTo>
                  <a:pt x="3013766" y="272316"/>
                </a:lnTo>
                <a:lnTo>
                  <a:pt x="2985468" y="308943"/>
                </a:lnTo>
                <a:lnTo>
                  <a:pt x="2948841" y="337241"/>
                </a:lnTo>
                <a:lnTo>
                  <a:pt x="2905610" y="355485"/>
                </a:lnTo>
                <a:lnTo>
                  <a:pt x="2857500" y="361950"/>
                </a:lnTo>
                <a:lnTo>
                  <a:pt x="180975" y="361950"/>
                </a:lnTo>
                <a:lnTo>
                  <a:pt x="132864" y="355485"/>
                </a:lnTo>
                <a:lnTo>
                  <a:pt x="89633" y="337241"/>
                </a:lnTo>
                <a:lnTo>
                  <a:pt x="53006" y="308943"/>
                </a:lnTo>
                <a:lnTo>
                  <a:pt x="24708" y="272316"/>
                </a:lnTo>
                <a:lnTo>
                  <a:pt x="6464" y="229085"/>
                </a:lnTo>
                <a:lnTo>
                  <a:pt x="0" y="180975"/>
                </a:lnTo>
                <a:close/>
              </a:path>
            </a:pathLst>
          </a:custGeom>
          <a:ln w="19050">
            <a:solidFill>
              <a:srgbClr val="252525"/>
            </a:solidFill>
          </a:ln>
        </p:spPr>
        <p:txBody>
          <a:bodyPr wrap="square" lIns="0" tIns="0" rIns="0" bIns="0" rtlCol="0"/>
          <a:lstStyle/>
          <a:p>
            <a:pPr defTabSz="795802"/>
            <a:endParaRPr sz="1567" kern="0">
              <a:solidFill>
                <a:sysClr val="windowText" lastClr="000000"/>
              </a:solidFill>
            </a:endParaRPr>
          </a:p>
        </p:txBody>
      </p:sp>
      <p:sp>
        <p:nvSpPr>
          <p:cNvPr id="5" name="object 5"/>
          <p:cNvSpPr txBox="1"/>
          <p:nvPr/>
        </p:nvSpPr>
        <p:spPr>
          <a:xfrm>
            <a:off x="1865520" y="2626604"/>
            <a:ext cx="1866294" cy="171846"/>
          </a:xfrm>
          <a:prstGeom prst="rect">
            <a:avLst/>
          </a:prstGeom>
        </p:spPr>
        <p:txBody>
          <a:bodyPr vert="horz" wrap="square" lIns="0" tIns="11053" rIns="0" bIns="0" rtlCol="0">
            <a:spAutoFit/>
          </a:bodyPr>
          <a:lstStyle/>
          <a:p>
            <a:pPr marL="11053" defTabSz="795802">
              <a:spcBef>
                <a:spcPts val="87"/>
              </a:spcBef>
            </a:pPr>
            <a:r>
              <a:rPr sz="1044" kern="0" dirty="0">
                <a:solidFill>
                  <a:srgbClr val="252525"/>
                </a:solidFill>
                <a:latin typeface="Calibri"/>
                <a:cs typeface="Calibri"/>
              </a:rPr>
              <a:t>FOR</a:t>
            </a:r>
            <a:r>
              <a:rPr sz="1044" kern="0" spc="-48" dirty="0">
                <a:solidFill>
                  <a:srgbClr val="252525"/>
                </a:solidFill>
                <a:latin typeface="Calibri"/>
                <a:cs typeface="Calibri"/>
              </a:rPr>
              <a:t> </a:t>
            </a:r>
            <a:r>
              <a:rPr sz="1044" kern="0" dirty="0">
                <a:solidFill>
                  <a:srgbClr val="252525"/>
                </a:solidFill>
                <a:latin typeface="Calibri"/>
                <a:cs typeface="Calibri"/>
              </a:rPr>
              <a:t>RESIDENTS</a:t>
            </a:r>
            <a:r>
              <a:rPr sz="1044" kern="0" spc="-26" dirty="0">
                <a:solidFill>
                  <a:srgbClr val="252525"/>
                </a:solidFill>
                <a:latin typeface="Calibri"/>
                <a:cs typeface="Calibri"/>
              </a:rPr>
              <a:t> </a:t>
            </a:r>
            <a:r>
              <a:rPr sz="1044" kern="0" dirty="0">
                <a:solidFill>
                  <a:srgbClr val="252525"/>
                </a:solidFill>
                <a:latin typeface="Calibri"/>
                <a:cs typeface="Calibri"/>
              </a:rPr>
              <a:t>(Locals</a:t>
            </a:r>
            <a:r>
              <a:rPr sz="1044" kern="0" spc="-13" dirty="0">
                <a:solidFill>
                  <a:srgbClr val="252525"/>
                </a:solidFill>
                <a:latin typeface="Calibri"/>
                <a:cs typeface="Calibri"/>
              </a:rPr>
              <a:t> </a:t>
            </a:r>
            <a:r>
              <a:rPr sz="1044" kern="0" dirty="0">
                <a:solidFill>
                  <a:srgbClr val="252525"/>
                </a:solidFill>
                <a:latin typeface="Calibri"/>
                <a:cs typeface="Calibri"/>
              </a:rPr>
              <a:t>&amp;</a:t>
            </a:r>
            <a:r>
              <a:rPr sz="1044" kern="0" spc="-30" dirty="0">
                <a:solidFill>
                  <a:srgbClr val="252525"/>
                </a:solidFill>
                <a:latin typeface="Calibri"/>
                <a:cs typeface="Calibri"/>
              </a:rPr>
              <a:t> </a:t>
            </a:r>
            <a:r>
              <a:rPr sz="1044" kern="0" spc="-9" dirty="0">
                <a:solidFill>
                  <a:srgbClr val="252525"/>
                </a:solidFill>
                <a:latin typeface="Calibri"/>
                <a:cs typeface="Calibri"/>
              </a:rPr>
              <a:t>Tourists)</a:t>
            </a:r>
            <a:endParaRPr sz="1044" kern="0">
              <a:solidFill>
                <a:sysClr val="windowText" lastClr="000000"/>
              </a:solidFill>
              <a:latin typeface="Calibri"/>
              <a:cs typeface="Calibri"/>
            </a:endParaRPr>
          </a:p>
        </p:txBody>
      </p:sp>
      <p:sp>
        <p:nvSpPr>
          <p:cNvPr id="6" name="object 6"/>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7" name="object 7"/>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8" name="object 8" descr="$PPTXTitle"/>
          <p:cNvSpPr txBox="1">
            <a:spLocks noGrp="1"/>
          </p:cNvSpPr>
          <p:nvPr>
            <p:ph type="title"/>
          </p:nvPr>
        </p:nvSpPr>
        <p:spPr>
          <a:xfrm>
            <a:off x="380223" y="777277"/>
            <a:ext cx="6596411"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a:t>
            </a:r>
            <a:r>
              <a:rPr lang="en-GB" sz="2611" spc="-32" baseline="1388" dirty="0"/>
              <a:t>3</a:t>
            </a:r>
            <a:r>
              <a:rPr sz="2611" spc="-32" baseline="1388" dirty="0"/>
              <a:t>.</a:t>
            </a:r>
            <a:r>
              <a:rPr sz="2611" baseline="1388" dirty="0"/>
              <a:t>	</a:t>
            </a:r>
            <a:r>
              <a:rPr dirty="0"/>
              <a:t>Ecobarrios.</a:t>
            </a:r>
            <a:r>
              <a:rPr spc="-48" dirty="0"/>
              <a:t> </a:t>
            </a:r>
            <a:r>
              <a:rPr dirty="0"/>
              <a:t>Case</a:t>
            </a:r>
            <a:r>
              <a:rPr spc="-61" dirty="0"/>
              <a:t> </a:t>
            </a:r>
            <a:r>
              <a:rPr dirty="0"/>
              <a:t>study</a:t>
            </a:r>
            <a:r>
              <a:rPr spc="-61" dirty="0"/>
              <a:t> </a:t>
            </a:r>
            <a:r>
              <a:rPr dirty="0"/>
              <a:t>2:</a:t>
            </a:r>
            <a:r>
              <a:rPr spc="-30" dirty="0"/>
              <a:t> </a:t>
            </a:r>
            <a:r>
              <a:rPr dirty="0"/>
              <a:t>Elche</a:t>
            </a:r>
            <a:r>
              <a:rPr spc="-61" dirty="0"/>
              <a:t> </a:t>
            </a:r>
            <a:r>
              <a:rPr dirty="0"/>
              <a:t>(Comunidad</a:t>
            </a:r>
            <a:r>
              <a:rPr spc="-17" dirty="0"/>
              <a:t> </a:t>
            </a:r>
            <a:r>
              <a:rPr spc="-9" dirty="0"/>
              <a:t>Valenciana)</a:t>
            </a:r>
            <a:endParaRPr dirty="0"/>
          </a:p>
        </p:txBody>
      </p:sp>
      <p:sp>
        <p:nvSpPr>
          <p:cNvPr id="9" name="object 9"/>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0" name="object 10"/>
          <p:cNvSpPr txBox="1"/>
          <p:nvPr/>
        </p:nvSpPr>
        <p:spPr>
          <a:xfrm>
            <a:off x="3067751" y="3444855"/>
            <a:ext cx="1192063" cy="205184"/>
          </a:xfrm>
          <a:prstGeom prst="rect">
            <a:avLst/>
          </a:prstGeom>
          <a:solidFill>
            <a:srgbClr val="76E4A2"/>
          </a:solidFill>
        </p:spPr>
        <p:txBody>
          <a:bodyPr vert="horz" wrap="square" lIns="0" tIns="0" rIns="0" bIns="0" rtlCol="0">
            <a:spAutoFit/>
          </a:bodyPr>
          <a:lstStyle/>
          <a:p>
            <a:pPr marL="2211" defTabSz="795802">
              <a:lnSpc>
                <a:spcPts val="1614"/>
              </a:lnSpc>
            </a:pPr>
            <a:r>
              <a:rPr sz="1349" b="1" kern="0" dirty="0">
                <a:solidFill>
                  <a:srgbClr val="252525"/>
                </a:solidFill>
                <a:latin typeface="Calibri"/>
                <a:cs typeface="Calibri"/>
              </a:rPr>
              <a:t>Cover</a:t>
            </a:r>
            <a:r>
              <a:rPr sz="1349" b="1" kern="0" spc="109" dirty="0">
                <a:solidFill>
                  <a:srgbClr val="252525"/>
                </a:solidFill>
                <a:latin typeface="Calibri"/>
                <a:cs typeface="Calibri"/>
              </a:rPr>
              <a:t> </a:t>
            </a:r>
            <a:r>
              <a:rPr sz="1349" b="1" kern="0" dirty="0">
                <a:solidFill>
                  <a:srgbClr val="252525"/>
                </a:solidFill>
                <a:latin typeface="Calibri"/>
                <a:cs typeface="Calibri"/>
              </a:rPr>
              <a:t>Glass</a:t>
            </a:r>
            <a:r>
              <a:rPr sz="1349" b="1" kern="0" spc="39"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sp>
        <p:nvSpPr>
          <p:cNvPr id="11" name="object 11"/>
          <p:cNvSpPr txBox="1"/>
          <p:nvPr/>
        </p:nvSpPr>
        <p:spPr>
          <a:xfrm>
            <a:off x="2449890" y="3757433"/>
            <a:ext cx="2421153" cy="1169766"/>
          </a:xfrm>
          <a:prstGeom prst="rect">
            <a:avLst/>
          </a:prstGeom>
        </p:spPr>
        <p:txBody>
          <a:bodyPr vert="horz" wrap="square" lIns="0" tIns="10500" rIns="0" bIns="0" rtlCol="0">
            <a:spAutoFit/>
          </a:bodyPr>
          <a:lstStyle/>
          <a:p>
            <a:pPr marL="186240" marR="170213" algn="ctr" defTabSz="795802">
              <a:lnSpc>
                <a:spcPct val="125099"/>
              </a:lnSpc>
              <a:spcBef>
                <a:spcPts val="83"/>
              </a:spcBef>
            </a:pPr>
            <a:r>
              <a:rPr sz="1088" kern="0" dirty="0">
                <a:solidFill>
                  <a:srgbClr val="252525"/>
                </a:solidFill>
                <a:latin typeface="Calibri"/>
                <a:cs typeface="Calibri"/>
              </a:rPr>
              <a:t>Alternative</a:t>
            </a:r>
            <a:r>
              <a:rPr sz="1088" kern="0" spc="87" dirty="0">
                <a:solidFill>
                  <a:srgbClr val="252525"/>
                </a:solidFill>
                <a:latin typeface="Calibri"/>
                <a:cs typeface="Calibri"/>
              </a:rPr>
              <a:t> </a:t>
            </a:r>
            <a:r>
              <a:rPr sz="1088" kern="0" dirty="0">
                <a:solidFill>
                  <a:srgbClr val="252525"/>
                </a:solidFill>
                <a:latin typeface="Calibri"/>
                <a:cs typeface="Calibri"/>
              </a:rPr>
              <a:t>to</a:t>
            </a:r>
            <a:r>
              <a:rPr sz="1088" kern="0" spc="126" dirty="0">
                <a:solidFill>
                  <a:srgbClr val="252525"/>
                </a:solidFill>
                <a:latin typeface="Calibri"/>
                <a:cs typeface="Calibri"/>
              </a:rPr>
              <a:t> </a:t>
            </a:r>
            <a:r>
              <a:rPr sz="1088" kern="0" dirty="0">
                <a:solidFill>
                  <a:srgbClr val="252525"/>
                </a:solidFill>
                <a:latin typeface="Calibri"/>
                <a:cs typeface="Calibri"/>
              </a:rPr>
              <a:t>standard</a:t>
            </a:r>
            <a:r>
              <a:rPr sz="1088" kern="0" spc="57" dirty="0">
                <a:solidFill>
                  <a:srgbClr val="252525"/>
                </a:solidFill>
                <a:latin typeface="Calibri"/>
                <a:cs typeface="Calibri"/>
              </a:rPr>
              <a:t> </a:t>
            </a:r>
            <a:r>
              <a:rPr sz="1088" kern="0" dirty="0">
                <a:solidFill>
                  <a:srgbClr val="252525"/>
                </a:solidFill>
                <a:latin typeface="Calibri"/>
                <a:cs typeface="Calibri"/>
              </a:rPr>
              <a:t>bins.</a:t>
            </a:r>
            <a:r>
              <a:rPr sz="1088" kern="0" spc="96" dirty="0">
                <a:solidFill>
                  <a:srgbClr val="252525"/>
                </a:solidFill>
                <a:latin typeface="Calibri"/>
                <a:cs typeface="Calibri"/>
              </a:rPr>
              <a:t> </a:t>
            </a:r>
            <a:r>
              <a:rPr sz="1088" b="1" kern="0" spc="-9" dirty="0">
                <a:solidFill>
                  <a:srgbClr val="252525"/>
                </a:solidFill>
                <a:latin typeface="Calibri"/>
                <a:cs typeface="Calibri"/>
              </a:rPr>
              <a:t>Small, </a:t>
            </a:r>
            <a:r>
              <a:rPr sz="1088" b="1" kern="0" dirty="0">
                <a:solidFill>
                  <a:srgbClr val="252525"/>
                </a:solidFill>
                <a:latin typeface="Calibri"/>
                <a:cs typeface="Calibri"/>
              </a:rPr>
              <a:t>aesthetic</a:t>
            </a:r>
            <a:r>
              <a:rPr sz="1088" b="1" kern="0" spc="57" dirty="0">
                <a:solidFill>
                  <a:srgbClr val="252525"/>
                </a:solidFill>
                <a:latin typeface="Calibri"/>
                <a:cs typeface="Calibri"/>
              </a:rPr>
              <a:t> </a:t>
            </a:r>
            <a:r>
              <a:rPr sz="1088" b="1" kern="0" dirty="0">
                <a:solidFill>
                  <a:srgbClr val="252525"/>
                </a:solidFill>
                <a:latin typeface="Calibri"/>
                <a:cs typeface="Calibri"/>
              </a:rPr>
              <a:t>and</a:t>
            </a:r>
            <a:r>
              <a:rPr sz="1088" b="1" kern="0" spc="139" dirty="0">
                <a:solidFill>
                  <a:srgbClr val="252525"/>
                </a:solidFill>
                <a:latin typeface="Calibri"/>
                <a:cs typeface="Calibri"/>
              </a:rPr>
              <a:t> </a:t>
            </a:r>
            <a:r>
              <a:rPr sz="1088" b="1" kern="0" spc="-9" dirty="0">
                <a:solidFill>
                  <a:srgbClr val="252525"/>
                </a:solidFill>
                <a:latin typeface="Calibri"/>
                <a:cs typeface="Calibri"/>
              </a:rPr>
              <a:t>functional</a:t>
            </a:r>
            <a:r>
              <a:rPr sz="1088" kern="0" spc="-9" dirty="0">
                <a:solidFill>
                  <a:srgbClr val="252525"/>
                </a:solidFill>
                <a:latin typeface="Calibri"/>
                <a:cs typeface="Calibri"/>
              </a:rPr>
              <a:t>.</a:t>
            </a:r>
            <a:endParaRPr sz="1088" kern="0">
              <a:solidFill>
                <a:sysClr val="windowText" lastClr="000000"/>
              </a:solidFill>
              <a:latin typeface="Calibri"/>
              <a:cs typeface="Calibri"/>
            </a:endParaRPr>
          </a:p>
          <a:p>
            <a:pPr marL="10500" marR="4421" indent="7184" algn="ctr" defTabSz="795802">
              <a:lnSpc>
                <a:spcPct val="125299"/>
              </a:lnSpc>
              <a:spcBef>
                <a:spcPts val="1044"/>
              </a:spcBef>
            </a:pPr>
            <a:r>
              <a:rPr sz="1088" kern="0" dirty="0">
                <a:solidFill>
                  <a:srgbClr val="252525"/>
                </a:solidFill>
                <a:latin typeface="Calibri"/>
                <a:cs typeface="Calibri"/>
              </a:rPr>
              <a:t>These</a:t>
            </a:r>
            <a:r>
              <a:rPr sz="1088" kern="0" spc="96" dirty="0">
                <a:solidFill>
                  <a:srgbClr val="252525"/>
                </a:solidFill>
                <a:latin typeface="Calibri"/>
                <a:cs typeface="Calibri"/>
              </a:rPr>
              <a:t> </a:t>
            </a:r>
            <a:r>
              <a:rPr sz="1088" kern="0" dirty="0">
                <a:solidFill>
                  <a:srgbClr val="252525"/>
                </a:solidFill>
                <a:latin typeface="Calibri"/>
                <a:cs typeface="Calibri"/>
              </a:rPr>
              <a:t>bins</a:t>
            </a:r>
            <a:r>
              <a:rPr sz="1088" kern="0" spc="87" dirty="0">
                <a:solidFill>
                  <a:srgbClr val="252525"/>
                </a:solidFill>
                <a:latin typeface="Calibri"/>
                <a:cs typeface="Calibri"/>
              </a:rPr>
              <a:t> </a:t>
            </a:r>
            <a:r>
              <a:rPr sz="1088" kern="0" dirty="0">
                <a:solidFill>
                  <a:srgbClr val="252525"/>
                </a:solidFill>
                <a:latin typeface="Calibri"/>
                <a:cs typeface="Calibri"/>
              </a:rPr>
              <a:t>can</a:t>
            </a:r>
            <a:r>
              <a:rPr sz="1088" kern="0" spc="61" dirty="0">
                <a:solidFill>
                  <a:srgbClr val="252525"/>
                </a:solidFill>
                <a:latin typeface="Calibri"/>
                <a:cs typeface="Calibri"/>
              </a:rPr>
              <a:t> </a:t>
            </a:r>
            <a:r>
              <a:rPr sz="1088" kern="0" dirty="0">
                <a:solidFill>
                  <a:srgbClr val="252525"/>
                </a:solidFill>
                <a:latin typeface="Calibri"/>
                <a:cs typeface="Calibri"/>
              </a:rPr>
              <a:t>be</a:t>
            </a:r>
            <a:r>
              <a:rPr sz="1088" kern="0" spc="96" dirty="0">
                <a:solidFill>
                  <a:srgbClr val="252525"/>
                </a:solidFill>
                <a:latin typeface="Calibri"/>
                <a:cs typeface="Calibri"/>
              </a:rPr>
              <a:t> </a:t>
            </a:r>
            <a:r>
              <a:rPr sz="1088" kern="0" dirty="0">
                <a:solidFill>
                  <a:srgbClr val="252525"/>
                </a:solidFill>
                <a:latin typeface="Calibri"/>
                <a:cs typeface="Calibri"/>
              </a:rPr>
              <a:t>collected</a:t>
            </a:r>
            <a:r>
              <a:rPr sz="1088" kern="0" spc="61" dirty="0">
                <a:solidFill>
                  <a:srgbClr val="252525"/>
                </a:solidFill>
                <a:latin typeface="Calibri"/>
                <a:cs typeface="Calibri"/>
              </a:rPr>
              <a:t> </a:t>
            </a:r>
            <a:r>
              <a:rPr sz="1088" kern="0" dirty="0">
                <a:solidFill>
                  <a:srgbClr val="252525"/>
                </a:solidFill>
                <a:latin typeface="Calibri"/>
                <a:cs typeface="Calibri"/>
              </a:rPr>
              <a:t>with</a:t>
            </a:r>
            <a:r>
              <a:rPr sz="1088" kern="0" spc="61" dirty="0">
                <a:solidFill>
                  <a:srgbClr val="252525"/>
                </a:solidFill>
                <a:latin typeface="Calibri"/>
                <a:cs typeface="Calibri"/>
              </a:rPr>
              <a:t> </a:t>
            </a:r>
            <a:r>
              <a:rPr sz="1088" kern="0" spc="-17" dirty="0">
                <a:solidFill>
                  <a:srgbClr val="252525"/>
                </a:solidFill>
                <a:latin typeface="Calibri"/>
                <a:cs typeface="Calibri"/>
              </a:rPr>
              <a:t>small </a:t>
            </a:r>
            <a:r>
              <a:rPr sz="1088" kern="0" dirty="0">
                <a:solidFill>
                  <a:srgbClr val="252525"/>
                </a:solidFill>
                <a:latin typeface="Calibri"/>
                <a:cs typeface="Calibri"/>
              </a:rPr>
              <a:t>trucks</a:t>
            </a:r>
            <a:r>
              <a:rPr sz="1088" kern="0" spc="65" dirty="0">
                <a:solidFill>
                  <a:srgbClr val="252525"/>
                </a:solidFill>
                <a:latin typeface="Calibri"/>
                <a:cs typeface="Calibri"/>
              </a:rPr>
              <a:t> </a:t>
            </a:r>
            <a:r>
              <a:rPr sz="1088" kern="0" dirty="0">
                <a:solidFill>
                  <a:srgbClr val="252525"/>
                </a:solidFill>
                <a:latin typeface="Calibri"/>
                <a:cs typeface="Calibri"/>
              </a:rPr>
              <a:t>or</a:t>
            </a:r>
            <a:r>
              <a:rPr sz="1088" kern="0" spc="48" dirty="0">
                <a:solidFill>
                  <a:srgbClr val="252525"/>
                </a:solidFill>
                <a:latin typeface="Calibri"/>
                <a:cs typeface="Calibri"/>
              </a:rPr>
              <a:t> </a:t>
            </a:r>
            <a:r>
              <a:rPr sz="1088" kern="0" dirty="0">
                <a:solidFill>
                  <a:srgbClr val="252525"/>
                </a:solidFill>
                <a:latin typeface="Calibri"/>
                <a:cs typeface="Calibri"/>
              </a:rPr>
              <a:t>vans</a:t>
            </a:r>
            <a:r>
              <a:rPr sz="1088" kern="0" spc="65" dirty="0">
                <a:solidFill>
                  <a:srgbClr val="252525"/>
                </a:solidFill>
                <a:latin typeface="Calibri"/>
                <a:cs typeface="Calibri"/>
              </a:rPr>
              <a:t> </a:t>
            </a:r>
            <a:r>
              <a:rPr sz="1088" kern="0" dirty="0">
                <a:solidFill>
                  <a:srgbClr val="252525"/>
                </a:solidFill>
                <a:latin typeface="Calibri"/>
                <a:cs typeface="Calibri"/>
              </a:rPr>
              <a:t>and</a:t>
            </a:r>
            <a:r>
              <a:rPr sz="1088" kern="0" spc="113" dirty="0">
                <a:solidFill>
                  <a:srgbClr val="252525"/>
                </a:solidFill>
                <a:latin typeface="Calibri"/>
                <a:cs typeface="Calibri"/>
              </a:rPr>
              <a:t> </a:t>
            </a:r>
            <a:r>
              <a:rPr sz="1088" kern="0" dirty="0">
                <a:solidFill>
                  <a:srgbClr val="252525"/>
                </a:solidFill>
                <a:latin typeface="Calibri"/>
                <a:cs typeface="Calibri"/>
              </a:rPr>
              <a:t>can</a:t>
            </a:r>
            <a:r>
              <a:rPr sz="1088" kern="0" spc="44" dirty="0">
                <a:solidFill>
                  <a:srgbClr val="252525"/>
                </a:solidFill>
                <a:latin typeface="Calibri"/>
                <a:cs typeface="Calibri"/>
              </a:rPr>
              <a:t> </a:t>
            </a:r>
            <a:r>
              <a:rPr sz="1088" kern="0" dirty="0">
                <a:solidFill>
                  <a:srgbClr val="252525"/>
                </a:solidFill>
                <a:latin typeface="Calibri"/>
                <a:cs typeface="Calibri"/>
              </a:rPr>
              <a:t>easily</a:t>
            </a:r>
            <a:r>
              <a:rPr sz="1088" kern="0" spc="61" dirty="0">
                <a:solidFill>
                  <a:srgbClr val="252525"/>
                </a:solidFill>
                <a:latin typeface="Calibri"/>
                <a:cs typeface="Calibri"/>
              </a:rPr>
              <a:t> </a:t>
            </a:r>
            <a:r>
              <a:rPr sz="1088" kern="0" dirty="0">
                <a:solidFill>
                  <a:srgbClr val="252525"/>
                </a:solidFill>
                <a:latin typeface="Calibri"/>
                <a:cs typeface="Calibri"/>
              </a:rPr>
              <a:t>be</a:t>
            </a:r>
            <a:r>
              <a:rPr sz="1088" kern="0" spc="74" dirty="0">
                <a:solidFill>
                  <a:srgbClr val="252525"/>
                </a:solidFill>
                <a:latin typeface="Calibri"/>
                <a:cs typeface="Calibri"/>
              </a:rPr>
              <a:t> </a:t>
            </a:r>
            <a:r>
              <a:rPr sz="1088" kern="0" dirty="0">
                <a:solidFill>
                  <a:srgbClr val="252525"/>
                </a:solidFill>
                <a:latin typeface="Calibri"/>
                <a:cs typeface="Calibri"/>
              </a:rPr>
              <a:t>placed</a:t>
            </a:r>
            <a:r>
              <a:rPr sz="1088" kern="0" spc="44" dirty="0">
                <a:solidFill>
                  <a:srgbClr val="252525"/>
                </a:solidFill>
                <a:latin typeface="Calibri"/>
                <a:cs typeface="Calibri"/>
              </a:rPr>
              <a:t> </a:t>
            </a:r>
            <a:r>
              <a:rPr sz="1088" kern="0" spc="-22" dirty="0">
                <a:solidFill>
                  <a:srgbClr val="252525"/>
                </a:solidFill>
                <a:latin typeface="Calibri"/>
                <a:cs typeface="Calibri"/>
              </a:rPr>
              <a:t>in </a:t>
            </a:r>
            <a:r>
              <a:rPr sz="1088" kern="0" dirty="0">
                <a:solidFill>
                  <a:srgbClr val="252525"/>
                </a:solidFill>
                <a:latin typeface="Calibri"/>
                <a:cs typeface="Calibri"/>
              </a:rPr>
              <a:t>the</a:t>
            </a:r>
            <a:r>
              <a:rPr sz="1088" kern="0" spc="83" dirty="0">
                <a:solidFill>
                  <a:srgbClr val="252525"/>
                </a:solidFill>
                <a:latin typeface="Calibri"/>
                <a:cs typeface="Calibri"/>
              </a:rPr>
              <a:t> </a:t>
            </a:r>
            <a:r>
              <a:rPr sz="1088" kern="0" spc="-9" dirty="0">
                <a:solidFill>
                  <a:srgbClr val="252525"/>
                </a:solidFill>
                <a:latin typeface="Calibri"/>
                <a:cs typeface="Calibri"/>
              </a:rPr>
              <a:t>streets</a:t>
            </a:r>
            <a:endParaRPr sz="1088" kern="0">
              <a:solidFill>
                <a:sysClr val="windowText" lastClr="000000"/>
              </a:solidFill>
              <a:latin typeface="Calibri"/>
              <a:cs typeface="Calibri"/>
            </a:endParaRPr>
          </a:p>
        </p:txBody>
      </p:sp>
      <p:sp>
        <p:nvSpPr>
          <p:cNvPr id="12" name="object 12"/>
          <p:cNvSpPr txBox="1"/>
          <p:nvPr/>
        </p:nvSpPr>
        <p:spPr>
          <a:xfrm>
            <a:off x="7427484" y="3444855"/>
            <a:ext cx="2710741" cy="205184"/>
          </a:xfrm>
          <a:prstGeom prst="rect">
            <a:avLst/>
          </a:prstGeom>
          <a:solidFill>
            <a:srgbClr val="76E4A2"/>
          </a:solidFill>
        </p:spPr>
        <p:txBody>
          <a:bodyPr vert="horz" wrap="square" lIns="0" tIns="0" rIns="0" bIns="0" rtlCol="0">
            <a:spAutoFit/>
          </a:bodyPr>
          <a:lstStyle/>
          <a:p>
            <a:pPr marL="5526" defTabSz="795802">
              <a:lnSpc>
                <a:spcPts val="1614"/>
              </a:lnSpc>
            </a:pPr>
            <a:r>
              <a:rPr sz="1349" b="1" kern="0" dirty="0">
                <a:solidFill>
                  <a:srgbClr val="252525"/>
                </a:solidFill>
                <a:latin typeface="Calibri"/>
                <a:cs typeface="Calibri"/>
              </a:rPr>
              <a:t>Horeca</a:t>
            </a:r>
            <a:r>
              <a:rPr sz="1349" b="1" kern="0" spc="122" dirty="0">
                <a:solidFill>
                  <a:srgbClr val="252525"/>
                </a:solidFill>
                <a:latin typeface="Calibri"/>
                <a:cs typeface="Calibri"/>
              </a:rPr>
              <a:t> </a:t>
            </a:r>
            <a:r>
              <a:rPr sz="1349" b="1" kern="0" dirty="0">
                <a:solidFill>
                  <a:srgbClr val="252525"/>
                </a:solidFill>
                <a:latin typeface="Calibri"/>
                <a:cs typeface="Calibri"/>
              </a:rPr>
              <a:t>Door-to-Door</a:t>
            </a:r>
            <a:r>
              <a:rPr sz="1349" b="1" kern="0" spc="87" dirty="0">
                <a:solidFill>
                  <a:srgbClr val="252525"/>
                </a:solidFill>
                <a:latin typeface="Calibri"/>
                <a:cs typeface="Calibri"/>
              </a:rPr>
              <a:t> </a:t>
            </a:r>
            <a:r>
              <a:rPr sz="1349" b="1" kern="0" dirty="0">
                <a:solidFill>
                  <a:srgbClr val="252525"/>
                </a:solidFill>
                <a:latin typeface="Calibri"/>
                <a:cs typeface="Calibri"/>
              </a:rPr>
              <a:t>glass</a:t>
            </a:r>
            <a:r>
              <a:rPr sz="1349" b="1" kern="0" spc="183" dirty="0">
                <a:solidFill>
                  <a:srgbClr val="252525"/>
                </a:solidFill>
                <a:latin typeface="Calibri"/>
                <a:cs typeface="Calibri"/>
              </a:rPr>
              <a:t> </a:t>
            </a:r>
            <a:r>
              <a:rPr sz="1349" b="1" kern="0" spc="-9" dirty="0">
                <a:solidFill>
                  <a:srgbClr val="252525"/>
                </a:solidFill>
                <a:latin typeface="Calibri"/>
                <a:cs typeface="Calibri"/>
              </a:rPr>
              <a:t>collection</a:t>
            </a:r>
            <a:endParaRPr sz="1349" kern="0">
              <a:solidFill>
                <a:sysClr val="windowText" lastClr="000000"/>
              </a:solidFill>
              <a:latin typeface="Calibri"/>
              <a:cs typeface="Calibri"/>
            </a:endParaRPr>
          </a:p>
        </p:txBody>
      </p:sp>
      <p:sp>
        <p:nvSpPr>
          <p:cNvPr id="13" name="object 13"/>
          <p:cNvSpPr txBox="1"/>
          <p:nvPr/>
        </p:nvSpPr>
        <p:spPr>
          <a:xfrm>
            <a:off x="7437763" y="3757433"/>
            <a:ext cx="2686977" cy="1169766"/>
          </a:xfrm>
          <a:prstGeom prst="rect">
            <a:avLst/>
          </a:prstGeom>
        </p:spPr>
        <p:txBody>
          <a:bodyPr vert="horz" wrap="square" lIns="0" tIns="10500" rIns="0" bIns="0" rtlCol="0">
            <a:spAutoFit/>
          </a:bodyPr>
          <a:lstStyle/>
          <a:p>
            <a:pPr marL="11053" marR="4421" algn="ctr" defTabSz="795802">
              <a:lnSpc>
                <a:spcPct val="125200"/>
              </a:lnSpc>
              <a:spcBef>
                <a:spcPts val="83"/>
              </a:spcBef>
            </a:pPr>
            <a:r>
              <a:rPr sz="1088" b="1" kern="0" dirty="0">
                <a:solidFill>
                  <a:srgbClr val="252525"/>
                </a:solidFill>
                <a:latin typeface="Calibri"/>
                <a:cs typeface="Calibri"/>
              </a:rPr>
              <a:t>Each</a:t>
            </a:r>
            <a:r>
              <a:rPr sz="1088" b="1" kern="0" spc="44" dirty="0">
                <a:solidFill>
                  <a:srgbClr val="252525"/>
                </a:solidFill>
                <a:latin typeface="Calibri"/>
                <a:cs typeface="Calibri"/>
              </a:rPr>
              <a:t> </a:t>
            </a:r>
            <a:r>
              <a:rPr sz="1088" b="1" kern="0" dirty="0">
                <a:solidFill>
                  <a:srgbClr val="252525"/>
                </a:solidFill>
                <a:latin typeface="Calibri"/>
                <a:cs typeface="Calibri"/>
              </a:rPr>
              <a:t>business</a:t>
            </a:r>
            <a:r>
              <a:rPr sz="1088" b="1" kern="0" spc="74" dirty="0">
                <a:solidFill>
                  <a:srgbClr val="252525"/>
                </a:solidFill>
                <a:latin typeface="Calibri"/>
                <a:cs typeface="Calibri"/>
              </a:rPr>
              <a:t> </a:t>
            </a:r>
            <a:r>
              <a:rPr sz="1088" b="1" kern="0" dirty="0">
                <a:solidFill>
                  <a:srgbClr val="252525"/>
                </a:solidFill>
                <a:latin typeface="Calibri"/>
                <a:cs typeface="Calibri"/>
              </a:rPr>
              <a:t>has</a:t>
            </a:r>
            <a:r>
              <a:rPr sz="1088" b="1" kern="0" spc="70" dirty="0">
                <a:solidFill>
                  <a:srgbClr val="252525"/>
                </a:solidFill>
                <a:latin typeface="Calibri"/>
                <a:cs typeface="Calibri"/>
              </a:rPr>
              <a:t> </a:t>
            </a:r>
            <a:r>
              <a:rPr sz="1088" b="1" kern="0" dirty="0">
                <a:solidFill>
                  <a:srgbClr val="252525"/>
                </a:solidFill>
                <a:latin typeface="Calibri"/>
                <a:cs typeface="Calibri"/>
              </a:rPr>
              <a:t>his</a:t>
            </a:r>
            <a:r>
              <a:rPr sz="1088" b="1" kern="0" spc="74" dirty="0">
                <a:solidFill>
                  <a:srgbClr val="252525"/>
                </a:solidFill>
                <a:latin typeface="Calibri"/>
                <a:cs typeface="Calibri"/>
              </a:rPr>
              <a:t> </a:t>
            </a:r>
            <a:r>
              <a:rPr sz="1088" b="1" kern="0" dirty="0">
                <a:solidFill>
                  <a:srgbClr val="252525"/>
                </a:solidFill>
                <a:latin typeface="Calibri"/>
                <a:cs typeface="Calibri"/>
              </a:rPr>
              <a:t>own</a:t>
            </a:r>
            <a:r>
              <a:rPr sz="1088" b="1" kern="0" spc="122" dirty="0">
                <a:solidFill>
                  <a:srgbClr val="252525"/>
                </a:solidFill>
                <a:latin typeface="Calibri"/>
                <a:cs typeface="Calibri"/>
              </a:rPr>
              <a:t> </a:t>
            </a:r>
            <a:r>
              <a:rPr sz="1088" b="1" kern="0" dirty="0">
                <a:solidFill>
                  <a:srgbClr val="252525"/>
                </a:solidFill>
                <a:latin typeface="Calibri"/>
                <a:cs typeface="Calibri"/>
              </a:rPr>
              <a:t>small</a:t>
            </a:r>
            <a:r>
              <a:rPr sz="1088" b="1" kern="0" spc="117" dirty="0">
                <a:solidFill>
                  <a:srgbClr val="252525"/>
                </a:solidFill>
                <a:latin typeface="Calibri"/>
                <a:cs typeface="Calibri"/>
              </a:rPr>
              <a:t> </a:t>
            </a:r>
            <a:r>
              <a:rPr sz="1088" b="1" kern="0" dirty="0">
                <a:solidFill>
                  <a:srgbClr val="252525"/>
                </a:solidFill>
                <a:latin typeface="Calibri"/>
                <a:cs typeface="Calibri"/>
              </a:rPr>
              <a:t>bin</a:t>
            </a:r>
            <a:r>
              <a:rPr sz="1088" kern="0" dirty="0">
                <a:solidFill>
                  <a:srgbClr val="252525"/>
                </a:solidFill>
                <a:latin typeface="Calibri"/>
                <a:cs typeface="Calibri"/>
              </a:rPr>
              <a:t>,</a:t>
            </a:r>
            <a:r>
              <a:rPr sz="1088" kern="0" spc="39" dirty="0">
                <a:solidFill>
                  <a:srgbClr val="252525"/>
                </a:solidFill>
                <a:latin typeface="Calibri"/>
                <a:cs typeface="Calibri"/>
              </a:rPr>
              <a:t> </a:t>
            </a:r>
            <a:r>
              <a:rPr sz="1088" kern="0" dirty="0">
                <a:solidFill>
                  <a:srgbClr val="252525"/>
                </a:solidFill>
                <a:latin typeface="Calibri"/>
                <a:cs typeface="Calibri"/>
              </a:rPr>
              <a:t>which</a:t>
            </a:r>
            <a:r>
              <a:rPr sz="1088" kern="0" spc="57" dirty="0">
                <a:solidFill>
                  <a:srgbClr val="252525"/>
                </a:solidFill>
                <a:latin typeface="Calibri"/>
                <a:cs typeface="Calibri"/>
              </a:rPr>
              <a:t> </a:t>
            </a:r>
            <a:r>
              <a:rPr sz="1088" kern="0" spc="-22" dirty="0">
                <a:solidFill>
                  <a:srgbClr val="252525"/>
                </a:solidFill>
                <a:latin typeface="Calibri"/>
                <a:cs typeface="Calibri"/>
              </a:rPr>
              <a:t>is </a:t>
            </a:r>
            <a:r>
              <a:rPr sz="1088" kern="0" dirty="0">
                <a:solidFill>
                  <a:srgbClr val="252525"/>
                </a:solidFill>
                <a:latin typeface="Calibri"/>
                <a:cs typeface="Calibri"/>
              </a:rPr>
              <a:t>collected</a:t>
            </a:r>
            <a:r>
              <a:rPr sz="1088" kern="0" spc="65" dirty="0">
                <a:solidFill>
                  <a:srgbClr val="252525"/>
                </a:solidFill>
                <a:latin typeface="Calibri"/>
                <a:cs typeface="Calibri"/>
              </a:rPr>
              <a:t> </a:t>
            </a:r>
            <a:r>
              <a:rPr sz="1088" kern="0" dirty="0">
                <a:solidFill>
                  <a:srgbClr val="252525"/>
                </a:solidFill>
                <a:latin typeface="Calibri"/>
                <a:cs typeface="Calibri"/>
              </a:rPr>
              <a:t>at</a:t>
            </a:r>
            <a:r>
              <a:rPr sz="1088" kern="0" spc="83" dirty="0">
                <a:solidFill>
                  <a:srgbClr val="252525"/>
                </a:solidFill>
                <a:latin typeface="Calibri"/>
                <a:cs typeface="Calibri"/>
              </a:rPr>
              <a:t> </a:t>
            </a:r>
            <a:r>
              <a:rPr sz="1088" kern="0" dirty="0">
                <a:solidFill>
                  <a:srgbClr val="252525"/>
                </a:solidFill>
                <a:latin typeface="Calibri"/>
                <a:cs typeface="Calibri"/>
              </a:rPr>
              <a:t>the</a:t>
            </a:r>
            <a:r>
              <a:rPr sz="1088" kern="0" spc="109" dirty="0">
                <a:solidFill>
                  <a:srgbClr val="252525"/>
                </a:solidFill>
                <a:latin typeface="Calibri"/>
                <a:cs typeface="Calibri"/>
              </a:rPr>
              <a:t> </a:t>
            </a:r>
            <a:r>
              <a:rPr sz="1088" kern="0" dirty="0">
                <a:solidFill>
                  <a:srgbClr val="252525"/>
                </a:solidFill>
                <a:latin typeface="Calibri"/>
                <a:cs typeface="Calibri"/>
              </a:rPr>
              <a:t>door</a:t>
            </a:r>
            <a:r>
              <a:rPr sz="1088" kern="0" spc="70" dirty="0">
                <a:solidFill>
                  <a:srgbClr val="252525"/>
                </a:solidFill>
                <a:latin typeface="Calibri"/>
                <a:cs typeface="Calibri"/>
              </a:rPr>
              <a:t> </a:t>
            </a:r>
            <a:r>
              <a:rPr sz="1088" kern="0" dirty="0">
                <a:solidFill>
                  <a:srgbClr val="252525"/>
                </a:solidFill>
                <a:latin typeface="Calibri"/>
                <a:cs typeface="Calibri"/>
              </a:rPr>
              <a:t>of</a:t>
            </a:r>
            <a:r>
              <a:rPr sz="1088" kern="0" spc="131" dirty="0">
                <a:solidFill>
                  <a:srgbClr val="252525"/>
                </a:solidFill>
                <a:latin typeface="Calibri"/>
                <a:cs typeface="Calibri"/>
              </a:rPr>
              <a:t> </a:t>
            </a:r>
            <a:r>
              <a:rPr sz="1088" kern="0" dirty="0">
                <a:solidFill>
                  <a:srgbClr val="252525"/>
                </a:solidFill>
                <a:latin typeface="Calibri"/>
                <a:cs typeface="Calibri"/>
              </a:rPr>
              <a:t>the</a:t>
            </a:r>
            <a:r>
              <a:rPr sz="1088" kern="0" spc="30" dirty="0">
                <a:solidFill>
                  <a:srgbClr val="252525"/>
                </a:solidFill>
                <a:latin typeface="Calibri"/>
                <a:cs typeface="Calibri"/>
              </a:rPr>
              <a:t> </a:t>
            </a:r>
            <a:r>
              <a:rPr sz="1088" kern="0" dirty="0">
                <a:solidFill>
                  <a:srgbClr val="252525"/>
                </a:solidFill>
                <a:latin typeface="Calibri"/>
                <a:cs typeface="Calibri"/>
              </a:rPr>
              <a:t>business</a:t>
            </a:r>
            <a:r>
              <a:rPr sz="1088" kern="0" spc="99" dirty="0">
                <a:solidFill>
                  <a:srgbClr val="252525"/>
                </a:solidFill>
                <a:latin typeface="Calibri"/>
                <a:cs typeface="Calibri"/>
              </a:rPr>
              <a:t> </a:t>
            </a:r>
            <a:r>
              <a:rPr sz="1088" kern="0" spc="-9" dirty="0">
                <a:solidFill>
                  <a:srgbClr val="252525"/>
                </a:solidFill>
                <a:latin typeface="Calibri"/>
                <a:cs typeface="Calibri"/>
              </a:rPr>
              <a:t>several </a:t>
            </a:r>
            <a:r>
              <a:rPr sz="1088" kern="0" dirty="0">
                <a:solidFill>
                  <a:srgbClr val="252525"/>
                </a:solidFill>
                <a:latin typeface="Calibri"/>
                <a:cs typeface="Calibri"/>
              </a:rPr>
              <a:t>times</a:t>
            </a:r>
            <a:r>
              <a:rPr sz="1088" kern="0" spc="96" dirty="0">
                <a:solidFill>
                  <a:srgbClr val="252525"/>
                </a:solidFill>
                <a:latin typeface="Calibri"/>
                <a:cs typeface="Calibri"/>
              </a:rPr>
              <a:t> </a:t>
            </a:r>
            <a:r>
              <a:rPr sz="1088" kern="0" dirty="0">
                <a:solidFill>
                  <a:srgbClr val="252525"/>
                </a:solidFill>
                <a:latin typeface="Calibri"/>
                <a:cs typeface="Calibri"/>
              </a:rPr>
              <a:t>per</a:t>
            </a:r>
            <a:r>
              <a:rPr sz="1088" kern="0" spc="70" dirty="0">
                <a:solidFill>
                  <a:srgbClr val="252525"/>
                </a:solidFill>
                <a:latin typeface="Calibri"/>
                <a:cs typeface="Calibri"/>
              </a:rPr>
              <a:t> </a:t>
            </a:r>
            <a:r>
              <a:rPr sz="1088" kern="0" spc="-17" dirty="0">
                <a:solidFill>
                  <a:srgbClr val="252525"/>
                </a:solidFill>
                <a:latin typeface="Calibri"/>
                <a:cs typeface="Calibri"/>
              </a:rPr>
              <a:t>week.</a:t>
            </a:r>
            <a:endParaRPr sz="1088" kern="0">
              <a:solidFill>
                <a:sysClr val="windowText" lastClr="000000"/>
              </a:solidFill>
              <a:latin typeface="Calibri"/>
              <a:cs typeface="Calibri"/>
            </a:endParaRPr>
          </a:p>
          <a:p>
            <a:pPr marL="56922" marR="52501" algn="ctr" defTabSz="795802">
              <a:lnSpc>
                <a:spcPct val="125200"/>
              </a:lnSpc>
              <a:spcBef>
                <a:spcPts val="1044"/>
              </a:spcBef>
            </a:pPr>
            <a:r>
              <a:rPr sz="1088" kern="0" dirty="0">
                <a:solidFill>
                  <a:srgbClr val="252525"/>
                </a:solidFill>
                <a:latin typeface="Calibri"/>
                <a:cs typeface="Calibri"/>
              </a:rPr>
              <a:t>The</a:t>
            </a:r>
            <a:r>
              <a:rPr sz="1088" kern="0" spc="30" dirty="0">
                <a:solidFill>
                  <a:srgbClr val="252525"/>
                </a:solidFill>
                <a:latin typeface="Calibri"/>
                <a:cs typeface="Calibri"/>
              </a:rPr>
              <a:t> </a:t>
            </a:r>
            <a:r>
              <a:rPr sz="1088" kern="0" dirty="0">
                <a:solidFill>
                  <a:srgbClr val="252525"/>
                </a:solidFill>
                <a:latin typeface="Calibri"/>
                <a:cs typeface="Calibri"/>
              </a:rPr>
              <a:t>same</a:t>
            </a:r>
            <a:r>
              <a:rPr sz="1088" kern="0" spc="104" dirty="0">
                <a:solidFill>
                  <a:srgbClr val="252525"/>
                </a:solidFill>
                <a:latin typeface="Calibri"/>
                <a:cs typeface="Calibri"/>
              </a:rPr>
              <a:t> </a:t>
            </a:r>
            <a:r>
              <a:rPr sz="1088" kern="0" dirty="0">
                <a:solidFill>
                  <a:srgbClr val="252525"/>
                </a:solidFill>
                <a:latin typeface="Calibri"/>
                <a:cs typeface="Calibri"/>
              </a:rPr>
              <a:t>trucks</a:t>
            </a:r>
            <a:r>
              <a:rPr sz="1088" kern="0" spc="96" dirty="0">
                <a:solidFill>
                  <a:srgbClr val="252525"/>
                </a:solidFill>
                <a:latin typeface="Calibri"/>
                <a:cs typeface="Calibri"/>
              </a:rPr>
              <a:t> </a:t>
            </a:r>
            <a:r>
              <a:rPr sz="1088" kern="0" dirty="0">
                <a:solidFill>
                  <a:srgbClr val="252525"/>
                </a:solidFill>
                <a:latin typeface="Calibri"/>
                <a:cs typeface="Calibri"/>
              </a:rPr>
              <a:t>collect</a:t>
            </a:r>
            <a:r>
              <a:rPr sz="1088" kern="0" spc="91" dirty="0">
                <a:solidFill>
                  <a:srgbClr val="252525"/>
                </a:solidFill>
                <a:latin typeface="Calibri"/>
                <a:cs typeface="Calibri"/>
              </a:rPr>
              <a:t> </a:t>
            </a:r>
            <a:r>
              <a:rPr sz="1088" kern="0" dirty="0">
                <a:solidFill>
                  <a:srgbClr val="252525"/>
                </a:solidFill>
                <a:latin typeface="Calibri"/>
                <a:cs typeface="Calibri"/>
              </a:rPr>
              <a:t>both</a:t>
            </a:r>
            <a:r>
              <a:rPr sz="1088" kern="0" spc="70" dirty="0">
                <a:solidFill>
                  <a:srgbClr val="252525"/>
                </a:solidFill>
                <a:latin typeface="Calibri"/>
                <a:cs typeface="Calibri"/>
              </a:rPr>
              <a:t> </a:t>
            </a:r>
            <a:r>
              <a:rPr sz="1088" kern="0" dirty="0">
                <a:solidFill>
                  <a:srgbClr val="252525"/>
                </a:solidFill>
                <a:latin typeface="Calibri"/>
                <a:cs typeface="Calibri"/>
              </a:rPr>
              <a:t>the</a:t>
            </a:r>
            <a:r>
              <a:rPr sz="1088" kern="0" spc="104" dirty="0">
                <a:solidFill>
                  <a:srgbClr val="252525"/>
                </a:solidFill>
                <a:latin typeface="Calibri"/>
                <a:cs typeface="Calibri"/>
              </a:rPr>
              <a:t> </a:t>
            </a:r>
            <a:r>
              <a:rPr sz="1088" kern="0" dirty="0">
                <a:solidFill>
                  <a:srgbClr val="252525"/>
                </a:solidFill>
                <a:latin typeface="Calibri"/>
                <a:cs typeface="Calibri"/>
              </a:rPr>
              <a:t>cover</a:t>
            </a:r>
            <a:r>
              <a:rPr sz="1088" kern="0" spc="74" dirty="0">
                <a:solidFill>
                  <a:srgbClr val="252525"/>
                </a:solidFill>
                <a:latin typeface="Calibri"/>
                <a:cs typeface="Calibri"/>
              </a:rPr>
              <a:t> </a:t>
            </a:r>
            <a:r>
              <a:rPr sz="1088" kern="0" spc="-17" dirty="0">
                <a:solidFill>
                  <a:srgbClr val="252525"/>
                </a:solidFill>
                <a:latin typeface="Calibri"/>
                <a:cs typeface="Calibri"/>
              </a:rPr>
              <a:t>glass </a:t>
            </a:r>
            <a:r>
              <a:rPr sz="1088" kern="0" dirty="0">
                <a:solidFill>
                  <a:srgbClr val="252525"/>
                </a:solidFill>
                <a:latin typeface="Calibri"/>
                <a:cs typeface="Calibri"/>
              </a:rPr>
              <a:t>bins</a:t>
            </a:r>
            <a:r>
              <a:rPr sz="1088" kern="0" spc="78" dirty="0">
                <a:solidFill>
                  <a:srgbClr val="252525"/>
                </a:solidFill>
                <a:latin typeface="Calibri"/>
                <a:cs typeface="Calibri"/>
              </a:rPr>
              <a:t> </a:t>
            </a:r>
            <a:r>
              <a:rPr sz="1088" kern="0" dirty="0">
                <a:solidFill>
                  <a:srgbClr val="252525"/>
                </a:solidFill>
                <a:latin typeface="Calibri"/>
                <a:cs typeface="Calibri"/>
              </a:rPr>
              <a:t>and</a:t>
            </a:r>
            <a:r>
              <a:rPr sz="1088" kern="0" spc="57" dirty="0">
                <a:solidFill>
                  <a:srgbClr val="252525"/>
                </a:solidFill>
                <a:latin typeface="Calibri"/>
                <a:cs typeface="Calibri"/>
              </a:rPr>
              <a:t> </a:t>
            </a:r>
            <a:r>
              <a:rPr sz="1088" kern="0" dirty="0">
                <a:solidFill>
                  <a:srgbClr val="252525"/>
                </a:solidFill>
                <a:latin typeface="Calibri"/>
                <a:cs typeface="Calibri"/>
              </a:rPr>
              <a:t>the</a:t>
            </a:r>
            <a:r>
              <a:rPr sz="1088" kern="0" spc="83" dirty="0">
                <a:solidFill>
                  <a:srgbClr val="252525"/>
                </a:solidFill>
                <a:latin typeface="Calibri"/>
                <a:cs typeface="Calibri"/>
              </a:rPr>
              <a:t> </a:t>
            </a:r>
            <a:r>
              <a:rPr sz="1088" kern="0" spc="-9" dirty="0">
                <a:solidFill>
                  <a:srgbClr val="252525"/>
                </a:solidFill>
                <a:latin typeface="Calibri"/>
                <a:cs typeface="Calibri"/>
              </a:rPr>
              <a:t>Horeca´s.</a:t>
            </a:r>
            <a:endParaRPr sz="1088" kern="0">
              <a:solidFill>
                <a:sysClr val="windowText" lastClr="000000"/>
              </a:solidFill>
              <a:latin typeface="Calibri"/>
              <a:cs typeface="Calibri"/>
            </a:endParaRPr>
          </a:p>
        </p:txBody>
      </p:sp>
      <p:pic>
        <p:nvPicPr>
          <p:cNvPr id="14" name="object 14"/>
          <p:cNvPicPr/>
          <p:nvPr/>
        </p:nvPicPr>
        <p:blipFill>
          <a:blip r:embed="rId2" cstate="print"/>
          <a:stretch>
            <a:fillRect/>
          </a:stretch>
        </p:blipFill>
        <p:spPr>
          <a:xfrm>
            <a:off x="505673" y="3407276"/>
            <a:ext cx="1790581" cy="1790581"/>
          </a:xfrm>
          <a:prstGeom prst="rect">
            <a:avLst/>
          </a:prstGeom>
        </p:spPr>
      </p:pic>
      <p:sp>
        <p:nvSpPr>
          <p:cNvPr id="15" name="object 15"/>
          <p:cNvSpPr txBox="1"/>
          <p:nvPr/>
        </p:nvSpPr>
        <p:spPr>
          <a:xfrm>
            <a:off x="346511" y="1373253"/>
            <a:ext cx="3098147" cy="252317"/>
          </a:xfrm>
          <a:prstGeom prst="rect">
            <a:avLst/>
          </a:prstGeom>
        </p:spPr>
        <p:txBody>
          <a:bodyPr vert="horz" wrap="square" lIns="0" tIns="11053" rIns="0" bIns="0" rtlCol="0">
            <a:spAutoFit/>
          </a:bodyPr>
          <a:lstStyle/>
          <a:p>
            <a:pPr marL="11053" defTabSz="795802">
              <a:spcBef>
                <a:spcPts val="87"/>
              </a:spcBef>
            </a:pPr>
            <a:r>
              <a:rPr sz="1567" kern="0" spc="-9" dirty="0">
                <a:solidFill>
                  <a:srgbClr val="252525"/>
                </a:solidFill>
                <a:latin typeface="Calibri"/>
                <a:cs typeface="Calibri"/>
              </a:rPr>
              <a:t>Historical</a:t>
            </a:r>
            <a:r>
              <a:rPr sz="1567" kern="0" spc="-39" dirty="0">
                <a:solidFill>
                  <a:srgbClr val="252525"/>
                </a:solidFill>
                <a:latin typeface="Calibri"/>
                <a:cs typeface="Calibri"/>
              </a:rPr>
              <a:t> </a:t>
            </a:r>
            <a:r>
              <a:rPr sz="1567" kern="0" dirty="0">
                <a:solidFill>
                  <a:srgbClr val="252525"/>
                </a:solidFill>
                <a:latin typeface="Calibri"/>
                <a:cs typeface="Calibri"/>
              </a:rPr>
              <a:t>and</a:t>
            </a:r>
            <a:r>
              <a:rPr sz="1567" kern="0" spc="13" dirty="0">
                <a:solidFill>
                  <a:srgbClr val="252525"/>
                </a:solidFill>
                <a:latin typeface="Calibri"/>
                <a:cs typeface="Calibri"/>
              </a:rPr>
              <a:t> </a:t>
            </a:r>
            <a:r>
              <a:rPr sz="1567" kern="0" dirty="0">
                <a:solidFill>
                  <a:srgbClr val="252525"/>
                </a:solidFill>
                <a:latin typeface="Calibri"/>
                <a:cs typeface="Calibri"/>
              </a:rPr>
              <a:t>touristic</a:t>
            </a:r>
            <a:r>
              <a:rPr sz="1567" kern="0" spc="-17" dirty="0">
                <a:solidFill>
                  <a:srgbClr val="252525"/>
                </a:solidFill>
                <a:latin typeface="Calibri"/>
                <a:cs typeface="Calibri"/>
              </a:rPr>
              <a:t> </a:t>
            </a:r>
            <a:r>
              <a:rPr sz="1567" kern="0" dirty="0">
                <a:solidFill>
                  <a:srgbClr val="252525"/>
                </a:solidFill>
                <a:latin typeface="Calibri"/>
                <a:cs typeface="Calibri"/>
              </a:rPr>
              <a:t>old</a:t>
            </a:r>
            <a:r>
              <a:rPr sz="1567" kern="0" spc="-44" dirty="0">
                <a:solidFill>
                  <a:srgbClr val="252525"/>
                </a:solidFill>
                <a:latin typeface="Calibri"/>
                <a:cs typeface="Calibri"/>
              </a:rPr>
              <a:t> </a:t>
            </a:r>
            <a:r>
              <a:rPr sz="1567" kern="0" dirty="0">
                <a:solidFill>
                  <a:srgbClr val="252525"/>
                </a:solidFill>
                <a:latin typeface="Calibri"/>
                <a:cs typeface="Calibri"/>
              </a:rPr>
              <a:t>city</a:t>
            </a:r>
            <a:r>
              <a:rPr sz="1567" kern="0" spc="-61" dirty="0">
                <a:solidFill>
                  <a:srgbClr val="252525"/>
                </a:solidFill>
                <a:latin typeface="Calibri"/>
                <a:cs typeface="Calibri"/>
              </a:rPr>
              <a:t> </a:t>
            </a:r>
            <a:r>
              <a:rPr sz="1567" kern="0" spc="-9" dirty="0">
                <a:solidFill>
                  <a:srgbClr val="252525"/>
                </a:solidFill>
                <a:latin typeface="Calibri"/>
                <a:cs typeface="Calibri"/>
              </a:rPr>
              <a:t>centers</a:t>
            </a:r>
            <a:endParaRPr sz="1567" kern="0">
              <a:solidFill>
                <a:sysClr val="windowText" lastClr="000000"/>
              </a:solidFill>
              <a:latin typeface="Calibri"/>
              <a:cs typeface="Calibri"/>
            </a:endParaRPr>
          </a:p>
        </p:txBody>
      </p:sp>
      <p:pic>
        <p:nvPicPr>
          <p:cNvPr id="16" name="object 16" descr="Un hombre parado enfrente de una pared verde  El contenido generado por IA puede ser incorrecto."/>
          <p:cNvPicPr/>
          <p:nvPr/>
        </p:nvPicPr>
        <p:blipFill>
          <a:blip r:embed="rId3" cstate="print"/>
          <a:stretch>
            <a:fillRect/>
          </a:stretch>
        </p:blipFill>
        <p:spPr>
          <a:xfrm>
            <a:off x="5404902" y="3407276"/>
            <a:ext cx="1790581" cy="1790581"/>
          </a:xfrm>
          <a:prstGeom prst="rect">
            <a:avLst/>
          </a:prstGeom>
        </p:spPr>
      </p:pic>
      <p:sp>
        <p:nvSpPr>
          <p:cNvPr id="17" name="object 17"/>
          <p:cNvSpPr/>
          <p:nvPr/>
        </p:nvSpPr>
        <p:spPr>
          <a:xfrm>
            <a:off x="5235018" y="2424999"/>
            <a:ext cx="0" cy="3203150"/>
          </a:xfrm>
          <a:custGeom>
            <a:avLst/>
            <a:gdLst/>
            <a:ahLst/>
            <a:cxnLst/>
            <a:rect l="l" t="t" r="r" b="b"/>
            <a:pathLst>
              <a:path h="3680460">
                <a:moveTo>
                  <a:pt x="0" y="3680434"/>
                </a:moveTo>
                <a:lnTo>
                  <a:pt x="0" y="0"/>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sp>
        <p:nvSpPr>
          <p:cNvPr id="18" name="object 18"/>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19" name="object 19"/>
          <p:cNvSpPr txBox="1"/>
          <p:nvPr/>
        </p:nvSpPr>
        <p:spPr>
          <a:xfrm>
            <a:off x="1511494" y="1946903"/>
            <a:ext cx="841684"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17" dirty="0">
                <a:solidFill>
                  <a:srgbClr val="FFFFFF"/>
                </a:solidFill>
                <a:latin typeface="Calibri"/>
                <a:cs typeface="Calibri"/>
              </a:rPr>
              <a:t> </a:t>
            </a:r>
            <a:r>
              <a:rPr sz="1044" b="1" kern="0" spc="-9" dirty="0">
                <a:solidFill>
                  <a:srgbClr val="FFFFFF"/>
                </a:solidFill>
                <a:latin typeface="Calibri"/>
                <a:cs typeface="Calibri"/>
              </a:rPr>
              <a:t>SOLUTION</a:t>
            </a:r>
            <a:endParaRPr sz="1044" kern="0">
              <a:solidFill>
                <a:sysClr val="windowText" lastClr="000000"/>
              </a:solidFill>
              <a:latin typeface="Calibri"/>
              <a:cs typeface="Calibri"/>
            </a:endParaRPr>
          </a:p>
        </p:txBody>
      </p:sp>
      <p:sp>
        <p:nvSpPr>
          <p:cNvPr id="20" name="object 20"/>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33158" defTabSz="795802">
              <a:spcBef>
                <a:spcPts val="74"/>
              </a:spcBef>
            </a:pPr>
            <a:fld id="{81D60167-4931-47E6-BA6A-407CBD079E47}" type="slidenum">
              <a:rPr kern="0" spc="-22" dirty="0"/>
              <a:pPr marL="33158" defTabSz="795802">
                <a:spcBef>
                  <a:spcPts val="74"/>
                </a:spcBef>
              </a:pPr>
              <a:t>66</a:t>
            </a:fld>
            <a:endParaRPr kern="0" spc="-22"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Un hombre parado enfrente de una pared verde  El contenido generado por IA puede ser incorrecto."/>
          <p:cNvPicPr/>
          <p:nvPr/>
        </p:nvPicPr>
        <p:blipFill>
          <a:blip r:embed="rId2" cstate="print"/>
          <a:stretch>
            <a:fillRect/>
          </a:stretch>
        </p:blipFill>
        <p:spPr>
          <a:xfrm>
            <a:off x="5529248" y="2528565"/>
            <a:ext cx="911870" cy="911870"/>
          </a:xfrm>
          <a:prstGeom prst="rect">
            <a:avLst/>
          </a:prstGeom>
        </p:spPr>
      </p:pic>
      <p:sp>
        <p:nvSpPr>
          <p:cNvPr id="3" name="object 3"/>
          <p:cNvSpPr/>
          <p:nvPr/>
        </p:nvSpPr>
        <p:spPr>
          <a:xfrm>
            <a:off x="8032745" y="4211380"/>
            <a:ext cx="2345993" cy="1119113"/>
          </a:xfrm>
          <a:custGeom>
            <a:avLst/>
            <a:gdLst/>
            <a:ahLst/>
            <a:cxnLst/>
            <a:rect l="l" t="t" r="r" b="b"/>
            <a:pathLst>
              <a:path w="2695575" h="1285875">
                <a:moveTo>
                  <a:pt x="2498090" y="0"/>
                </a:moveTo>
                <a:lnTo>
                  <a:pt x="197484" y="0"/>
                </a:lnTo>
                <a:lnTo>
                  <a:pt x="152195" y="5214"/>
                </a:lnTo>
                <a:lnTo>
                  <a:pt x="110625" y="20068"/>
                </a:lnTo>
                <a:lnTo>
                  <a:pt x="73957" y="43377"/>
                </a:lnTo>
                <a:lnTo>
                  <a:pt x="43377" y="73957"/>
                </a:lnTo>
                <a:lnTo>
                  <a:pt x="20068" y="110625"/>
                </a:lnTo>
                <a:lnTo>
                  <a:pt x="5214" y="152195"/>
                </a:lnTo>
                <a:lnTo>
                  <a:pt x="0" y="197485"/>
                </a:lnTo>
                <a:lnTo>
                  <a:pt x="0" y="1088364"/>
                </a:lnTo>
                <a:lnTo>
                  <a:pt x="5214" y="1133651"/>
                </a:lnTo>
                <a:lnTo>
                  <a:pt x="20068" y="1175223"/>
                </a:lnTo>
                <a:lnTo>
                  <a:pt x="43377" y="1211896"/>
                </a:lnTo>
                <a:lnTo>
                  <a:pt x="73957" y="1242483"/>
                </a:lnTo>
                <a:lnTo>
                  <a:pt x="110625" y="1265799"/>
                </a:lnTo>
                <a:lnTo>
                  <a:pt x="152195" y="1280658"/>
                </a:lnTo>
                <a:lnTo>
                  <a:pt x="197484" y="1285875"/>
                </a:lnTo>
                <a:lnTo>
                  <a:pt x="2498090" y="1285875"/>
                </a:lnTo>
                <a:lnTo>
                  <a:pt x="2543379" y="1280658"/>
                </a:lnTo>
                <a:lnTo>
                  <a:pt x="2584949" y="1265799"/>
                </a:lnTo>
                <a:lnTo>
                  <a:pt x="2621617" y="1242483"/>
                </a:lnTo>
                <a:lnTo>
                  <a:pt x="2652197" y="1211896"/>
                </a:lnTo>
                <a:lnTo>
                  <a:pt x="2675506" y="1175223"/>
                </a:lnTo>
                <a:lnTo>
                  <a:pt x="2690360" y="1133651"/>
                </a:lnTo>
                <a:lnTo>
                  <a:pt x="2695575" y="1088364"/>
                </a:lnTo>
                <a:lnTo>
                  <a:pt x="2695575" y="197485"/>
                </a:lnTo>
                <a:lnTo>
                  <a:pt x="2690360" y="152195"/>
                </a:lnTo>
                <a:lnTo>
                  <a:pt x="2675506" y="110625"/>
                </a:lnTo>
                <a:lnTo>
                  <a:pt x="2652197" y="73957"/>
                </a:lnTo>
                <a:lnTo>
                  <a:pt x="2621617" y="43377"/>
                </a:lnTo>
                <a:lnTo>
                  <a:pt x="2584949" y="20068"/>
                </a:lnTo>
                <a:lnTo>
                  <a:pt x="2543379" y="5214"/>
                </a:lnTo>
                <a:lnTo>
                  <a:pt x="2498090" y="0"/>
                </a:lnTo>
                <a:close/>
              </a:path>
            </a:pathLst>
          </a:custGeom>
          <a:solidFill>
            <a:srgbClr val="D0E7D3"/>
          </a:solidFill>
        </p:spPr>
        <p:txBody>
          <a:bodyPr wrap="square" lIns="0" tIns="0" rIns="0" bIns="0" rtlCol="0"/>
          <a:lstStyle/>
          <a:p>
            <a:pPr defTabSz="795802"/>
            <a:endParaRPr sz="1567" kern="0">
              <a:solidFill>
                <a:sysClr val="windowText" lastClr="000000"/>
              </a:solidFill>
            </a:endParaRPr>
          </a:p>
        </p:txBody>
      </p:sp>
      <p:sp>
        <p:nvSpPr>
          <p:cNvPr id="4" name="object 4"/>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5" name="object 5"/>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6" name="object 6"/>
          <p:cNvSpPr txBox="1"/>
          <p:nvPr/>
        </p:nvSpPr>
        <p:spPr>
          <a:xfrm>
            <a:off x="346511" y="777277"/>
            <a:ext cx="6630123" cy="855944"/>
          </a:xfrm>
          <a:prstGeom prst="rect">
            <a:avLst/>
          </a:prstGeom>
        </p:spPr>
        <p:txBody>
          <a:bodyPr vert="horz" wrap="square" lIns="0" tIns="11053" rIns="0" bIns="0" rtlCol="0">
            <a:spAutoFit/>
          </a:bodyPr>
          <a:lstStyle/>
          <a:p>
            <a:pPr marL="44211" defTabSz="795802">
              <a:spcBef>
                <a:spcPts val="87"/>
              </a:spcBef>
              <a:tabLst>
                <a:tab pos="504561" algn="l"/>
              </a:tabLst>
            </a:pPr>
            <a:r>
              <a:rPr sz="2611" b="1" kern="0" spc="-32" baseline="1388" dirty="0">
                <a:solidFill>
                  <a:srgbClr val="252525"/>
                </a:solidFill>
                <a:latin typeface="Calibri"/>
                <a:cs typeface="Calibri"/>
              </a:rPr>
              <a:t>03.</a:t>
            </a:r>
            <a:r>
              <a:rPr sz="2611" b="1" kern="0" baseline="1388" dirty="0">
                <a:solidFill>
                  <a:srgbClr val="252525"/>
                </a:solidFill>
                <a:latin typeface="Calibri"/>
                <a:cs typeface="Calibri"/>
              </a:rPr>
              <a:t>	</a:t>
            </a:r>
            <a:r>
              <a:rPr sz="2089" b="1" kern="0" dirty="0">
                <a:solidFill>
                  <a:srgbClr val="252525"/>
                </a:solidFill>
                <a:latin typeface="Calibri"/>
                <a:cs typeface="Calibri"/>
              </a:rPr>
              <a:t>Ecobarrios.</a:t>
            </a:r>
            <a:r>
              <a:rPr sz="2089" b="1" kern="0" spc="-48" dirty="0">
                <a:solidFill>
                  <a:srgbClr val="252525"/>
                </a:solidFill>
                <a:latin typeface="Calibri"/>
                <a:cs typeface="Calibri"/>
              </a:rPr>
              <a:t> </a:t>
            </a:r>
            <a:r>
              <a:rPr sz="2089" b="1" kern="0" dirty="0">
                <a:solidFill>
                  <a:srgbClr val="252525"/>
                </a:solidFill>
                <a:latin typeface="Calibri"/>
                <a:cs typeface="Calibri"/>
              </a:rPr>
              <a:t>Case</a:t>
            </a:r>
            <a:r>
              <a:rPr sz="2089" b="1" kern="0" spc="-61" dirty="0">
                <a:solidFill>
                  <a:srgbClr val="252525"/>
                </a:solidFill>
                <a:latin typeface="Calibri"/>
                <a:cs typeface="Calibri"/>
              </a:rPr>
              <a:t> </a:t>
            </a:r>
            <a:r>
              <a:rPr sz="2089" b="1" kern="0" dirty="0">
                <a:solidFill>
                  <a:srgbClr val="252525"/>
                </a:solidFill>
                <a:latin typeface="Calibri"/>
                <a:cs typeface="Calibri"/>
              </a:rPr>
              <a:t>study</a:t>
            </a:r>
            <a:r>
              <a:rPr sz="2089" b="1" kern="0" spc="-61" dirty="0">
                <a:solidFill>
                  <a:srgbClr val="252525"/>
                </a:solidFill>
                <a:latin typeface="Calibri"/>
                <a:cs typeface="Calibri"/>
              </a:rPr>
              <a:t> </a:t>
            </a:r>
            <a:r>
              <a:rPr sz="2089" b="1" kern="0" dirty="0">
                <a:solidFill>
                  <a:srgbClr val="252525"/>
                </a:solidFill>
                <a:latin typeface="Calibri"/>
                <a:cs typeface="Calibri"/>
              </a:rPr>
              <a:t>2:</a:t>
            </a:r>
            <a:r>
              <a:rPr sz="2089" b="1" kern="0" spc="-30" dirty="0">
                <a:solidFill>
                  <a:srgbClr val="252525"/>
                </a:solidFill>
                <a:latin typeface="Calibri"/>
                <a:cs typeface="Calibri"/>
              </a:rPr>
              <a:t> </a:t>
            </a:r>
            <a:r>
              <a:rPr sz="2089" b="1" kern="0" dirty="0">
                <a:solidFill>
                  <a:srgbClr val="252525"/>
                </a:solidFill>
                <a:latin typeface="Calibri"/>
                <a:cs typeface="Calibri"/>
              </a:rPr>
              <a:t>Elche</a:t>
            </a:r>
            <a:r>
              <a:rPr sz="2089" b="1" kern="0" spc="-61" dirty="0">
                <a:solidFill>
                  <a:srgbClr val="252525"/>
                </a:solidFill>
                <a:latin typeface="Calibri"/>
                <a:cs typeface="Calibri"/>
              </a:rPr>
              <a:t> </a:t>
            </a:r>
            <a:r>
              <a:rPr sz="2089" b="1" kern="0" dirty="0">
                <a:solidFill>
                  <a:srgbClr val="252525"/>
                </a:solidFill>
                <a:latin typeface="Calibri"/>
                <a:cs typeface="Calibri"/>
              </a:rPr>
              <a:t>(Comunidad</a:t>
            </a:r>
            <a:r>
              <a:rPr sz="2089" b="1" kern="0" spc="-17" dirty="0">
                <a:solidFill>
                  <a:srgbClr val="252525"/>
                </a:solidFill>
                <a:latin typeface="Calibri"/>
                <a:cs typeface="Calibri"/>
              </a:rPr>
              <a:t> </a:t>
            </a:r>
            <a:r>
              <a:rPr sz="2089" b="1" kern="0" spc="-9" dirty="0">
                <a:solidFill>
                  <a:srgbClr val="252525"/>
                </a:solidFill>
                <a:latin typeface="Calibri"/>
                <a:cs typeface="Calibri"/>
              </a:rPr>
              <a:t>Valenciana)</a:t>
            </a:r>
            <a:endParaRPr sz="2089" kern="0">
              <a:solidFill>
                <a:sysClr val="windowText" lastClr="000000"/>
              </a:solidFill>
              <a:latin typeface="Calibri"/>
              <a:cs typeface="Calibri"/>
            </a:endParaRPr>
          </a:p>
          <a:p>
            <a:pPr marL="11053" defTabSz="795802">
              <a:spcBef>
                <a:spcPts val="2189"/>
              </a:spcBef>
            </a:pPr>
            <a:r>
              <a:rPr sz="1567" kern="0" spc="-9" dirty="0">
                <a:solidFill>
                  <a:srgbClr val="252525"/>
                </a:solidFill>
                <a:latin typeface="Calibri"/>
                <a:cs typeface="Calibri"/>
              </a:rPr>
              <a:t>Historical</a:t>
            </a:r>
            <a:r>
              <a:rPr sz="1567" kern="0" spc="-39" dirty="0">
                <a:solidFill>
                  <a:srgbClr val="252525"/>
                </a:solidFill>
                <a:latin typeface="Calibri"/>
                <a:cs typeface="Calibri"/>
              </a:rPr>
              <a:t> </a:t>
            </a:r>
            <a:r>
              <a:rPr sz="1567" kern="0" dirty="0">
                <a:solidFill>
                  <a:srgbClr val="252525"/>
                </a:solidFill>
                <a:latin typeface="Calibri"/>
                <a:cs typeface="Calibri"/>
              </a:rPr>
              <a:t>and</a:t>
            </a:r>
            <a:r>
              <a:rPr sz="1567" kern="0" spc="13" dirty="0">
                <a:solidFill>
                  <a:srgbClr val="252525"/>
                </a:solidFill>
                <a:latin typeface="Calibri"/>
                <a:cs typeface="Calibri"/>
              </a:rPr>
              <a:t> </a:t>
            </a:r>
            <a:r>
              <a:rPr sz="1567" kern="0" dirty="0">
                <a:solidFill>
                  <a:srgbClr val="252525"/>
                </a:solidFill>
                <a:latin typeface="Calibri"/>
                <a:cs typeface="Calibri"/>
              </a:rPr>
              <a:t>touristic</a:t>
            </a:r>
            <a:r>
              <a:rPr sz="1567" kern="0" spc="-17" dirty="0">
                <a:solidFill>
                  <a:srgbClr val="252525"/>
                </a:solidFill>
                <a:latin typeface="Calibri"/>
                <a:cs typeface="Calibri"/>
              </a:rPr>
              <a:t> </a:t>
            </a:r>
            <a:r>
              <a:rPr sz="1567" kern="0" dirty="0">
                <a:solidFill>
                  <a:srgbClr val="252525"/>
                </a:solidFill>
                <a:latin typeface="Calibri"/>
                <a:cs typeface="Calibri"/>
              </a:rPr>
              <a:t>old</a:t>
            </a:r>
            <a:r>
              <a:rPr sz="1567" kern="0" spc="-44" dirty="0">
                <a:solidFill>
                  <a:srgbClr val="252525"/>
                </a:solidFill>
                <a:latin typeface="Calibri"/>
                <a:cs typeface="Calibri"/>
              </a:rPr>
              <a:t> </a:t>
            </a:r>
            <a:r>
              <a:rPr sz="1567" kern="0" dirty="0">
                <a:solidFill>
                  <a:srgbClr val="252525"/>
                </a:solidFill>
                <a:latin typeface="Calibri"/>
                <a:cs typeface="Calibri"/>
              </a:rPr>
              <a:t>city</a:t>
            </a:r>
            <a:r>
              <a:rPr sz="1567" kern="0" spc="-61" dirty="0">
                <a:solidFill>
                  <a:srgbClr val="252525"/>
                </a:solidFill>
                <a:latin typeface="Calibri"/>
                <a:cs typeface="Calibri"/>
              </a:rPr>
              <a:t> </a:t>
            </a:r>
            <a:r>
              <a:rPr sz="1567" kern="0" spc="-9" dirty="0">
                <a:solidFill>
                  <a:srgbClr val="252525"/>
                </a:solidFill>
                <a:latin typeface="Calibri"/>
                <a:cs typeface="Calibri"/>
              </a:rPr>
              <a:t>centers</a:t>
            </a:r>
            <a:endParaRPr sz="1567" kern="0">
              <a:solidFill>
                <a:sysClr val="windowText" lastClr="000000"/>
              </a:solidFill>
              <a:latin typeface="Calibri"/>
              <a:cs typeface="Calibri"/>
            </a:endParaRPr>
          </a:p>
        </p:txBody>
      </p:sp>
      <p:sp>
        <p:nvSpPr>
          <p:cNvPr id="7" name="object 7"/>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8" name="object 8"/>
          <p:cNvSpPr txBox="1"/>
          <p:nvPr/>
        </p:nvSpPr>
        <p:spPr>
          <a:xfrm>
            <a:off x="6572095" y="2486233"/>
            <a:ext cx="2719030"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Horeca</a:t>
            </a:r>
            <a:r>
              <a:rPr sz="1349" b="1" kern="0" spc="126" dirty="0">
                <a:solidFill>
                  <a:srgbClr val="252525"/>
                </a:solidFill>
                <a:latin typeface="Calibri"/>
                <a:cs typeface="Calibri"/>
              </a:rPr>
              <a:t> </a:t>
            </a:r>
            <a:r>
              <a:rPr sz="1349" b="1" kern="0" dirty="0">
                <a:solidFill>
                  <a:srgbClr val="252525"/>
                </a:solidFill>
                <a:latin typeface="Calibri"/>
                <a:cs typeface="Calibri"/>
              </a:rPr>
              <a:t>Door-to-Door</a:t>
            </a:r>
            <a:r>
              <a:rPr sz="1349" b="1" kern="0" spc="83" dirty="0">
                <a:solidFill>
                  <a:srgbClr val="252525"/>
                </a:solidFill>
                <a:latin typeface="Calibri"/>
                <a:cs typeface="Calibri"/>
              </a:rPr>
              <a:t> </a:t>
            </a:r>
            <a:r>
              <a:rPr sz="1349" b="1" kern="0" dirty="0">
                <a:solidFill>
                  <a:srgbClr val="252525"/>
                </a:solidFill>
                <a:latin typeface="Calibri"/>
                <a:cs typeface="Calibri"/>
              </a:rPr>
              <a:t>glass</a:t>
            </a:r>
            <a:r>
              <a:rPr sz="1349" b="1" kern="0" spc="174" dirty="0">
                <a:solidFill>
                  <a:srgbClr val="252525"/>
                </a:solidFill>
                <a:latin typeface="Calibri"/>
                <a:cs typeface="Calibri"/>
              </a:rPr>
              <a:t> </a:t>
            </a:r>
            <a:r>
              <a:rPr sz="1349" b="1" kern="0" spc="-9" dirty="0">
                <a:solidFill>
                  <a:srgbClr val="252525"/>
                </a:solidFill>
                <a:latin typeface="Calibri"/>
                <a:cs typeface="Calibri"/>
              </a:rPr>
              <a:t>collection</a:t>
            </a:r>
            <a:endParaRPr sz="1349" kern="0">
              <a:solidFill>
                <a:sysClr val="windowText" lastClr="000000"/>
              </a:solidFill>
              <a:latin typeface="Calibri"/>
              <a:cs typeface="Calibri"/>
            </a:endParaRPr>
          </a:p>
        </p:txBody>
      </p:sp>
      <p:sp>
        <p:nvSpPr>
          <p:cNvPr id="9" name="object 9"/>
          <p:cNvSpPr txBox="1"/>
          <p:nvPr/>
        </p:nvSpPr>
        <p:spPr>
          <a:xfrm>
            <a:off x="2520629" y="2486233"/>
            <a:ext cx="1209195"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Cover</a:t>
            </a:r>
            <a:r>
              <a:rPr sz="1349" b="1" kern="0" spc="117" dirty="0">
                <a:solidFill>
                  <a:srgbClr val="252525"/>
                </a:solidFill>
                <a:latin typeface="Calibri"/>
                <a:cs typeface="Calibri"/>
              </a:rPr>
              <a:t> </a:t>
            </a:r>
            <a:r>
              <a:rPr sz="1349" b="1" kern="0" dirty="0">
                <a:solidFill>
                  <a:srgbClr val="252525"/>
                </a:solidFill>
                <a:latin typeface="Calibri"/>
                <a:cs typeface="Calibri"/>
              </a:rPr>
              <a:t>Glass</a:t>
            </a:r>
            <a:r>
              <a:rPr sz="1349" b="1" kern="0" spc="44"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pic>
        <p:nvPicPr>
          <p:cNvPr id="10" name="object 10"/>
          <p:cNvPicPr/>
          <p:nvPr/>
        </p:nvPicPr>
        <p:blipFill>
          <a:blip r:embed="rId3" cstate="print"/>
          <a:stretch>
            <a:fillRect/>
          </a:stretch>
        </p:blipFill>
        <p:spPr>
          <a:xfrm>
            <a:off x="1458992" y="2503696"/>
            <a:ext cx="911870" cy="911870"/>
          </a:xfrm>
          <a:prstGeom prst="rect">
            <a:avLst/>
          </a:prstGeom>
        </p:spPr>
      </p:pic>
      <p:sp>
        <p:nvSpPr>
          <p:cNvPr id="11" name="object 11"/>
          <p:cNvSpPr txBox="1"/>
          <p:nvPr/>
        </p:nvSpPr>
        <p:spPr>
          <a:xfrm>
            <a:off x="2529804" y="2802567"/>
            <a:ext cx="579728" cy="359907"/>
          </a:xfrm>
          <a:prstGeom prst="rect">
            <a:avLst/>
          </a:prstGeom>
          <a:solidFill>
            <a:srgbClr val="76E4A2"/>
          </a:solidFill>
        </p:spPr>
        <p:txBody>
          <a:bodyPr vert="horz" wrap="square" lIns="0" tIns="0" rIns="0" bIns="0" rtlCol="0">
            <a:spAutoFit/>
          </a:bodyPr>
          <a:lstStyle/>
          <a:p>
            <a:pPr marL="1658" defTabSz="795802">
              <a:lnSpc>
                <a:spcPts val="2863"/>
              </a:lnSpc>
            </a:pPr>
            <a:r>
              <a:rPr sz="2393" b="1" kern="0" dirty="0">
                <a:solidFill>
                  <a:srgbClr val="252525"/>
                </a:solidFill>
                <a:latin typeface="Calibri"/>
                <a:cs typeface="Calibri"/>
              </a:rPr>
              <a:t>48</a:t>
            </a:r>
            <a:r>
              <a:rPr sz="2393" b="1" kern="0" spc="30" dirty="0">
                <a:solidFill>
                  <a:srgbClr val="252525"/>
                </a:solidFill>
                <a:latin typeface="Calibri"/>
                <a:cs typeface="Calibri"/>
              </a:rPr>
              <a:t> </a:t>
            </a:r>
            <a:r>
              <a:rPr sz="1567" b="1" kern="0" spc="-61" dirty="0">
                <a:solidFill>
                  <a:srgbClr val="252525"/>
                </a:solidFill>
                <a:latin typeface="Calibri"/>
                <a:cs typeface="Calibri"/>
              </a:rPr>
              <a:t>Tn</a:t>
            </a:r>
            <a:endParaRPr sz="1567" kern="0">
              <a:solidFill>
                <a:sysClr val="windowText" lastClr="000000"/>
              </a:solidFill>
              <a:latin typeface="Calibri"/>
              <a:cs typeface="Calibri"/>
            </a:endParaRPr>
          </a:p>
        </p:txBody>
      </p:sp>
      <p:sp>
        <p:nvSpPr>
          <p:cNvPr id="12" name="object 12"/>
          <p:cNvSpPr txBox="1"/>
          <p:nvPr/>
        </p:nvSpPr>
        <p:spPr>
          <a:xfrm>
            <a:off x="2520629" y="3201967"/>
            <a:ext cx="1376095"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252525"/>
                </a:solidFill>
                <a:latin typeface="Calibri"/>
                <a:cs typeface="Calibri"/>
              </a:rPr>
              <a:t>Glass</a:t>
            </a:r>
            <a:r>
              <a:rPr sz="1044" b="1" kern="0" spc="-26" dirty="0">
                <a:solidFill>
                  <a:srgbClr val="252525"/>
                </a:solidFill>
                <a:latin typeface="Calibri"/>
                <a:cs typeface="Calibri"/>
              </a:rPr>
              <a:t> </a:t>
            </a:r>
            <a:r>
              <a:rPr sz="1044" b="1" kern="0" dirty="0">
                <a:solidFill>
                  <a:srgbClr val="252525"/>
                </a:solidFill>
                <a:latin typeface="Calibri"/>
                <a:cs typeface="Calibri"/>
              </a:rPr>
              <a:t>collected</a:t>
            </a:r>
            <a:r>
              <a:rPr sz="1044" b="1" kern="0" spc="-30" dirty="0">
                <a:solidFill>
                  <a:srgbClr val="252525"/>
                </a:solidFill>
                <a:latin typeface="Calibri"/>
                <a:cs typeface="Calibri"/>
              </a:rPr>
              <a:t> </a:t>
            </a:r>
            <a:r>
              <a:rPr sz="1044" b="1" kern="0" dirty="0">
                <a:solidFill>
                  <a:srgbClr val="252525"/>
                </a:solidFill>
                <a:latin typeface="Calibri"/>
                <a:cs typeface="Calibri"/>
              </a:rPr>
              <a:t>per</a:t>
            </a:r>
            <a:r>
              <a:rPr sz="1044" b="1" kern="0" spc="-44" dirty="0">
                <a:solidFill>
                  <a:srgbClr val="252525"/>
                </a:solidFill>
                <a:latin typeface="Calibri"/>
                <a:cs typeface="Calibri"/>
              </a:rPr>
              <a:t> </a:t>
            </a:r>
            <a:r>
              <a:rPr sz="1044" b="1" kern="0" spc="-17" dirty="0">
                <a:solidFill>
                  <a:srgbClr val="252525"/>
                </a:solidFill>
                <a:latin typeface="Calibri"/>
                <a:cs typeface="Calibri"/>
              </a:rPr>
              <a:t>year</a:t>
            </a:r>
            <a:r>
              <a:rPr sz="827" b="1" kern="0" spc="-17" dirty="0">
                <a:solidFill>
                  <a:srgbClr val="252525"/>
                </a:solidFill>
                <a:latin typeface="Calibri"/>
                <a:cs typeface="Calibri"/>
              </a:rPr>
              <a:t>*</a:t>
            </a:r>
            <a:endParaRPr sz="827" kern="0">
              <a:solidFill>
                <a:sysClr val="windowText" lastClr="000000"/>
              </a:solidFill>
              <a:latin typeface="Calibri"/>
              <a:cs typeface="Calibri"/>
            </a:endParaRPr>
          </a:p>
        </p:txBody>
      </p:sp>
      <p:sp>
        <p:nvSpPr>
          <p:cNvPr id="13" name="object 13"/>
          <p:cNvSpPr txBox="1"/>
          <p:nvPr/>
        </p:nvSpPr>
        <p:spPr>
          <a:xfrm>
            <a:off x="6583147" y="2802567"/>
            <a:ext cx="748286" cy="359907"/>
          </a:xfrm>
          <a:prstGeom prst="rect">
            <a:avLst/>
          </a:prstGeom>
          <a:solidFill>
            <a:srgbClr val="76E4A2"/>
          </a:solidFill>
        </p:spPr>
        <p:txBody>
          <a:bodyPr vert="horz" wrap="square" lIns="0" tIns="0" rIns="0" bIns="0" rtlCol="0">
            <a:spAutoFit/>
          </a:bodyPr>
          <a:lstStyle/>
          <a:p>
            <a:pPr marL="4421" defTabSz="795802">
              <a:lnSpc>
                <a:spcPts val="2863"/>
              </a:lnSpc>
            </a:pPr>
            <a:r>
              <a:rPr sz="2393" b="1" kern="0" dirty="0">
                <a:solidFill>
                  <a:srgbClr val="252525"/>
                </a:solidFill>
                <a:latin typeface="Calibri"/>
                <a:cs typeface="Calibri"/>
              </a:rPr>
              <a:t>240</a:t>
            </a:r>
            <a:r>
              <a:rPr sz="2393" b="1" kern="0" spc="52" dirty="0">
                <a:solidFill>
                  <a:srgbClr val="252525"/>
                </a:solidFill>
                <a:latin typeface="Calibri"/>
                <a:cs typeface="Calibri"/>
              </a:rPr>
              <a:t> </a:t>
            </a:r>
            <a:r>
              <a:rPr sz="1567" b="1" kern="0" spc="-35" dirty="0">
                <a:solidFill>
                  <a:srgbClr val="252525"/>
                </a:solidFill>
                <a:latin typeface="Calibri"/>
                <a:cs typeface="Calibri"/>
              </a:rPr>
              <a:t>Tn</a:t>
            </a:r>
            <a:endParaRPr sz="1567" kern="0">
              <a:solidFill>
                <a:sysClr val="windowText" lastClr="000000"/>
              </a:solidFill>
              <a:latin typeface="Calibri"/>
              <a:cs typeface="Calibri"/>
            </a:endParaRPr>
          </a:p>
        </p:txBody>
      </p:sp>
      <p:sp>
        <p:nvSpPr>
          <p:cNvPr id="14" name="object 14"/>
          <p:cNvSpPr txBox="1"/>
          <p:nvPr/>
        </p:nvSpPr>
        <p:spPr>
          <a:xfrm>
            <a:off x="6577068" y="3201967"/>
            <a:ext cx="1380516"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252525"/>
                </a:solidFill>
                <a:latin typeface="Calibri"/>
                <a:cs typeface="Calibri"/>
              </a:rPr>
              <a:t>Glass</a:t>
            </a:r>
            <a:r>
              <a:rPr sz="1044" b="1" kern="0" spc="-26" dirty="0">
                <a:solidFill>
                  <a:srgbClr val="252525"/>
                </a:solidFill>
                <a:latin typeface="Calibri"/>
                <a:cs typeface="Calibri"/>
              </a:rPr>
              <a:t> </a:t>
            </a:r>
            <a:r>
              <a:rPr sz="1044" b="1" kern="0" dirty="0">
                <a:solidFill>
                  <a:srgbClr val="252525"/>
                </a:solidFill>
                <a:latin typeface="Calibri"/>
                <a:cs typeface="Calibri"/>
              </a:rPr>
              <a:t>collected</a:t>
            </a:r>
            <a:r>
              <a:rPr sz="1044" b="1" kern="0" spc="-30" dirty="0">
                <a:solidFill>
                  <a:srgbClr val="252525"/>
                </a:solidFill>
                <a:latin typeface="Calibri"/>
                <a:cs typeface="Calibri"/>
              </a:rPr>
              <a:t> </a:t>
            </a:r>
            <a:r>
              <a:rPr sz="1044" b="1" kern="0" dirty="0">
                <a:solidFill>
                  <a:srgbClr val="252525"/>
                </a:solidFill>
                <a:latin typeface="Calibri"/>
                <a:cs typeface="Calibri"/>
              </a:rPr>
              <a:t>per</a:t>
            </a:r>
            <a:r>
              <a:rPr sz="1044" b="1" kern="0" spc="-44" dirty="0">
                <a:solidFill>
                  <a:srgbClr val="252525"/>
                </a:solidFill>
                <a:latin typeface="Calibri"/>
                <a:cs typeface="Calibri"/>
              </a:rPr>
              <a:t> </a:t>
            </a:r>
            <a:r>
              <a:rPr sz="1044" b="1" kern="0" spc="-17" dirty="0">
                <a:solidFill>
                  <a:srgbClr val="252525"/>
                </a:solidFill>
                <a:latin typeface="Calibri"/>
                <a:cs typeface="Calibri"/>
              </a:rPr>
              <a:t>year</a:t>
            </a:r>
            <a:r>
              <a:rPr sz="914" b="1" kern="0" spc="-17" dirty="0">
                <a:solidFill>
                  <a:srgbClr val="252525"/>
                </a:solidFill>
                <a:latin typeface="Calibri"/>
                <a:cs typeface="Calibri"/>
              </a:rPr>
              <a:t>*</a:t>
            </a:r>
            <a:endParaRPr sz="914" kern="0">
              <a:solidFill>
                <a:sysClr val="windowText" lastClr="000000"/>
              </a:solidFill>
              <a:latin typeface="Calibri"/>
              <a:cs typeface="Calibri"/>
            </a:endParaRPr>
          </a:p>
        </p:txBody>
      </p:sp>
      <p:sp>
        <p:nvSpPr>
          <p:cNvPr id="15" name="object 15"/>
          <p:cNvSpPr txBox="1"/>
          <p:nvPr/>
        </p:nvSpPr>
        <p:spPr>
          <a:xfrm>
            <a:off x="6666599" y="4373250"/>
            <a:ext cx="1049479" cy="667976"/>
          </a:xfrm>
          <a:prstGeom prst="rect">
            <a:avLst/>
          </a:prstGeom>
        </p:spPr>
        <p:txBody>
          <a:bodyPr vert="horz" wrap="square" lIns="0" tIns="13816" rIns="0" bIns="0" rtlCol="0">
            <a:spAutoFit/>
          </a:bodyPr>
          <a:lstStyle/>
          <a:p>
            <a:pPr marL="11053" defTabSz="795802">
              <a:lnSpc>
                <a:spcPts val="1410"/>
              </a:lnSpc>
              <a:spcBef>
                <a:spcPts val="109"/>
              </a:spcBef>
            </a:pPr>
            <a:r>
              <a:rPr sz="1218" b="1" kern="0" spc="-9" dirty="0">
                <a:solidFill>
                  <a:srgbClr val="005646"/>
                </a:solidFill>
                <a:latin typeface="Calibri"/>
                <a:cs typeface="Calibri"/>
              </a:rPr>
              <a:t>VARIATION</a:t>
            </a:r>
            <a:endParaRPr sz="1218" kern="0">
              <a:solidFill>
                <a:sysClr val="windowText" lastClr="000000"/>
              </a:solidFill>
              <a:latin typeface="Calibri"/>
              <a:cs typeface="Calibri"/>
            </a:endParaRPr>
          </a:p>
          <a:p>
            <a:pPr marL="11053" defTabSz="795802">
              <a:lnSpc>
                <a:spcPts val="3707"/>
              </a:lnSpc>
            </a:pPr>
            <a:r>
              <a:rPr sz="3133" b="1" kern="0" spc="-9" dirty="0">
                <a:solidFill>
                  <a:srgbClr val="005646"/>
                </a:solidFill>
                <a:latin typeface="Calibri"/>
                <a:cs typeface="Calibri"/>
              </a:rPr>
              <a:t>+130</a:t>
            </a:r>
            <a:r>
              <a:rPr sz="2393" b="1" kern="0" spc="-9" dirty="0">
                <a:solidFill>
                  <a:srgbClr val="005646"/>
                </a:solidFill>
                <a:latin typeface="Calibri"/>
                <a:cs typeface="Calibri"/>
              </a:rPr>
              <a:t>%</a:t>
            </a:r>
            <a:endParaRPr sz="2393" kern="0">
              <a:solidFill>
                <a:sysClr val="windowText" lastClr="000000"/>
              </a:solidFill>
              <a:latin typeface="Calibri"/>
              <a:cs typeface="Calibri"/>
            </a:endParaRPr>
          </a:p>
        </p:txBody>
      </p:sp>
      <p:sp>
        <p:nvSpPr>
          <p:cNvPr id="16" name="object 16"/>
          <p:cNvSpPr/>
          <p:nvPr/>
        </p:nvSpPr>
        <p:spPr>
          <a:xfrm>
            <a:off x="443500" y="3626898"/>
            <a:ext cx="9770824" cy="85108"/>
          </a:xfrm>
          <a:custGeom>
            <a:avLst/>
            <a:gdLst/>
            <a:ahLst/>
            <a:cxnLst/>
            <a:rect l="l" t="t" r="r" b="b"/>
            <a:pathLst>
              <a:path w="11226800" h="97789">
                <a:moveTo>
                  <a:pt x="0" y="97536"/>
                </a:moveTo>
                <a:lnTo>
                  <a:pt x="11226482" y="0"/>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pic>
        <p:nvPicPr>
          <p:cNvPr id="17" name="object 17"/>
          <p:cNvPicPr/>
          <p:nvPr/>
        </p:nvPicPr>
        <p:blipFill>
          <a:blip r:embed="rId4" cstate="print"/>
          <a:stretch>
            <a:fillRect/>
          </a:stretch>
        </p:blipFill>
        <p:spPr>
          <a:xfrm>
            <a:off x="356459" y="3879791"/>
            <a:ext cx="1384384" cy="1384384"/>
          </a:xfrm>
          <a:prstGeom prst="rect">
            <a:avLst/>
          </a:prstGeom>
        </p:spPr>
      </p:pic>
      <p:sp>
        <p:nvSpPr>
          <p:cNvPr id="18" name="object 18"/>
          <p:cNvSpPr/>
          <p:nvPr/>
        </p:nvSpPr>
        <p:spPr>
          <a:xfrm>
            <a:off x="2980101" y="4455982"/>
            <a:ext cx="1081533" cy="66318"/>
          </a:xfrm>
          <a:custGeom>
            <a:avLst/>
            <a:gdLst/>
            <a:ahLst/>
            <a:cxnLst/>
            <a:rect l="l" t="t" r="r" b="b"/>
            <a:pathLst>
              <a:path w="1242695" h="76200">
                <a:moveTo>
                  <a:pt x="1204595" y="0"/>
                </a:moveTo>
                <a:lnTo>
                  <a:pt x="1189801" y="2988"/>
                </a:lnTo>
                <a:lnTo>
                  <a:pt x="1177686" y="11144"/>
                </a:lnTo>
                <a:lnTo>
                  <a:pt x="1169501" y="23252"/>
                </a:lnTo>
                <a:lnTo>
                  <a:pt x="1166495" y="38100"/>
                </a:lnTo>
                <a:lnTo>
                  <a:pt x="1169501" y="52893"/>
                </a:lnTo>
                <a:lnTo>
                  <a:pt x="1177686" y="65008"/>
                </a:lnTo>
                <a:lnTo>
                  <a:pt x="1189801" y="73193"/>
                </a:lnTo>
                <a:lnTo>
                  <a:pt x="1204595" y="76200"/>
                </a:lnTo>
                <a:lnTo>
                  <a:pt x="1219442" y="73193"/>
                </a:lnTo>
                <a:lnTo>
                  <a:pt x="1231550" y="65008"/>
                </a:lnTo>
                <a:lnTo>
                  <a:pt x="1239706" y="52893"/>
                </a:lnTo>
                <a:lnTo>
                  <a:pt x="1241412" y="44450"/>
                </a:lnTo>
                <a:lnTo>
                  <a:pt x="1204595" y="44450"/>
                </a:lnTo>
                <a:lnTo>
                  <a:pt x="1204595" y="31750"/>
                </a:lnTo>
                <a:lnTo>
                  <a:pt x="1241416" y="31750"/>
                </a:lnTo>
                <a:lnTo>
                  <a:pt x="1239706" y="23252"/>
                </a:lnTo>
                <a:lnTo>
                  <a:pt x="1231550" y="11144"/>
                </a:lnTo>
                <a:lnTo>
                  <a:pt x="1219442" y="2988"/>
                </a:lnTo>
                <a:lnTo>
                  <a:pt x="1204595" y="0"/>
                </a:lnTo>
                <a:close/>
              </a:path>
              <a:path w="1242695" h="76200">
                <a:moveTo>
                  <a:pt x="1167780" y="31750"/>
                </a:moveTo>
                <a:lnTo>
                  <a:pt x="0" y="31750"/>
                </a:lnTo>
                <a:lnTo>
                  <a:pt x="0" y="44450"/>
                </a:lnTo>
                <a:lnTo>
                  <a:pt x="1167785" y="44450"/>
                </a:lnTo>
                <a:lnTo>
                  <a:pt x="1166495" y="38100"/>
                </a:lnTo>
                <a:lnTo>
                  <a:pt x="1167780" y="31750"/>
                </a:lnTo>
                <a:close/>
              </a:path>
              <a:path w="1242695" h="76200">
                <a:moveTo>
                  <a:pt x="1241416" y="31750"/>
                </a:moveTo>
                <a:lnTo>
                  <a:pt x="1204595" y="31750"/>
                </a:lnTo>
                <a:lnTo>
                  <a:pt x="1204595" y="44450"/>
                </a:lnTo>
                <a:lnTo>
                  <a:pt x="1241412" y="44450"/>
                </a:lnTo>
                <a:lnTo>
                  <a:pt x="1242695" y="38100"/>
                </a:lnTo>
                <a:lnTo>
                  <a:pt x="1241416" y="31750"/>
                </a:lnTo>
                <a:close/>
              </a:path>
            </a:pathLst>
          </a:custGeom>
          <a:solidFill>
            <a:srgbClr val="9D9D9D"/>
          </a:solidFill>
        </p:spPr>
        <p:txBody>
          <a:bodyPr wrap="square" lIns="0" tIns="0" rIns="0" bIns="0" rtlCol="0"/>
          <a:lstStyle/>
          <a:p>
            <a:pPr defTabSz="795802"/>
            <a:endParaRPr sz="1567" kern="0">
              <a:solidFill>
                <a:sysClr val="windowText" lastClr="000000"/>
              </a:solidFill>
            </a:endParaRPr>
          </a:p>
        </p:txBody>
      </p:sp>
      <p:sp>
        <p:nvSpPr>
          <p:cNvPr id="19" name="object 19"/>
          <p:cNvSpPr txBox="1"/>
          <p:nvPr/>
        </p:nvSpPr>
        <p:spPr>
          <a:xfrm>
            <a:off x="1922995" y="4373250"/>
            <a:ext cx="1445728" cy="1053979"/>
          </a:xfrm>
          <a:prstGeom prst="rect">
            <a:avLst/>
          </a:prstGeom>
        </p:spPr>
        <p:txBody>
          <a:bodyPr vert="horz" wrap="square" lIns="0" tIns="13816" rIns="0" bIns="0" rtlCol="0">
            <a:spAutoFit/>
          </a:bodyPr>
          <a:lstStyle/>
          <a:p>
            <a:pPr marL="11053" defTabSz="795802">
              <a:lnSpc>
                <a:spcPts val="1379"/>
              </a:lnSpc>
              <a:spcBef>
                <a:spcPts val="109"/>
              </a:spcBef>
            </a:pPr>
            <a:r>
              <a:rPr sz="1218" b="1" kern="0" spc="-9" dirty="0">
                <a:solidFill>
                  <a:srgbClr val="252525"/>
                </a:solidFill>
                <a:latin typeface="Calibri"/>
                <a:cs typeface="Calibri"/>
              </a:rPr>
              <a:t>INCREASE</a:t>
            </a:r>
            <a:endParaRPr sz="1218" kern="0">
              <a:solidFill>
                <a:sysClr val="windowText" lastClr="000000"/>
              </a:solidFill>
              <a:latin typeface="Calibri"/>
              <a:cs typeface="Calibri"/>
            </a:endParaRPr>
          </a:p>
          <a:p>
            <a:pPr marL="11053" defTabSz="795802">
              <a:lnSpc>
                <a:spcPts val="3677"/>
              </a:lnSpc>
            </a:pPr>
            <a:r>
              <a:rPr sz="3133" b="1" kern="0" dirty="0">
                <a:solidFill>
                  <a:srgbClr val="252525"/>
                </a:solidFill>
                <a:latin typeface="Calibri"/>
                <a:cs typeface="Calibri"/>
              </a:rPr>
              <a:t>+220</a:t>
            </a:r>
            <a:r>
              <a:rPr sz="3133" b="1" kern="0" spc="-17" dirty="0">
                <a:solidFill>
                  <a:srgbClr val="252525"/>
                </a:solidFill>
                <a:latin typeface="Calibri"/>
                <a:cs typeface="Calibri"/>
              </a:rPr>
              <a:t> </a:t>
            </a:r>
            <a:r>
              <a:rPr sz="1088" b="1" kern="0" spc="-9" dirty="0">
                <a:solidFill>
                  <a:srgbClr val="252525"/>
                </a:solidFill>
                <a:latin typeface="Calibri"/>
                <a:cs typeface="Calibri"/>
              </a:rPr>
              <a:t>Tn/Year*</a:t>
            </a:r>
            <a:endParaRPr sz="1088" kern="0">
              <a:solidFill>
                <a:sysClr val="windowText" lastClr="000000"/>
              </a:solidFill>
              <a:latin typeface="Calibri"/>
              <a:cs typeface="Calibri"/>
            </a:endParaRPr>
          </a:p>
          <a:p>
            <a:pPr marL="11053" defTabSz="795802">
              <a:spcBef>
                <a:spcPts val="392"/>
              </a:spcBef>
            </a:pPr>
            <a:r>
              <a:rPr sz="957" b="1" kern="0" dirty="0">
                <a:solidFill>
                  <a:srgbClr val="005646"/>
                </a:solidFill>
                <a:latin typeface="Calibri"/>
                <a:cs typeface="Calibri"/>
              </a:rPr>
              <a:t>Achievement</a:t>
            </a:r>
            <a:r>
              <a:rPr sz="957" b="1" kern="0" spc="-9" dirty="0">
                <a:solidFill>
                  <a:srgbClr val="005646"/>
                </a:solidFill>
                <a:latin typeface="Calibri"/>
                <a:cs typeface="Calibri"/>
              </a:rPr>
              <a:t> </a:t>
            </a:r>
            <a:r>
              <a:rPr sz="957" b="1" kern="0" dirty="0">
                <a:solidFill>
                  <a:srgbClr val="005646"/>
                </a:solidFill>
                <a:latin typeface="Calibri"/>
                <a:cs typeface="Calibri"/>
              </a:rPr>
              <a:t>of</a:t>
            </a:r>
            <a:r>
              <a:rPr sz="957" b="1" kern="0" spc="-48" dirty="0">
                <a:solidFill>
                  <a:srgbClr val="005646"/>
                </a:solidFill>
                <a:latin typeface="Calibri"/>
                <a:cs typeface="Calibri"/>
              </a:rPr>
              <a:t> </a:t>
            </a:r>
            <a:r>
              <a:rPr sz="1218" b="1" kern="0" dirty="0">
                <a:solidFill>
                  <a:srgbClr val="005646"/>
                </a:solidFill>
                <a:latin typeface="Calibri"/>
                <a:cs typeface="Calibri"/>
              </a:rPr>
              <a:t>+110</a:t>
            </a:r>
            <a:r>
              <a:rPr sz="1218" b="1" kern="0" spc="-26" dirty="0">
                <a:solidFill>
                  <a:srgbClr val="005646"/>
                </a:solidFill>
                <a:latin typeface="Calibri"/>
                <a:cs typeface="Calibri"/>
              </a:rPr>
              <a:t> </a:t>
            </a:r>
            <a:r>
              <a:rPr sz="1218" b="1" kern="0" spc="-44" dirty="0">
                <a:solidFill>
                  <a:srgbClr val="005646"/>
                </a:solidFill>
                <a:latin typeface="Calibri"/>
                <a:cs typeface="Calibri"/>
              </a:rPr>
              <a:t>%</a:t>
            </a:r>
            <a:endParaRPr sz="1218" kern="0">
              <a:solidFill>
                <a:sysClr val="windowText" lastClr="000000"/>
              </a:solidFill>
              <a:latin typeface="Calibri"/>
              <a:cs typeface="Calibri"/>
            </a:endParaRPr>
          </a:p>
          <a:p>
            <a:pPr marL="11053" defTabSz="795802">
              <a:spcBef>
                <a:spcPts val="44"/>
              </a:spcBef>
            </a:pPr>
            <a:r>
              <a:rPr sz="957" b="1" kern="0" dirty="0">
                <a:solidFill>
                  <a:srgbClr val="005646"/>
                </a:solidFill>
                <a:latin typeface="Calibri"/>
                <a:cs typeface="Calibri"/>
              </a:rPr>
              <a:t>of</a:t>
            </a:r>
            <a:r>
              <a:rPr sz="957" b="1" kern="0" spc="-13" dirty="0">
                <a:solidFill>
                  <a:srgbClr val="005646"/>
                </a:solidFill>
                <a:latin typeface="Calibri"/>
                <a:cs typeface="Calibri"/>
              </a:rPr>
              <a:t> </a:t>
            </a:r>
            <a:r>
              <a:rPr sz="957" b="1" kern="0" dirty="0">
                <a:solidFill>
                  <a:srgbClr val="005646"/>
                </a:solidFill>
                <a:latin typeface="Calibri"/>
                <a:cs typeface="Calibri"/>
              </a:rPr>
              <a:t>estimated</a:t>
            </a:r>
            <a:r>
              <a:rPr sz="957" b="1" kern="0" spc="-26" dirty="0">
                <a:solidFill>
                  <a:srgbClr val="005646"/>
                </a:solidFill>
                <a:latin typeface="Calibri"/>
                <a:cs typeface="Calibri"/>
              </a:rPr>
              <a:t> </a:t>
            </a:r>
            <a:r>
              <a:rPr sz="957" b="1" kern="0" spc="-9" dirty="0">
                <a:solidFill>
                  <a:srgbClr val="005646"/>
                </a:solidFill>
                <a:latin typeface="Calibri"/>
                <a:cs typeface="Calibri"/>
              </a:rPr>
              <a:t>potential</a:t>
            </a:r>
            <a:endParaRPr sz="957" kern="0">
              <a:solidFill>
                <a:sysClr val="windowText" lastClr="000000"/>
              </a:solidFill>
              <a:latin typeface="Calibri"/>
              <a:cs typeface="Calibri"/>
            </a:endParaRPr>
          </a:p>
        </p:txBody>
      </p:sp>
      <p:sp>
        <p:nvSpPr>
          <p:cNvPr id="20" name="object 20"/>
          <p:cNvSpPr/>
          <p:nvPr/>
        </p:nvSpPr>
        <p:spPr>
          <a:xfrm>
            <a:off x="7895123" y="3910539"/>
            <a:ext cx="550990" cy="495173"/>
          </a:xfrm>
          <a:custGeom>
            <a:avLst/>
            <a:gdLst/>
            <a:ahLst/>
            <a:cxnLst/>
            <a:rect l="l" t="t" r="r" b="b"/>
            <a:pathLst>
              <a:path w="633095" h="568960">
                <a:moveTo>
                  <a:pt x="600983" y="0"/>
                </a:moveTo>
                <a:lnTo>
                  <a:pt x="158151" y="0"/>
                </a:lnTo>
                <a:lnTo>
                  <a:pt x="126520" y="31593"/>
                </a:lnTo>
                <a:lnTo>
                  <a:pt x="126521" y="175152"/>
                </a:lnTo>
                <a:lnTo>
                  <a:pt x="10842" y="275884"/>
                </a:lnTo>
                <a:lnTo>
                  <a:pt x="6241" y="280852"/>
                </a:lnTo>
                <a:lnTo>
                  <a:pt x="2837" y="286617"/>
                </a:lnTo>
                <a:lnTo>
                  <a:pt x="725" y="292969"/>
                </a:lnTo>
                <a:lnTo>
                  <a:pt x="0" y="299697"/>
                </a:lnTo>
                <a:lnTo>
                  <a:pt x="0" y="537063"/>
                </a:lnTo>
                <a:lnTo>
                  <a:pt x="31630" y="568657"/>
                </a:lnTo>
                <a:lnTo>
                  <a:pt x="600984" y="568657"/>
                </a:lnTo>
                <a:lnTo>
                  <a:pt x="613292" y="566174"/>
                </a:lnTo>
                <a:lnTo>
                  <a:pt x="623346" y="559403"/>
                </a:lnTo>
                <a:lnTo>
                  <a:pt x="630127" y="549361"/>
                </a:lnTo>
                <a:lnTo>
                  <a:pt x="632614" y="537064"/>
                </a:lnTo>
                <a:lnTo>
                  <a:pt x="632614" y="505470"/>
                </a:lnTo>
                <a:lnTo>
                  <a:pt x="63260" y="505470"/>
                </a:lnTo>
                <a:lnTo>
                  <a:pt x="63260" y="314066"/>
                </a:lnTo>
                <a:lnTo>
                  <a:pt x="189781" y="203881"/>
                </a:lnTo>
                <a:lnTo>
                  <a:pt x="286035" y="203881"/>
                </a:lnTo>
                <a:lnTo>
                  <a:pt x="204609" y="132986"/>
                </a:lnTo>
                <a:lnTo>
                  <a:pt x="197195" y="130374"/>
                </a:lnTo>
                <a:lnTo>
                  <a:pt x="189781" y="130374"/>
                </a:lnTo>
                <a:lnTo>
                  <a:pt x="189781" y="63186"/>
                </a:lnTo>
                <a:lnTo>
                  <a:pt x="632614" y="63186"/>
                </a:lnTo>
                <a:lnTo>
                  <a:pt x="632614" y="31593"/>
                </a:lnTo>
                <a:lnTo>
                  <a:pt x="630127" y="19281"/>
                </a:lnTo>
                <a:lnTo>
                  <a:pt x="623346" y="9241"/>
                </a:lnTo>
                <a:lnTo>
                  <a:pt x="613291" y="2478"/>
                </a:lnTo>
                <a:lnTo>
                  <a:pt x="600983" y="0"/>
                </a:lnTo>
                <a:close/>
              </a:path>
              <a:path w="633095" h="568960">
                <a:moveTo>
                  <a:pt x="221412" y="379097"/>
                </a:moveTo>
                <a:lnTo>
                  <a:pt x="158151" y="379097"/>
                </a:lnTo>
                <a:lnTo>
                  <a:pt x="158151" y="505470"/>
                </a:lnTo>
                <a:lnTo>
                  <a:pt x="221412" y="505470"/>
                </a:lnTo>
                <a:lnTo>
                  <a:pt x="221412" y="379097"/>
                </a:lnTo>
                <a:close/>
              </a:path>
              <a:path w="633095" h="568960">
                <a:moveTo>
                  <a:pt x="286035" y="203881"/>
                </a:moveTo>
                <a:lnTo>
                  <a:pt x="189781" y="203881"/>
                </a:lnTo>
                <a:lnTo>
                  <a:pt x="316302" y="314066"/>
                </a:lnTo>
                <a:lnTo>
                  <a:pt x="316303" y="505470"/>
                </a:lnTo>
                <a:lnTo>
                  <a:pt x="379572" y="505470"/>
                </a:lnTo>
                <a:lnTo>
                  <a:pt x="379571" y="299697"/>
                </a:lnTo>
                <a:lnTo>
                  <a:pt x="378845" y="292969"/>
                </a:lnTo>
                <a:lnTo>
                  <a:pt x="376730" y="286617"/>
                </a:lnTo>
                <a:lnTo>
                  <a:pt x="373326" y="280852"/>
                </a:lnTo>
                <a:lnTo>
                  <a:pt x="368733" y="275884"/>
                </a:lnTo>
                <a:lnTo>
                  <a:pt x="286035" y="203881"/>
                </a:lnTo>
                <a:close/>
              </a:path>
              <a:path w="633095" h="568960">
                <a:moveTo>
                  <a:pt x="632614" y="63186"/>
                </a:moveTo>
                <a:lnTo>
                  <a:pt x="569353" y="63186"/>
                </a:lnTo>
                <a:lnTo>
                  <a:pt x="569353" y="505470"/>
                </a:lnTo>
                <a:lnTo>
                  <a:pt x="632614" y="505470"/>
                </a:lnTo>
                <a:lnTo>
                  <a:pt x="632614" y="63186"/>
                </a:lnTo>
                <a:close/>
              </a:path>
              <a:path w="633095" h="568960">
                <a:moveTo>
                  <a:pt x="506093" y="379097"/>
                </a:moveTo>
                <a:lnTo>
                  <a:pt x="442832" y="379097"/>
                </a:lnTo>
                <a:lnTo>
                  <a:pt x="442832" y="442284"/>
                </a:lnTo>
                <a:lnTo>
                  <a:pt x="506093" y="442284"/>
                </a:lnTo>
                <a:lnTo>
                  <a:pt x="506093" y="379097"/>
                </a:lnTo>
                <a:close/>
              </a:path>
              <a:path w="633095" h="568960">
                <a:moveTo>
                  <a:pt x="506093" y="252745"/>
                </a:moveTo>
                <a:lnTo>
                  <a:pt x="442832" y="252745"/>
                </a:lnTo>
                <a:lnTo>
                  <a:pt x="442832" y="315911"/>
                </a:lnTo>
                <a:lnTo>
                  <a:pt x="506093" y="315911"/>
                </a:lnTo>
                <a:lnTo>
                  <a:pt x="506093" y="252745"/>
                </a:lnTo>
                <a:close/>
              </a:path>
              <a:path w="633095" h="568960">
                <a:moveTo>
                  <a:pt x="379571" y="126372"/>
                </a:moveTo>
                <a:lnTo>
                  <a:pt x="316302" y="126372"/>
                </a:lnTo>
                <a:lnTo>
                  <a:pt x="316302" y="189559"/>
                </a:lnTo>
                <a:lnTo>
                  <a:pt x="379571" y="189559"/>
                </a:lnTo>
                <a:lnTo>
                  <a:pt x="379571" y="126372"/>
                </a:lnTo>
                <a:close/>
              </a:path>
              <a:path w="633095" h="568960">
                <a:moveTo>
                  <a:pt x="506092" y="126373"/>
                </a:moveTo>
                <a:lnTo>
                  <a:pt x="442832" y="126372"/>
                </a:lnTo>
                <a:lnTo>
                  <a:pt x="442832" y="189559"/>
                </a:lnTo>
                <a:lnTo>
                  <a:pt x="506092" y="189559"/>
                </a:lnTo>
                <a:lnTo>
                  <a:pt x="506092" y="126373"/>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21" name="object 21"/>
          <p:cNvSpPr/>
          <p:nvPr/>
        </p:nvSpPr>
        <p:spPr>
          <a:xfrm>
            <a:off x="5392411" y="4455982"/>
            <a:ext cx="1139561" cy="66318"/>
          </a:xfrm>
          <a:custGeom>
            <a:avLst/>
            <a:gdLst/>
            <a:ahLst/>
            <a:cxnLst/>
            <a:rect l="l" t="t" r="r" b="b"/>
            <a:pathLst>
              <a:path w="1309370" h="76200">
                <a:moveTo>
                  <a:pt x="1271270" y="0"/>
                </a:moveTo>
                <a:lnTo>
                  <a:pt x="1256476" y="2988"/>
                </a:lnTo>
                <a:lnTo>
                  <a:pt x="1244361" y="11144"/>
                </a:lnTo>
                <a:lnTo>
                  <a:pt x="1236176" y="23252"/>
                </a:lnTo>
                <a:lnTo>
                  <a:pt x="1233170" y="38100"/>
                </a:lnTo>
                <a:lnTo>
                  <a:pt x="1236176" y="52893"/>
                </a:lnTo>
                <a:lnTo>
                  <a:pt x="1244361" y="65008"/>
                </a:lnTo>
                <a:lnTo>
                  <a:pt x="1256476" y="73193"/>
                </a:lnTo>
                <a:lnTo>
                  <a:pt x="1271270" y="76200"/>
                </a:lnTo>
                <a:lnTo>
                  <a:pt x="1286117" y="73193"/>
                </a:lnTo>
                <a:lnTo>
                  <a:pt x="1298225" y="65008"/>
                </a:lnTo>
                <a:lnTo>
                  <a:pt x="1306381" y="52893"/>
                </a:lnTo>
                <a:lnTo>
                  <a:pt x="1308087" y="44450"/>
                </a:lnTo>
                <a:lnTo>
                  <a:pt x="1271270" y="44450"/>
                </a:lnTo>
                <a:lnTo>
                  <a:pt x="1271270" y="31750"/>
                </a:lnTo>
                <a:lnTo>
                  <a:pt x="1308091" y="31750"/>
                </a:lnTo>
                <a:lnTo>
                  <a:pt x="1306381" y="23252"/>
                </a:lnTo>
                <a:lnTo>
                  <a:pt x="1298225" y="11144"/>
                </a:lnTo>
                <a:lnTo>
                  <a:pt x="1286117" y="2988"/>
                </a:lnTo>
                <a:lnTo>
                  <a:pt x="1271270" y="0"/>
                </a:lnTo>
                <a:close/>
              </a:path>
              <a:path w="1309370" h="76200">
                <a:moveTo>
                  <a:pt x="1234455" y="31750"/>
                </a:moveTo>
                <a:lnTo>
                  <a:pt x="0" y="31750"/>
                </a:lnTo>
                <a:lnTo>
                  <a:pt x="0" y="44450"/>
                </a:lnTo>
                <a:lnTo>
                  <a:pt x="1234460" y="44450"/>
                </a:lnTo>
                <a:lnTo>
                  <a:pt x="1233170" y="38100"/>
                </a:lnTo>
                <a:lnTo>
                  <a:pt x="1234455" y="31750"/>
                </a:lnTo>
                <a:close/>
              </a:path>
              <a:path w="1309370" h="76200">
                <a:moveTo>
                  <a:pt x="1308091" y="31750"/>
                </a:moveTo>
                <a:lnTo>
                  <a:pt x="1271270" y="31750"/>
                </a:lnTo>
                <a:lnTo>
                  <a:pt x="1271270" y="44450"/>
                </a:lnTo>
                <a:lnTo>
                  <a:pt x="1308087" y="44450"/>
                </a:lnTo>
                <a:lnTo>
                  <a:pt x="1309370" y="38100"/>
                </a:lnTo>
                <a:lnTo>
                  <a:pt x="1308091" y="31750"/>
                </a:lnTo>
                <a:close/>
              </a:path>
            </a:pathLst>
          </a:custGeom>
          <a:solidFill>
            <a:srgbClr val="9D9D9D"/>
          </a:solidFill>
        </p:spPr>
        <p:txBody>
          <a:bodyPr wrap="square" lIns="0" tIns="0" rIns="0" bIns="0" rtlCol="0"/>
          <a:lstStyle/>
          <a:p>
            <a:pPr defTabSz="795802"/>
            <a:endParaRPr sz="1567" kern="0">
              <a:solidFill>
                <a:sysClr val="windowText" lastClr="000000"/>
              </a:solidFill>
            </a:endParaRPr>
          </a:p>
        </p:txBody>
      </p:sp>
      <p:sp>
        <p:nvSpPr>
          <p:cNvPr id="22" name="object 22"/>
          <p:cNvSpPr txBox="1"/>
          <p:nvPr/>
        </p:nvSpPr>
        <p:spPr>
          <a:xfrm>
            <a:off x="4229198" y="4373250"/>
            <a:ext cx="2071879" cy="892205"/>
          </a:xfrm>
          <a:prstGeom prst="rect">
            <a:avLst/>
          </a:prstGeom>
        </p:spPr>
        <p:txBody>
          <a:bodyPr vert="horz" wrap="square" lIns="0" tIns="13816" rIns="0" bIns="0" rtlCol="0">
            <a:spAutoFit/>
          </a:bodyPr>
          <a:lstStyle/>
          <a:p>
            <a:pPr marL="14369" defTabSz="795802">
              <a:lnSpc>
                <a:spcPts val="1379"/>
              </a:lnSpc>
              <a:spcBef>
                <a:spcPts val="109"/>
              </a:spcBef>
            </a:pPr>
            <a:r>
              <a:rPr sz="1218" b="1" kern="0" dirty="0">
                <a:solidFill>
                  <a:srgbClr val="252525"/>
                </a:solidFill>
                <a:latin typeface="Calibri"/>
                <a:cs typeface="Calibri"/>
              </a:rPr>
              <a:t>NEW </a:t>
            </a:r>
            <a:r>
              <a:rPr sz="1218" b="1" kern="0" spc="-17" dirty="0">
                <a:solidFill>
                  <a:srgbClr val="252525"/>
                </a:solidFill>
                <a:latin typeface="Calibri"/>
                <a:cs typeface="Calibri"/>
              </a:rPr>
              <a:t>RATE</a:t>
            </a:r>
            <a:endParaRPr sz="1218" kern="0">
              <a:solidFill>
                <a:sysClr val="windowText" lastClr="000000"/>
              </a:solidFill>
              <a:latin typeface="Calibri"/>
              <a:cs typeface="Calibri"/>
            </a:endParaRPr>
          </a:p>
          <a:p>
            <a:pPr marL="14369" defTabSz="795802">
              <a:lnSpc>
                <a:spcPts val="3677"/>
              </a:lnSpc>
            </a:pPr>
            <a:r>
              <a:rPr sz="3133" b="1" kern="0" dirty="0">
                <a:solidFill>
                  <a:srgbClr val="252525"/>
                </a:solidFill>
                <a:latin typeface="Calibri"/>
                <a:cs typeface="Calibri"/>
              </a:rPr>
              <a:t>55</a:t>
            </a:r>
            <a:r>
              <a:rPr sz="2393" b="1" kern="0" dirty="0">
                <a:solidFill>
                  <a:srgbClr val="252525"/>
                </a:solidFill>
                <a:latin typeface="Calibri"/>
                <a:cs typeface="Calibri"/>
              </a:rPr>
              <a:t>,90</a:t>
            </a:r>
            <a:r>
              <a:rPr sz="2393" b="1" kern="0" spc="30" dirty="0">
                <a:solidFill>
                  <a:srgbClr val="252525"/>
                </a:solidFill>
                <a:latin typeface="Calibri"/>
                <a:cs typeface="Calibri"/>
              </a:rPr>
              <a:t> </a:t>
            </a:r>
            <a:r>
              <a:rPr sz="957" b="1" kern="0" dirty="0">
                <a:solidFill>
                  <a:srgbClr val="252525"/>
                </a:solidFill>
                <a:latin typeface="Calibri"/>
                <a:cs typeface="Calibri"/>
              </a:rPr>
              <a:t>kg per</a:t>
            </a:r>
            <a:r>
              <a:rPr sz="957" b="1" kern="0" spc="26" dirty="0">
                <a:solidFill>
                  <a:srgbClr val="252525"/>
                </a:solidFill>
                <a:latin typeface="Calibri"/>
                <a:cs typeface="Calibri"/>
              </a:rPr>
              <a:t> </a:t>
            </a:r>
            <a:r>
              <a:rPr sz="957" b="1" kern="0" spc="-9" dirty="0">
                <a:solidFill>
                  <a:srgbClr val="252525"/>
                </a:solidFill>
                <a:latin typeface="Calibri"/>
                <a:cs typeface="Calibri"/>
              </a:rPr>
              <a:t>capita</a:t>
            </a:r>
            <a:r>
              <a:rPr sz="957" b="1" kern="0" spc="-44" dirty="0">
                <a:solidFill>
                  <a:srgbClr val="252525"/>
                </a:solidFill>
                <a:latin typeface="Calibri"/>
                <a:cs typeface="Calibri"/>
              </a:rPr>
              <a:t> </a:t>
            </a:r>
            <a:r>
              <a:rPr sz="957" b="1" kern="0" dirty="0">
                <a:solidFill>
                  <a:srgbClr val="252525"/>
                </a:solidFill>
                <a:latin typeface="Calibri"/>
                <a:cs typeface="Calibri"/>
              </a:rPr>
              <a:t>and</a:t>
            </a:r>
            <a:r>
              <a:rPr sz="957" b="1" kern="0" spc="-17" dirty="0">
                <a:solidFill>
                  <a:srgbClr val="252525"/>
                </a:solidFill>
                <a:latin typeface="Calibri"/>
                <a:cs typeface="Calibri"/>
              </a:rPr>
              <a:t> year*</a:t>
            </a:r>
            <a:endParaRPr sz="957" kern="0">
              <a:solidFill>
                <a:sysClr val="windowText" lastClr="000000"/>
              </a:solidFill>
              <a:latin typeface="Calibri"/>
              <a:cs typeface="Calibri"/>
            </a:endParaRPr>
          </a:p>
          <a:p>
            <a:pPr marL="11053" defTabSz="795802">
              <a:spcBef>
                <a:spcPts val="587"/>
              </a:spcBef>
            </a:pPr>
            <a:r>
              <a:rPr sz="957" kern="0" dirty="0">
                <a:solidFill>
                  <a:srgbClr val="929292"/>
                </a:solidFill>
                <a:latin typeface="Calibri"/>
                <a:cs typeface="Calibri"/>
              </a:rPr>
              <a:t>Previous:</a:t>
            </a:r>
            <a:r>
              <a:rPr sz="957" kern="0" spc="213" dirty="0">
                <a:solidFill>
                  <a:srgbClr val="929292"/>
                </a:solidFill>
                <a:latin typeface="Calibri"/>
                <a:cs typeface="Calibri"/>
              </a:rPr>
              <a:t> </a:t>
            </a:r>
            <a:r>
              <a:rPr sz="957" kern="0" dirty="0">
                <a:solidFill>
                  <a:srgbClr val="929292"/>
                </a:solidFill>
                <a:latin typeface="Calibri"/>
                <a:cs typeface="Calibri"/>
              </a:rPr>
              <a:t>24,32 kg</a:t>
            </a:r>
            <a:r>
              <a:rPr sz="957" kern="0" spc="-30" dirty="0">
                <a:solidFill>
                  <a:srgbClr val="929292"/>
                </a:solidFill>
                <a:latin typeface="Calibri"/>
                <a:cs typeface="Calibri"/>
              </a:rPr>
              <a:t> </a:t>
            </a:r>
            <a:r>
              <a:rPr sz="957" kern="0" dirty="0">
                <a:solidFill>
                  <a:srgbClr val="929292"/>
                </a:solidFill>
                <a:latin typeface="Calibri"/>
                <a:cs typeface="Calibri"/>
              </a:rPr>
              <a:t>per</a:t>
            </a:r>
            <a:r>
              <a:rPr sz="957" kern="0" spc="-44" dirty="0">
                <a:solidFill>
                  <a:srgbClr val="929292"/>
                </a:solidFill>
                <a:latin typeface="Calibri"/>
                <a:cs typeface="Calibri"/>
              </a:rPr>
              <a:t> </a:t>
            </a:r>
            <a:r>
              <a:rPr sz="957" kern="0" spc="-9" dirty="0">
                <a:solidFill>
                  <a:srgbClr val="929292"/>
                </a:solidFill>
                <a:latin typeface="Calibri"/>
                <a:cs typeface="Calibri"/>
              </a:rPr>
              <a:t>capita</a:t>
            </a:r>
            <a:endParaRPr sz="957" kern="0">
              <a:solidFill>
                <a:sysClr val="windowText" lastClr="000000"/>
              </a:solidFill>
              <a:latin typeface="Calibri"/>
              <a:cs typeface="Calibri"/>
            </a:endParaRPr>
          </a:p>
        </p:txBody>
      </p:sp>
      <p:sp>
        <p:nvSpPr>
          <p:cNvPr id="23" name="object 23"/>
          <p:cNvSpPr txBox="1"/>
          <p:nvPr/>
        </p:nvSpPr>
        <p:spPr>
          <a:xfrm>
            <a:off x="8464363" y="4131560"/>
            <a:ext cx="1483861" cy="904544"/>
          </a:xfrm>
          <a:prstGeom prst="rect">
            <a:avLst/>
          </a:prstGeom>
        </p:spPr>
        <p:txBody>
          <a:bodyPr vert="horz" wrap="square" lIns="0" tIns="161926" rIns="0" bIns="0" rtlCol="0">
            <a:spAutoFit/>
          </a:bodyPr>
          <a:lstStyle/>
          <a:p>
            <a:pPr marL="6079" algn="ctr" defTabSz="795802">
              <a:spcBef>
                <a:spcPts val="1275"/>
              </a:spcBef>
            </a:pPr>
            <a:r>
              <a:rPr sz="2393" b="1" kern="0" spc="-9" dirty="0">
                <a:solidFill>
                  <a:srgbClr val="252525"/>
                </a:solidFill>
                <a:latin typeface="Calibri"/>
                <a:cs typeface="Calibri"/>
              </a:rPr>
              <a:t>+</a:t>
            </a:r>
            <a:r>
              <a:rPr sz="3438" b="1" kern="0" spc="-9" dirty="0">
                <a:solidFill>
                  <a:srgbClr val="252525"/>
                </a:solidFill>
                <a:latin typeface="Calibri"/>
                <a:cs typeface="Calibri"/>
              </a:rPr>
              <a:t>6,</a:t>
            </a:r>
            <a:r>
              <a:rPr sz="2393" b="1" kern="0" spc="-9" dirty="0">
                <a:solidFill>
                  <a:srgbClr val="252525"/>
                </a:solidFill>
                <a:latin typeface="Calibri"/>
                <a:cs typeface="Calibri"/>
              </a:rPr>
              <a:t>8</a:t>
            </a:r>
            <a:r>
              <a:rPr sz="1567" b="1" kern="0" spc="-9" dirty="0">
                <a:solidFill>
                  <a:srgbClr val="252525"/>
                </a:solidFill>
                <a:latin typeface="Calibri"/>
                <a:cs typeface="Calibri"/>
              </a:rPr>
              <a:t>%</a:t>
            </a:r>
            <a:endParaRPr sz="1567" kern="0">
              <a:solidFill>
                <a:sysClr val="windowText" lastClr="000000"/>
              </a:solidFill>
              <a:latin typeface="Calibri"/>
              <a:cs typeface="Calibri"/>
            </a:endParaRPr>
          </a:p>
          <a:p>
            <a:pPr algn="ctr" defTabSz="795802">
              <a:spcBef>
                <a:spcPts val="360"/>
              </a:spcBef>
            </a:pPr>
            <a:r>
              <a:rPr sz="1044" b="1" kern="0" dirty="0">
                <a:solidFill>
                  <a:srgbClr val="252525"/>
                </a:solidFill>
                <a:latin typeface="Calibri"/>
                <a:cs typeface="Calibri"/>
              </a:rPr>
              <a:t>Increase</a:t>
            </a:r>
            <a:r>
              <a:rPr sz="1044" b="1" kern="0" spc="-9" dirty="0">
                <a:solidFill>
                  <a:srgbClr val="252525"/>
                </a:solidFill>
                <a:latin typeface="Calibri"/>
                <a:cs typeface="Calibri"/>
              </a:rPr>
              <a:t> </a:t>
            </a:r>
            <a:r>
              <a:rPr sz="1044" b="1" kern="0" dirty="0">
                <a:solidFill>
                  <a:srgbClr val="252525"/>
                </a:solidFill>
                <a:latin typeface="Calibri"/>
                <a:cs typeface="Calibri"/>
              </a:rPr>
              <a:t>of</a:t>
            </a:r>
            <a:r>
              <a:rPr sz="1044" b="1" kern="0" spc="-57" dirty="0">
                <a:solidFill>
                  <a:srgbClr val="252525"/>
                </a:solidFill>
                <a:latin typeface="Calibri"/>
                <a:cs typeface="Calibri"/>
              </a:rPr>
              <a:t> </a:t>
            </a:r>
            <a:r>
              <a:rPr sz="1044" b="1" kern="0" dirty="0">
                <a:solidFill>
                  <a:srgbClr val="252525"/>
                </a:solidFill>
                <a:latin typeface="Calibri"/>
                <a:cs typeface="Calibri"/>
              </a:rPr>
              <a:t>glass</a:t>
            </a:r>
            <a:r>
              <a:rPr sz="1044" b="1" kern="0" spc="-26" dirty="0">
                <a:solidFill>
                  <a:srgbClr val="252525"/>
                </a:solidFill>
                <a:latin typeface="Calibri"/>
                <a:cs typeface="Calibri"/>
              </a:rPr>
              <a:t> </a:t>
            </a:r>
            <a:r>
              <a:rPr sz="1044" b="1" kern="0" spc="-9" dirty="0">
                <a:solidFill>
                  <a:srgbClr val="252525"/>
                </a:solidFill>
                <a:latin typeface="Calibri"/>
                <a:cs typeface="Calibri"/>
              </a:rPr>
              <a:t>collection</a:t>
            </a:r>
            <a:endParaRPr sz="1044" kern="0">
              <a:solidFill>
                <a:sysClr val="windowText" lastClr="000000"/>
              </a:solidFill>
              <a:latin typeface="Calibri"/>
              <a:cs typeface="Calibri"/>
            </a:endParaRPr>
          </a:p>
        </p:txBody>
      </p:sp>
      <p:sp>
        <p:nvSpPr>
          <p:cNvPr id="24" name="object 24"/>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25" name="object 25"/>
          <p:cNvSpPr txBox="1"/>
          <p:nvPr/>
        </p:nvSpPr>
        <p:spPr>
          <a:xfrm>
            <a:off x="1507072" y="1946903"/>
            <a:ext cx="849420"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4" dirty="0">
                <a:solidFill>
                  <a:srgbClr val="FFFFFF"/>
                </a:solidFill>
                <a:latin typeface="Calibri"/>
                <a:cs typeface="Calibri"/>
              </a:rPr>
              <a:t> </a:t>
            </a:r>
            <a:r>
              <a:rPr sz="1044" b="1" kern="0" spc="-9" dirty="0">
                <a:solidFill>
                  <a:srgbClr val="FFFFFF"/>
                </a:solidFill>
                <a:latin typeface="Calibri"/>
                <a:cs typeface="Calibri"/>
              </a:rPr>
              <a:t>OUTCOME</a:t>
            </a:r>
            <a:endParaRPr sz="1044" kern="0">
              <a:solidFill>
                <a:sysClr val="windowText" lastClr="000000"/>
              </a:solidFill>
              <a:latin typeface="Calibri"/>
              <a:cs typeface="Calibri"/>
            </a:endParaRPr>
          </a:p>
        </p:txBody>
      </p:sp>
      <p:sp>
        <p:nvSpPr>
          <p:cNvPr id="26" name="object 26"/>
          <p:cNvSpPr txBox="1">
            <a:spLocks noGrp="1"/>
          </p:cNvSpPr>
          <p:nvPr>
            <p:ph type="sldNum" sz="quarter" idx="7"/>
          </p:nvPr>
        </p:nvSpPr>
        <p:spPr>
          <a:xfrm>
            <a:off x="8789372" y="4879755"/>
            <a:ext cx="146217" cy="116567"/>
          </a:xfrm>
          <a:prstGeom prst="rect">
            <a:avLst/>
          </a:prstGeom>
        </p:spPr>
        <p:txBody>
          <a:bodyPr vert="horz" wrap="square" lIns="0" tIns="9395" rIns="0" bIns="0" rtlCol="0">
            <a:spAutoFit/>
          </a:bodyPr>
          <a:lstStyle/>
          <a:p>
            <a:pPr marL="33158" defTabSz="795802">
              <a:spcBef>
                <a:spcPts val="74"/>
              </a:spcBef>
            </a:pPr>
            <a:fld id="{81D60167-4931-47E6-BA6A-407CBD079E47}" type="slidenum">
              <a:rPr kern="0" spc="-22" dirty="0"/>
              <a:pPr marL="33158" defTabSz="795802">
                <a:spcBef>
                  <a:spcPts val="74"/>
                </a:spcBef>
              </a:pPr>
              <a:t>67</a:t>
            </a:fld>
            <a:endParaRPr kern="0" spc="-22" dirty="0"/>
          </a:p>
        </p:txBody>
      </p:sp>
      <p:sp>
        <p:nvSpPr>
          <p:cNvPr id="27" name="object 27"/>
          <p:cNvSpPr txBox="1"/>
          <p:nvPr/>
        </p:nvSpPr>
        <p:spPr>
          <a:xfrm>
            <a:off x="459803" y="5676636"/>
            <a:ext cx="3219730" cy="93772"/>
          </a:xfrm>
          <a:prstGeom prst="rect">
            <a:avLst/>
          </a:prstGeom>
        </p:spPr>
        <p:txBody>
          <a:bodyPr vert="horz" wrap="square" lIns="0" tIns="6632" rIns="0" bIns="0" rtlCol="0">
            <a:spAutoFit/>
          </a:bodyPr>
          <a:lstStyle/>
          <a:p>
            <a:pPr marL="11053" defTabSz="795802">
              <a:spcBef>
                <a:spcPts val="52"/>
              </a:spcBef>
            </a:pPr>
            <a:r>
              <a:rPr sz="566" kern="0" dirty="0">
                <a:solidFill>
                  <a:srgbClr val="929292"/>
                </a:solidFill>
                <a:latin typeface="Arial MT"/>
                <a:cs typeface="Arial MT"/>
              </a:rPr>
              <a:t>*</a:t>
            </a:r>
            <a:r>
              <a:rPr sz="566" kern="0" spc="44" dirty="0">
                <a:solidFill>
                  <a:srgbClr val="929292"/>
                </a:solidFill>
                <a:latin typeface="Arial MT"/>
                <a:cs typeface="Arial MT"/>
              </a:rPr>
              <a:t> </a:t>
            </a:r>
            <a:r>
              <a:rPr sz="566" kern="0" dirty="0">
                <a:solidFill>
                  <a:srgbClr val="929292"/>
                </a:solidFill>
                <a:latin typeface="Arial MT"/>
                <a:cs typeface="Arial MT"/>
              </a:rPr>
              <a:t>Results</a:t>
            </a:r>
            <a:r>
              <a:rPr sz="566" kern="0" spc="52" dirty="0">
                <a:solidFill>
                  <a:srgbClr val="929292"/>
                </a:solidFill>
                <a:latin typeface="Arial MT"/>
                <a:cs typeface="Arial MT"/>
              </a:rPr>
              <a:t> </a:t>
            </a:r>
            <a:r>
              <a:rPr sz="566" kern="0" dirty="0">
                <a:solidFill>
                  <a:srgbClr val="929292"/>
                </a:solidFill>
                <a:latin typeface="Arial MT"/>
                <a:cs typeface="Arial MT"/>
              </a:rPr>
              <a:t>measured</a:t>
            </a:r>
            <a:r>
              <a:rPr sz="566" kern="0" spc="91" dirty="0">
                <a:solidFill>
                  <a:srgbClr val="929292"/>
                </a:solidFill>
                <a:latin typeface="Arial MT"/>
                <a:cs typeface="Arial MT"/>
              </a:rPr>
              <a:t> </a:t>
            </a:r>
            <a:r>
              <a:rPr sz="566" kern="0" dirty="0">
                <a:solidFill>
                  <a:srgbClr val="929292"/>
                </a:solidFill>
                <a:latin typeface="Arial MT"/>
                <a:cs typeface="Arial MT"/>
              </a:rPr>
              <a:t>an</a:t>
            </a:r>
            <a:r>
              <a:rPr sz="566" kern="0" spc="-78" dirty="0">
                <a:solidFill>
                  <a:srgbClr val="929292"/>
                </a:solidFill>
                <a:latin typeface="Arial MT"/>
                <a:cs typeface="Arial MT"/>
              </a:rPr>
              <a:t> </a:t>
            </a:r>
            <a:r>
              <a:rPr sz="566" kern="0" dirty="0">
                <a:solidFill>
                  <a:srgbClr val="929292"/>
                </a:solidFill>
                <a:latin typeface="Arial MT"/>
                <a:cs typeface="Arial MT"/>
              </a:rPr>
              <a:t>d</a:t>
            </a:r>
            <a:r>
              <a:rPr sz="566" kern="0" spc="4" dirty="0">
                <a:solidFill>
                  <a:srgbClr val="929292"/>
                </a:solidFill>
                <a:latin typeface="Arial MT"/>
                <a:cs typeface="Arial MT"/>
              </a:rPr>
              <a:t> </a:t>
            </a:r>
            <a:r>
              <a:rPr sz="566" kern="0" dirty="0">
                <a:solidFill>
                  <a:srgbClr val="929292"/>
                </a:solidFill>
                <a:latin typeface="Arial MT"/>
                <a:cs typeface="Arial MT"/>
              </a:rPr>
              <a:t>estimated</a:t>
            </a:r>
            <a:r>
              <a:rPr sz="566" kern="0" spc="91" dirty="0">
                <a:solidFill>
                  <a:srgbClr val="929292"/>
                </a:solidFill>
                <a:latin typeface="Arial MT"/>
                <a:cs typeface="Arial MT"/>
              </a:rPr>
              <a:t> </a:t>
            </a:r>
            <a:r>
              <a:rPr sz="566" kern="0" dirty="0">
                <a:solidFill>
                  <a:srgbClr val="929292"/>
                </a:solidFill>
                <a:latin typeface="Arial MT"/>
                <a:cs typeface="Arial MT"/>
              </a:rPr>
              <a:t>after</a:t>
            </a:r>
            <a:r>
              <a:rPr sz="566" kern="0" spc="91" dirty="0">
                <a:solidFill>
                  <a:srgbClr val="929292"/>
                </a:solidFill>
                <a:latin typeface="Arial MT"/>
                <a:cs typeface="Arial MT"/>
              </a:rPr>
              <a:t> </a:t>
            </a:r>
            <a:r>
              <a:rPr sz="566" kern="0" dirty="0">
                <a:solidFill>
                  <a:srgbClr val="929292"/>
                </a:solidFill>
                <a:latin typeface="Arial MT"/>
                <a:cs typeface="Arial MT"/>
              </a:rPr>
              <a:t>the</a:t>
            </a:r>
            <a:r>
              <a:rPr sz="566" kern="0" spc="91" dirty="0">
                <a:solidFill>
                  <a:srgbClr val="929292"/>
                </a:solidFill>
                <a:latin typeface="Arial MT"/>
                <a:cs typeface="Arial MT"/>
              </a:rPr>
              <a:t> </a:t>
            </a:r>
            <a:r>
              <a:rPr sz="566" kern="0" spc="-9" dirty="0">
                <a:solidFill>
                  <a:srgbClr val="929292"/>
                </a:solidFill>
                <a:latin typeface="Arial MT"/>
                <a:cs typeface="Arial MT"/>
              </a:rPr>
              <a:t>fir</a:t>
            </a:r>
            <a:r>
              <a:rPr sz="566" kern="0" spc="-78" dirty="0">
                <a:solidFill>
                  <a:srgbClr val="929292"/>
                </a:solidFill>
                <a:latin typeface="Arial MT"/>
                <a:cs typeface="Arial MT"/>
              </a:rPr>
              <a:t> </a:t>
            </a:r>
            <a:r>
              <a:rPr sz="566" kern="0" dirty="0">
                <a:solidFill>
                  <a:srgbClr val="929292"/>
                </a:solidFill>
                <a:latin typeface="Arial MT"/>
                <a:cs typeface="Arial MT"/>
              </a:rPr>
              <a:t>st</a:t>
            </a:r>
            <a:r>
              <a:rPr sz="566" kern="0" spc="131" dirty="0">
                <a:solidFill>
                  <a:srgbClr val="929292"/>
                </a:solidFill>
                <a:latin typeface="Arial MT"/>
                <a:cs typeface="Arial MT"/>
              </a:rPr>
              <a:t> </a:t>
            </a:r>
            <a:r>
              <a:rPr sz="566" kern="0" dirty="0">
                <a:solidFill>
                  <a:srgbClr val="929292"/>
                </a:solidFill>
                <a:latin typeface="Arial MT"/>
                <a:cs typeface="Arial MT"/>
              </a:rPr>
              <a:t>6</a:t>
            </a:r>
            <a:r>
              <a:rPr sz="566" kern="0" spc="9" dirty="0">
                <a:solidFill>
                  <a:srgbClr val="929292"/>
                </a:solidFill>
                <a:latin typeface="Arial MT"/>
                <a:cs typeface="Arial MT"/>
              </a:rPr>
              <a:t> </a:t>
            </a:r>
            <a:r>
              <a:rPr sz="566" kern="0" dirty="0">
                <a:solidFill>
                  <a:srgbClr val="929292"/>
                </a:solidFill>
                <a:latin typeface="Arial MT"/>
                <a:cs typeface="Arial MT"/>
              </a:rPr>
              <a:t>mon</a:t>
            </a:r>
            <a:r>
              <a:rPr sz="566" kern="0" spc="-83" dirty="0">
                <a:solidFill>
                  <a:srgbClr val="929292"/>
                </a:solidFill>
                <a:latin typeface="Arial MT"/>
                <a:cs typeface="Arial MT"/>
              </a:rPr>
              <a:t> </a:t>
            </a:r>
            <a:r>
              <a:rPr sz="566" kern="0" dirty="0">
                <a:solidFill>
                  <a:srgbClr val="929292"/>
                </a:solidFill>
                <a:latin typeface="Arial MT"/>
                <a:cs typeface="Arial MT"/>
              </a:rPr>
              <a:t>ths</a:t>
            </a:r>
            <a:r>
              <a:rPr sz="566" kern="0" spc="135" dirty="0">
                <a:solidFill>
                  <a:srgbClr val="929292"/>
                </a:solidFill>
                <a:latin typeface="Arial MT"/>
                <a:cs typeface="Arial MT"/>
              </a:rPr>
              <a:t> </a:t>
            </a:r>
            <a:r>
              <a:rPr sz="566" kern="0" dirty="0">
                <a:solidFill>
                  <a:srgbClr val="929292"/>
                </a:solidFill>
                <a:latin typeface="Arial MT"/>
                <a:cs typeface="Arial MT"/>
              </a:rPr>
              <a:t>of</a:t>
            </a:r>
            <a:r>
              <a:rPr sz="566" kern="0" spc="44" dirty="0">
                <a:solidFill>
                  <a:srgbClr val="929292"/>
                </a:solidFill>
                <a:latin typeface="Arial MT"/>
                <a:cs typeface="Arial MT"/>
              </a:rPr>
              <a:t> </a:t>
            </a:r>
            <a:r>
              <a:rPr sz="566" kern="0" dirty="0">
                <a:solidFill>
                  <a:srgbClr val="929292"/>
                </a:solidFill>
                <a:latin typeface="Arial MT"/>
                <a:cs typeface="Arial MT"/>
              </a:rPr>
              <a:t>the</a:t>
            </a:r>
            <a:r>
              <a:rPr sz="566" kern="0" spc="91" dirty="0">
                <a:solidFill>
                  <a:srgbClr val="929292"/>
                </a:solidFill>
                <a:latin typeface="Arial MT"/>
                <a:cs typeface="Arial MT"/>
              </a:rPr>
              <a:t> </a:t>
            </a:r>
            <a:r>
              <a:rPr sz="566" kern="0" dirty="0">
                <a:solidFill>
                  <a:srgbClr val="929292"/>
                </a:solidFill>
                <a:latin typeface="Arial MT"/>
                <a:cs typeface="Arial MT"/>
              </a:rPr>
              <a:t>initiative</a:t>
            </a:r>
            <a:r>
              <a:rPr sz="566" kern="0" spc="91" dirty="0">
                <a:solidFill>
                  <a:srgbClr val="929292"/>
                </a:solidFill>
                <a:latin typeface="Arial MT"/>
                <a:cs typeface="Arial MT"/>
              </a:rPr>
              <a:t> </a:t>
            </a:r>
            <a:r>
              <a:rPr sz="566" kern="0" dirty="0">
                <a:solidFill>
                  <a:srgbClr val="929292"/>
                </a:solidFill>
                <a:latin typeface="Arial MT"/>
                <a:cs typeface="Arial MT"/>
              </a:rPr>
              <a:t>in</a:t>
            </a:r>
            <a:r>
              <a:rPr sz="566" kern="0" spc="91" dirty="0">
                <a:solidFill>
                  <a:srgbClr val="929292"/>
                </a:solidFill>
                <a:latin typeface="Arial MT"/>
                <a:cs typeface="Arial MT"/>
              </a:rPr>
              <a:t> </a:t>
            </a:r>
            <a:r>
              <a:rPr sz="566" kern="0" dirty="0">
                <a:solidFill>
                  <a:srgbClr val="929292"/>
                </a:solidFill>
                <a:latin typeface="Arial MT"/>
                <a:cs typeface="Arial MT"/>
              </a:rPr>
              <a:t>the</a:t>
            </a:r>
            <a:r>
              <a:rPr sz="566" kern="0" spc="91" dirty="0">
                <a:solidFill>
                  <a:srgbClr val="929292"/>
                </a:solidFill>
                <a:latin typeface="Arial MT"/>
                <a:cs typeface="Arial MT"/>
              </a:rPr>
              <a:t> </a:t>
            </a:r>
            <a:r>
              <a:rPr sz="566" kern="0" dirty="0">
                <a:solidFill>
                  <a:srgbClr val="929292"/>
                </a:solidFill>
                <a:latin typeface="Arial MT"/>
                <a:cs typeface="Arial MT"/>
              </a:rPr>
              <a:t>area</a:t>
            </a:r>
            <a:r>
              <a:rPr sz="566" kern="0" spc="91" dirty="0">
                <a:solidFill>
                  <a:srgbClr val="929292"/>
                </a:solidFill>
                <a:latin typeface="Arial MT"/>
                <a:cs typeface="Arial MT"/>
              </a:rPr>
              <a:t> </a:t>
            </a:r>
            <a:r>
              <a:rPr sz="566" kern="0" dirty="0">
                <a:solidFill>
                  <a:srgbClr val="929292"/>
                </a:solidFill>
                <a:latin typeface="Arial MT"/>
                <a:cs typeface="Arial MT"/>
              </a:rPr>
              <a:t>of</a:t>
            </a:r>
            <a:r>
              <a:rPr sz="566" kern="0" spc="44" dirty="0">
                <a:solidFill>
                  <a:srgbClr val="929292"/>
                </a:solidFill>
                <a:latin typeface="Arial MT"/>
                <a:cs typeface="Arial MT"/>
              </a:rPr>
              <a:t> </a:t>
            </a:r>
            <a:r>
              <a:rPr sz="566" kern="0" spc="-9" dirty="0">
                <a:solidFill>
                  <a:srgbClr val="929292"/>
                </a:solidFill>
                <a:latin typeface="Arial MT"/>
                <a:cs typeface="Arial MT"/>
              </a:rPr>
              <a:t>action</a:t>
            </a:r>
            <a:endParaRPr sz="566" kern="0">
              <a:solidFill>
                <a:sysClr val="windowText" lastClr="000000"/>
              </a:solidFill>
              <a:latin typeface="Arial MT"/>
              <a:cs typeface="Arial M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6" y="318744"/>
            <a:ext cx="192321" cy="258639"/>
          </a:xfrm>
          <a:custGeom>
            <a:avLst/>
            <a:gdLst/>
            <a:ahLst/>
            <a:cxnLst/>
            <a:rect l="l" t="t" r="r" b="b"/>
            <a:pathLst>
              <a:path w="220979" h="297180">
                <a:moveTo>
                  <a:pt x="220980" y="109855"/>
                </a:moveTo>
                <a:lnTo>
                  <a:pt x="213055" y="71767"/>
                </a:lnTo>
                <a:lnTo>
                  <a:pt x="188048" y="32207"/>
                </a:lnTo>
                <a:lnTo>
                  <a:pt x="152857" y="8648"/>
                </a:lnTo>
                <a:lnTo>
                  <a:pt x="145008" y="7048"/>
                </a:lnTo>
                <a:lnTo>
                  <a:pt x="145008" y="106908"/>
                </a:lnTo>
                <a:lnTo>
                  <a:pt x="142303" y="120586"/>
                </a:lnTo>
                <a:lnTo>
                  <a:pt x="134899" y="131749"/>
                </a:lnTo>
                <a:lnTo>
                  <a:pt x="123926" y="139280"/>
                </a:lnTo>
                <a:lnTo>
                  <a:pt x="110490" y="142036"/>
                </a:lnTo>
                <a:lnTo>
                  <a:pt x="97053" y="139280"/>
                </a:lnTo>
                <a:lnTo>
                  <a:pt x="86080" y="131749"/>
                </a:lnTo>
                <a:lnTo>
                  <a:pt x="78676" y="120586"/>
                </a:lnTo>
                <a:lnTo>
                  <a:pt x="75971" y="106908"/>
                </a:lnTo>
                <a:lnTo>
                  <a:pt x="78676" y="93230"/>
                </a:lnTo>
                <a:lnTo>
                  <a:pt x="86080" y="82054"/>
                </a:lnTo>
                <a:lnTo>
                  <a:pt x="97053" y="74523"/>
                </a:lnTo>
                <a:lnTo>
                  <a:pt x="110490" y="71767"/>
                </a:lnTo>
                <a:lnTo>
                  <a:pt x="123926" y="74523"/>
                </a:lnTo>
                <a:lnTo>
                  <a:pt x="134899" y="82054"/>
                </a:lnTo>
                <a:lnTo>
                  <a:pt x="142303" y="93230"/>
                </a:lnTo>
                <a:lnTo>
                  <a:pt x="145008" y="106908"/>
                </a:lnTo>
                <a:lnTo>
                  <a:pt x="145008" y="7048"/>
                </a:lnTo>
                <a:lnTo>
                  <a:pt x="68122" y="8648"/>
                </a:lnTo>
                <a:lnTo>
                  <a:pt x="32931" y="32207"/>
                </a:lnTo>
                <a:lnTo>
                  <a:pt x="8890" y="67132"/>
                </a:lnTo>
                <a:lnTo>
                  <a:pt x="0" y="109855"/>
                </a:lnTo>
                <a:lnTo>
                  <a:pt x="0" y="296697"/>
                </a:lnTo>
                <a:lnTo>
                  <a:pt x="220980" y="296697"/>
                </a:lnTo>
                <a:lnTo>
                  <a:pt x="220980" y="142036"/>
                </a:lnTo>
                <a:lnTo>
                  <a:pt x="220980" y="109855"/>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3" name="object 3"/>
          <p:cNvSpPr txBox="1"/>
          <p:nvPr/>
        </p:nvSpPr>
        <p:spPr>
          <a:xfrm>
            <a:off x="10121204" y="5602119"/>
            <a:ext cx="105556" cy="121032"/>
          </a:xfrm>
          <a:prstGeom prst="rect">
            <a:avLst/>
          </a:prstGeom>
        </p:spPr>
        <p:txBody>
          <a:bodyPr vert="horz" wrap="square" lIns="0" tIns="13816" rIns="0" bIns="0" rtlCol="0">
            <a:spAutoFit/>
          </a:bodyPr>
          <a:lstStyle/>
          <a:p>
            <a:pPr marL="11053" defTabSz="795802">
              <a:spcBef>
                <a:spcPts val="109"/>
              </a:spcBef>
            </a:pPr>
            <a:r>
              <a:rPr sz="696" kern="0" spc="-22" dirty="0">
                <a:solidFill>
                  <a:srgbClr val="252525"/>
                </a:solidFill>
                <a:latin typeface="Calibri"/>
                <a:cs typeface="Calibri"/>
              </a:rPr>
              <a:t>17</a:t>
            </a:r>
            <a:endParaRPr sz="696" kern="0">
              <a:solidFill>
                <a:sysClr val="windowText" lastClr="000000"/>
              </a:solidFill>
              <a:latin typeface="Calibri"/>
              <a:cs typeface="Calibri"/>
            </a:endParaRPr>
          </a:p>
        </p:txBody>
      </p:sp>
      <p:sp>
        <p:nvSpPr>
          <p:cNvPr id="4" name="object 4"/>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5" name="object 5" descr="$PPTXTitle"/>
          <p:cNvSpPr txBox="1">
            <a:spLocks noGrp="1"/>
          </p:cNvSpPr>
          <p:nvPr>
            <p:ph type="title"/>
          </p:nvPr>
        </p:nvSpPr>
        <p:spPr>
          <a:xfrm>
            <a:off x="380223" y="777277"/>
            <a:ext cx="5364558"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03.</a:t>
            </a:r>
            <a:r>
              <a:rPr sz="2611" baseline="1388" dirty="0"/>
              <a:t>	</a:t>
            </a:r>
            <a:r>
              <a:rPr dirty="0"/>
              <a:t>Ecobarrios.</a:t>
            </a:r>
            <a:r>
              <a:rPr spc="-44" dirty="0"/>
              <a:t> </a:t>
            </a:r>
            <a:r>
              <a:rPr dirty="0"/>
              <a:t>Case</a:t>
            </a:r>
            <a:r>
              <a:rPr spc="-52" dirty="0"/>
              <a:t> </a:t>
            </a:r>
            <a:r>
              <a:rPr dirty="0"/>
              <a:t>study</a:t>
            </a:r>
            <a:r>
              <a:rPr spc="-57" dirty="0"/>
              <a:t> </a:t>
            </a:r>
            <a:r>
              <a:rPr dirty="0"/>
              <a:t>3:</a:t>
            </a:r>
            <a:r>
              <a:rPr spc="-39" dirty="0"/>
              <a:t> </a:t>
            </a:r>
            <a:r>
              <a:rPr dirty="0"/>
              <a:t>Boadilla</a:t>
            </a:r>
            <a:r>
              <a:rPr spc="-30" dirty="0"/>
              <a:t> </a:t>
            </a:r>
            <a:r>
              <a:rPr dirty="0"/>
              <a:t>del</a:t>
            </a:r>
            <a:r>
              <a:rPr spc="-39" dirty="0"/>
              <a:t> </a:t>
            </a:r>
            <a:r>
              <a:rPr spc="-9" dirty="0"/>
              <a:t>Monte</a:t>
            </a:r>
            <a:endParaRPr/>
          </a:p>
        </p:txBody>
      </p:sp>
      <p:sp>
        <p:nvSpPr>
          <p:cNvPr id="6" name="object 6"/>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7" name="object 7"/>
          <p:cNvSpPr txBox="1"/>
          <p:nvPr/>
        </p:nvSpPr>
        <p:spPr>
          <a:xfrm>
            <a:off x="346510" y="1373253"/>
            <a:ext cx="3238520" cy="252317"/>
          </a:xfrm>
          <a:prstGeom prst="rect">
            <a:avLst/>
          </a:prstGeom>
        </p:spPr>
        <p:txBody>
          <a:bodyPr vert="horz" wrap="square" lIns="0" tIns="11053" rIns="0" bIns="0" rtlCol="0">
            <a:spAutoFit/>
          </a:bodyPr>
          <a:lstStyle/>
          <a:p>
            <a:pPr marL="11053" defTabSz="795802">
              <a:spcBef>
                <a:spcPts val="87"/>
              </a:spcBef>
            </a:pPr>
            <a:r>
              <a:rPr sz="1567" kern="0" dirty="0">
                <a:solidFill>
                  <a:srgbClr val="252525"/>
                </a:solidFill>
                <a:latin typeface="Calibri"/>
                <a:cs typeface="Calibri"/>
              </a:rPr>
              <a:t>Residential</a:t>
            </a:r>
            <a:r>
              <a:rPr sz="1567" kern="0" spc="-22" dirty="0">
                <a:solidFill>
                  <a:srgbClr val="252525"/>
                </a:solidFill>
                <a:latin typeface="Calibri"/>
                <a:cs typeface="Calibri"/>
              </a:rPr>
              <a:t> </a:t>
            </a:r>
            <a:r>
              <a:rPr sz="1567" kern="0" spc="-9" dirty="0">
                <a:solidFill>
                  <a:srgbClr val="252525"/>
                </a:solidFill>
                <a:latin typeface="Calibri"/>
                <a:cs typeface="Calibri"/>
              </a:rPr>
              <a:t>areas</a:t>
            </a:r>
            <a:r>
              <a:rPr sz="1567" kern="0" spc="-74" dirty="0">
                <a:solidFill>
                  <a:srgbClr val="252525"/>
                </a:solidFill>
                <a:latin typeface="Calibri"/>
                <a:cs typeface="Calibri"/>
              </a:rPr>
              <a:t> </a:t>
            </a:r>
            <a:r>
              <a:rPr sz="1567" kern="0" dirty="0">
                <a:solidFill>
                  <a:srgbClr val="252525"/>
                </a:solidFill>
                <a:latin typeface="Calibri"/>
                <a:cs typeface="Calibri"/>
              </a:rPr>
              <a:t>with</a:t>
            </a:r>
            <a:r>
              <a:rPr sz="1567" kern="0" spc="-30" dirty="0">
                <a:solidFill>
                  <a:srgbClr val="252525"/>
                </a:solidFill>
                <a:latin typeface="Calibri"/>
                <a:cs typeface="Calibri"/>
              </a:rPr>
              <a:t> </a:t>
            </a:r>
            <a:r>
              <a:rPr sz="1567" kern="0" dirty="0">
                <a:solidFill>
                  <a:srgbClr val="252525"/>
                </a:solidFill>
                <a:latin typeface="Calibri"/>
                <a:cs typeface="Calibri"/>
              </a:rPr>
              <a:t>individual</a:t>
            </a:r>
            <a:r>
              <a:rPr sz="1567" kern="0" spc="-17" dirty="0">
                <a:solidFill>
                  <a:srgbClr val="252525"/>
                </a:solidFill>
                <a:latin typeface="Calibri"/>
                <a:cs typeface="Calibri"/>
              </a:rPr>
              <a:t> </a:t>
            </a:r>
            <a:r>
              <a:rPr sz="1567" kern="0" spc="-9" dirty="0">
                <a:solidFill>
                  <a:srgbClr val="252525"/>
                </a:solidFill>
                <a:latin typeface="Calibri"/>
                <a:cs typeface="Calibri"/>
              </a:rPr>
              <a:t>houses</a:t>
            </a:r>
            <a:endParaRPr sz="1567" kern="0">
              <a:solidFill>
                <a:sysClr val="windowText" lastClr="000000"/>
              </a:solidFill>
              <a:latin typeface="Calibri"/>
              <a:cs typeface="Calibri"/>
            </a:endParaRPr>
          </a:p>
        </p:txBody>
      </p:sp>
      <p:pic>
        <p:nvPicPr>
          <p:cNvPr id="8" name="object 8" descr="Comprar chalets en Madrid | Grupo Larvin"/>
          <p:cNvPicPr/>
          <p:nvPr/>
        </p:nvPicPr>
        <p:blipFill>
          <a:blip r:embed="rId2" cstate="print"/>
          <a:stretch>
            <a:fillRect/>
          </a:stretch>
        </p:blipFill>
        <p:spPr>
          <a:xfrm>
            <a:off x="0" y="2470536"/>
            <a:ext cx="3556292" cy="3498264"/>
          </a:xfrm>
          <a:prstGeom prst="rect">
            <a:avLst/>
          </a:prstGeom>
        </p:spPr>
      </p:pic>
      <p:sp>
        <p:nvSpPr>
          <p:cNvPr id="9" name="object 9"/>
          <p:cNvSpPr txBox="1"/>
          <p:nvPr/>
        </p:nvSpPr>
        <p:spPr>
          <a:xfrm>
            <a:off x="7912930" y="5384497"/>
            <a:ext cx="1292645" cy="177463"/>
          </a:xfrm>
          <a:prstGeom prst="rect">
            <a:avLst/>
          </a:prstGeom>
          <a:solidFill>
            <a:srgbClr val="76E4A2"/>
          </a:solidFill>
        </p:spPr>
        <p:txBody>
          <a:bodyPr vert="horz" wrap="square" lIns="0" tIns="9948" rIns="0" bIns="0" rtlCol="0">
            <a:spAutoFit/>
          </a:bodyPr>
          <a:lstStyle/>
          <a:p>
            <a:pPr marL="5526" defTabSz="795802">
              <a:spcBef>
                <a:spcPts val="78"/>
              </a:spcBef>
            </a:pPr>
            <a:r>
              <a:rPr sz="1088" b="1" kern="0" dirty="0">
                <a:solidFill>
                  <a:srgbClr val="252525"/>
                </a:solidFill>
                <a:latin typeface="Calibri"/>
                <a:cs typeface="Calibri"/>
              </a:rPr>
              <a:t>POTENTIAL</a:t>
            </a:r>
            <a:r>
              <a:rPr sz="1088" b="1" kern="0" spc="135" dirty="0">
                <a:solidFill>
                  <a:srgbClr val="252525"/>
                </a:solidFill>
                <a:latin typeface="Calibri"/>
                <a:cs typeface="Calibri"/>
              </a:rPr>
              <a:t> </a:t>
            </a:r>
            <a:r>
              <a:rPr sz="1088" b="1" kern="0" spc="-9" dirty="0">
                <a:solidFill>
                  <a:srgbClr val="252525"/>
                </a:solidFill>
                <a:latin typeface="Calibri"/>
                <a:cs typeface="Calibri"/>
              </a:rPr>
              <a:t>INCREASE</a:t>
            </a:r>
            <a:endParaRPr sz="1088" kern="0">
              <a:solidFill>
                <a:sysClr val="windowText" lastClr="000000"/>
              </a:solidFill>
              <a:latin typeface="Calibri"/>
              <a:cs typeface="Calibri"/>
            </a:endParaRPr>
          </a:p>
        </p:txBody>
      </p:sp>
      <p:sp>
        <p:nvSpPr>
          <p:cNvPr id="10" name="object 10"/>
          <p:cNvSpPr txBox="1"/>
          <p:nvPr/>
        </p:nvSpPr>
        <p:spPr>
          <a:xfrm>
            <a:off x="7715194" y="5571723"/>
            <a:ext cx="1687236" cy="181369"/>
          </a:xfrm>
          <a:prstGeom prst="rect">
            <a:avLst/>
          </a:prstGeom>
        </p:spPr>
        <p:txBody>
          <a:bodyPr vert="horz" wrap="square" lIns="0" tIns="13816" rIns="0" bIns="0" rtlCol="0">
            <a:spAutoFit/>
          </a:bodyPr>
          <a:lstStyle/>
          <a:p>
            <a:pPr marL="11053" defTabSz="795802">
              <a:spcBef>
                <a:spcPts val="109"/>
              </a:spcBef>
            </a:pPr>
            <a:r>
              <a:rPr sz="1088" kern="0" dirty="0">
                <a:solidFill>
                  <a:srgbClr val="252525"/>
                </a:solidFill>
                <a:latin typeface="Calibri"/>
                <a:cs typeface="Calibri"/>
              </a:rPr>
              <a:t>ANNUAL</a:t>
            </a:r>
            <a:r>
              <a:rPr sz="1088" kern="0" spc="83" dirty="0">
                <a:solidFill>
                  <a:srgbClr val="252525"/>
                </a:solidFill>
                <a:latin typeface="Calibri"/>
                <a:cs typeface="Calibri"/>
              </a:rPr>
              <a:t> </a:t>
            </a:r>
            <a:r>
              <a:rPr sz="1088" kern="0" dirty="0">
                <a:solidFill>
                  <a:srgbClr val="252525"/>
                </a:solidFill>
                <a:latin typeface="Calibri"/>
                <a:cs typeface="Calibri"/>
              </a:rPr>
              <a:t>GLASS</a:t>
            </a:r>
            <a:r>
              <a:rPr sz="1088" kern="0" spc="117" dirty="0">
                <a:solidFill>
                  <a:srgbClr val="252525"/>
                </a:solidFill>
                <a:latin typeface="Calibri"/>
                <a:cs typeface="Calibri"/>
              </a:rPr>
              <a:t> </a:t>
            </a:r>
            <a:r>
              <a:rPr sz="1088" kern="0" spc="-9" dirty="0">
                <a:solidFill>
                  <a:srgbClr val="252525"/>
                </a:solidFill>
                <a:latin typeface="Calibri"/>
                <a:cs typeface="Calibri"/>
              </a:rPr>
              <a:t>COLLECTION</a:t>
            </a:r>
            <a:endParaRPr sz="1088" kern="0">
              <a:solidFill>
                <a:sysClr val="windowText" lastClr="000000"/>
              </a:solidFill>
              <a:latin typeface="Calibri"/>
              <a:cs typeface="Calibri"/>
            </a:endParaRPr>
          </a:p>
        </p:txBody>
      </p:sp>
      <p:sp>
        <p:nvSpPr>
          <p:cNvPr id="11" name="object 11"/>
          <p:cNvSpPr txBox="1"/>
          <p:nvPr/>
        </p:nvSpPr>
        <p:spPr>
          <a:xfrm>
            <a:off x="5078396" y="5384497"/>
            <a:ext cx="1195931" cy="177463"/>
          </a:xfrm>
          <a:prstGeom prst="rect">
            <a:avLst/>
          </a:prstGeom>
          <a:solidFill>
            <a:srgbClr val="76E4A2"/>
          </a:solidFill>
        </p:spPr>
        <p:txBody>
          <a:bodyPr vert="horz" wrap="square" lIns="0" tIns="9948" rIns="0" bIns="0" rtlCol="0">
            <a:spAutoFit/>
          </a:bodyPr>
          <a:lstStyle/>
          <a:p>
            <a:pPr marL="3868" defTabSz="795802">
              <a:spcBef>
                <a:spcPts val="78"/>
              </a:spcBef>
            </a:pPr>
            <a:r>
              <a:rPr sz="1088" b="1" kern="0" dirty="0">
                <a:solidFill>
                  <a:srgbClr val="252525"/>
                </a:solidFill>
                <a:latin typeface="Calibri"/>
                <a:cs typeface="Calibri"/>
              </a:rPr>
              <a:t>CITIZENS</a:t>
            </a:r>
            <a:r>
              <a:rPr sz="1088" b="1" kern="0" spc="148" dirty="0">
                <a:solidFill>
                  <a:srgbClr val="252525"/>
                </a:solidFill>
                <a:latin typeface="Calibri"/>
                <a:cs typeface="Calibri"/>
              </a:rPr>
              <a:t> </a:t>
            </a:r>
            <a:r>
              <a:rPr sz="1088" b="1" kern="0" spc="-9" dirty="0">
                <a:solidFill>
                  <a:srgbClr val="252525"/>
                </a:solidFill>
                <a:latin typeface="Calibri"/>
                <a:cs typeface="Calibri"/>
              </a:rPr>
              <a:t>IMPACTED</a:t>
            </a:r>
            <a:endParaRPr sz="1088" kern="0">
              <a:solidFill>
                <a:sysClr val="windowText" lastClr="000000"/>
              </a:solidFill>
              <a:latin typeface="Calibri"/>
              <a:cs typeface="Calibri"/>
            </a:endParaRPr>
          </a:p>
        </p:txBody>
      </p:sp>
      <p:sp>
        <p:nvSpPr>
          <p:cNvPr id="12" name="object 12"/>
          <p:cNvSpPr/>
          <p:nvPr/>
        </p:nvSpPr>
        <p:spPr>
          <a:xfrm>
            <a:off x="4123396" y="4916998"/>
            <a:ext cx="617308" cy="554859"/>
          </a:xfrm>
          <a:custGeom>
            <a:avLst/>
            <a:gdLst/>
            <a:ahLst/>
            <a:cxnLst/>
            <a:rect l="l" t="t" r="r" b="b"/>
            <a:pathLst>
              <a:path w="709295" h="637539">
                <a:moveTo>
                  <a:pt x="673394" y="0"/>
                </a:moveTo>
                <a:lnTo>
                  <a:pt x="177206" y="0"/>
                </a:lnTo>
                <a:lnTo>
                  <a:pt x="163409" y="2776"/>
                </a:lnTo>
                <a:lnTo>
                  <a:pt x="152144" y="10354"/>
                </a:lnTo>
                <a:lnTo>
                  <a:pt x="144549" y="21604"/>
                </a:lnTo>
                <a:lnTo>
                  <a:pt x="141765" y="35399"/>
                </a:lnTo>
                <a:lnTo>
                  <a:pt x="141765" y="196256"/>
                </a:lnTo>
                <a:lnTo>
                  <a:pt x="12149" y="309125"/>
                </a:lnTo>
                <a:lnTo>
                  <a:pt x="6993" y="314691"/>
                </a:lnTo>
                <a:lnTo>
                  <a:pt x="3179" y="321150"/>
                </a:lnTo>
                <a:lnTo>
                  <a:pt x="812" y="328268"/>
                </a:lnTo>
                <a:lnTo>
                  <a:pt x="0" y="335807"/>
                </a:lnTo>
                <a:lnTo>
                  <a:pt x="0" y="601772"/>
                </a:lnTo>
                <a:lnTo>
                  <a:pt x="2784" y="615551"/>
                </a:lnTo>
                <a:lnTo>
                  <a:pt x="10379" y="626803"/>
                </a:lnTo>
                <a:lnTo>
                  <a:pt x="21644" y="634390"/>
                </a:lnTo>
                <a:lnTo>
                  <a:pt x="35441" y="637172"/>
                </a:lnTo>
                <a:lnTo>
                  <a:pt x="673394" y="637172"/>
                </a:lnTo>
                <a:lnTo>
                  <a:pt x="687185" y="634390"/>
                </a:lnTo>
                <a:lnTo>
                  <a:pt x="698451" y="626803"/>
                </a:lnTo>
                <a:lnTo>
                  <a:pt x="706049" y="615551"/>
                </a:lnTo>
                <a:lnTo>
                  <a:pt x="708835" y="601772"/>
                </a:lnTo>
                <a:lnTo>
                  <a:pt x="708835" y="566372"/>
                </a:lnTo>
                <a:lnTo>
                  <a:pt x="70882" y="566372"/>
                </a:lnTo>
                <a:lnTo>
                  <a:pt x="70882" y="351906"/>
                </a:lnTo>
                <a:lnTo>
                  <a:pt x="212647" y="228446"/>
                </a:lnTo>
                <a:lnTo>
                  <a:pt x="320498" y="228446"/>
                </a:lnTo>
                <a:lnTo>
                  <a:pt x="229262" y="149009"/>
                </a:lnTo>
                <a:lnTo>
                  <a:pt x="220955" y="146083"/>
                </a:lnTo>
                <a:lnTo>
                  <a:pt x="212647" y="146083"/>
                </a:lnTo>
                <a:lnTo>
                  <a:pt x="212647" y="70799"/>
                </a:lnTo>
                <a:lnTo>
                  <a:pt x="708835" y="70799"/>
                </a:lnTo>
                <a:lnTo>
                  <a:pt x="708835" y="35399"/>
                </a:lnTo>
                <a:lnTo>
                  <a:pt x="706048" y="21604"/>
                </a:lnTo>
                <a:lnTo>
                  <a:pt x="698451" y="10354"/>
                </a:lnTo>
                <a:lnTo>
                  <a:pt x="687185" y="2776"/>
                </a:lnTo>
                <a:lnTo>
                  <a:pt x="673394" y="0"/>
                </a:lnTo>
                <a:close/>
              </a:path>
              <a:path w="709295" h="637539">
                <a:moveTo>
                  <a:pt x="248089" y="424773"/>
                </a:moveTo>
                <a:lnTo>
                  <a:pt x="177206" y="424773"/>
                </a:lnTo>
                <a:lnTo>
                  <a:pt x="177206" y="566372"/>
                </a:lnTo>
                <a:lnTo>
                  <a:pt x="248089" y="566372"/>
                </a:lnTo>
                <a:lnTo>
                  <a:pt x="248089" y="424773"/>
                </a:lnTo>
                <a:close/>
              </a:path>
              <a:path w="709295" h="637539">
                <a:moveTo>
                  <a:pt x="320498" y="228446"/>
                </a:moveTo>
                <a:lnTo>
                  <a:pt x="212647" y="228446"/>
                </a:lnTo>
                <a:lnTo>
                  <a:pt x="354413" y="351906"/>
                </a:lnTo>
                <a:lnTo>
                  <a:pt x="354413" y="566372"/>
                </a:lnTo>
                <a:lnTo>
                  <a:pt x="425305" y="566372"/>
                </a:lnTo>
                <a:lnTo>
                  <a:pt x="425305" y="335807"/>
                </a:lnTo>
                <a:lnTo>
                  <a:pt x="424490" y="328268"/>
                </a:lnTo>
                <a:lnTo>
                  <a:pt x="422121" y="321150"/>
                </a:lnTo>
                <a:lnTo>
                  <a:pt x="418307" y="314691"/>
                </a:lnTo>
                <a:lnTo>
                  <a:pt x="413160" y="309125"/>
                </a:lnTo>
                <a:lnTo>
                  <a:pt x="320498" y="228446"/>
                </a:lnTo>
                <a:close/>
              </a:path>
              <a:path w="709295" h="637539">
                <a:moveTo>
                  <a:pt x="708835" y="70799"/>
                </a:moveTo>
                <a:lnTo>
                  <a:pt x="637952" y="70799"/>
                </a:lnTo>
                <a:lnTo>
                  <a:pt x="637953" y="566372"/>
                </a:lnTo>
                <a:lnTo>
                  <a:pt x="708835" y="566372"/>
                </a:lnTo>
                <a:lnTo>
                  <a:pt x="708835" y="70799"/>
                </a:lnTo>
                <a:close/>
              </a:path>
              <a:path w="709295" h="637539">
                <a:moveTo>
                  <a:pt x="567070" y="424773"/>
                </a:moveTo>
                <a:lnTo>
                  <a:pt x="496187" y="424773"/>
                </a:lnTo>
                <a:lnTo>
                  <a:pt x="496187" y="495573"/>
                </a:lnTo>
                <a:lnTo>
                  <a:pt x="567070" y="495573"/>
                </a:lnTo>
                <a:lnTo>
                  <a:pt x="567070" y="424773"/>
                </a:lnTo>
                <a:close/>
              </a:path>
              <a:path w="709295" h="637539">
                <a:moveTo>
                  <a:pt x="567070" y="283198"/>
                </a:moveTo>
                <a:lnTo>
                  <a:pt x="496187" y="283198"/>
                </a:lnTo>
                <a:lnTo>
                  <a:pt x="496187" y="353974"/>
                </a:lnTo>
                <a:lnTo>
                  <a:pt x="567070" y="353974"/>
                </a:lnTo>
                <a:lnTo>
                  <a:pt x="567070" y="283198"/>
                </a:lnTo>
                <a:close/>
              </a:path>
              <a:path w="709295" h="637539">
                <a:moveTo>
                  <a:pt x="425305" y="141599"/>
                </a:moveTo>
                <a:lnTo>
                  <a:pt x="354412" y="141599"/>
                </a:lnTo>
                <a:lnTo>
                  <a:pt x="354413" y="212398"/>
                </a:lnTo>
                <a:lnTo>
                  <a:pt x="425305" y="212398"/>
                </a:lnTo>
                <a:lnTo>
                  <a:pt x="425305" y="141599"/>
                </a:lnTo>
                <a:close/>
              </a:path>
              <a:path w="709295" h="637539">
                <a:moveTo>
                  <a:pt x="567070" y="141599"/>
                </a:moveTo>
                <a:lnTo>
                  <a:pt x="496187" y="141599"/>
                </a:lnTo>
                <a:lnTo>
                  <a:pt x="496187" y="212398"/>
                </a:lnTo>
                <a:lnTo>
                  <a:pt x="567070" y="212398"/>
                </a:lnTo>
                <a:lnTo>
                  <a:pt x="567070" y="141599"/>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pic>
        <p:nvPicPr>
          <p:cNvPr id="13" name="object 13"/>
          <p:cNvPicPr/>
          <p:nvPr/>
        </p:nvPicPr>
        <p:blipFill>
          <a:blip r:embed="rId3" cstate="print"/>
          <a:stretch>
            <a:fillRect/>
          </a:stretch>
        </p:blipFill>
        <p:spPr>
          <a:xfrm>
            <a:off x="6880474" y="4882848"/>
            <a:ext cx="571951" cy="703581"/>
          </a:xfrm>
          <a:prstGeom prst="rect">
            <a:avLst/>
          </a:prstGeom>
        </p:spPr>
      </p:pic>
      <p:sp>
        <p:nvSpPr>
          <p:cNvPr id="14" name="object 14"/>
          <p:cNvSpPr/>
          <p:nvPr/>
        </p:nvSpPr>
        <p:spPr>
          <a:xfrm>
            <a:off x="315009" y="1865387"/>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15" name="object 15"/>
          <p:cNvSpPr txBox="1"/>
          <p:nvPr/>
        </p:nvSpPr>
        <p:spPr>
          <a:xfrm>
            <a:off x="1493588" y="1925349"/>
            <a:ext cx="817367"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4" dirty="0">
                <a:solidFill>
                  <a:srgbClr val="FFFFFF"/>
                </a:solidFill>
                <a:latin typeface="Calibri"/>
                <a:cs typeface="Calibri"/>
              </a:rPr>
              <a:t> </a:t>
            </a:r>
            <a:r>
              <a:rPr sz="1044" b="1" kern="0" spc="-9" dirty="0">
                <a:solidFill>
                  <a:srgbClr val="FFFFFF"/>
                </a:solidFill>
                <a:latin typeface="Calibri"/>
                <a:cs typeface="Calibri"/>
              </a:rPr>
              <a:t>PROBLEM</a:t>
            </a:r>
            <a:endParaRPr sz="1044" kern="0">
              <a:solidFill>
                <a:sysClr val="windowText" lastClr="000000"/>
              </a:solidFill>
              <a:latin typeface="Calibri"/>
              <a:cs typeface="Calibri"/>
            </a:endParaRPr>
          </a:p>
        </p:txBody>
      </p:sp>
      <p:sp>
        <p:nvSpPr>
          <p:cNvPr id="16" name="object 16"/>
          <p:cNvSpPr/>
          <p:nvPr/>
        </p:nvSpPr>
        <p:spPr>
          <a:xfrm>
            <a:off x="4061966" y="2649042"/>
            <a:ext cx="1754659" cy="182374"/>
          </a:xfrm>
          <a:custGeom>
            <a:avLst/>
            <a:gdLst/>
            <a:ahLst/>
            <a:cxnLst/>
            <a:rect l="l" t="t" r="r" b="b"/>
            <a:pathLst>
              <a:path w="2016125" h="209550">
                <a:moveTo>
                  <a:pt x="2015617" y="0"/>
                </a:moveTo>
                <a:lnTo>
                  <a:pt x="0" y="0"/>
                </a:lnTo>
                <a:lnTo>
                  <a:pt x="0" y="209550"/>
                </a:lnTo>
                <a:lnTo>
                  <a:pt x="2015617" y="209550"/>
                </a:lnTo>
                <a:lnTo>
                  <a:pt x="2015617"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7" name="object 17"/>
          <p:cNvSpPr/>
          <p:nvPr/>
        </p:nvSpPr>
        <p:spPr>
          <a:xfrm>
            <a:off x="4061966" y="3196163"/>
            <a:ext cx="2223305" cy="182374"/>
          </a:xfrm>
          <a:custGeom>
            <a:avLst/>
            <a:gdLst/>
            <a:ahLst/>
            <a:cxnLst/>
            <a:rect l="l" t="t" r="r" b="b"/>
            <a:pathLst>
              <a:path w="2554604" h="209550">
                <a:moveTo>
                  <a:pt x="2554224" y="0"/>
                </a:moveTo>
                <a:lnTo>
                  <a:pt x="0" y="0"/>
                </a:lnTo>
                <a:lnTo>
                  <a:pt x="0" y="209550"/>
                </a:lnTo>
                <a:lnTo>
                  <a:pt x="2554224" y="209550"/>
                </a:lnTo>
                <a:lnTo>
                  <a:pt x="2554224"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8" name="object 18"/>
          <p:cNvSpPr/>
          <p:nvPr/>
        </p:nvSpPr>
        <p:spPr>
          <a:xfrm>
            <a:off x="4061966" y="3909080"/>
            <a:ext cx="1654077" cy="182374"/>
          </a:xfrm>
          <a:custGeom>
            <a:avLst/>
            <a:gdLst/>
            <a:ahLst/>
            <a:cxnLst/>
            <a:rect l="l" t="t" r="r" b="b"/>
            <a:pathLst>
              <a:path w="1900554" h="209550">
                <a:moveTo>
                  <a:pt x="1900301" y="0"/>
                </a:moveTo>
                <a:lnTo>
                  <a:pt x="0" y="0"/>
                </a:lnTo>
                <a:lnTo>
                  <a:pt x="0" y="209550"/>
                </a:lnTo>
                <a:lnTo>
                  <a:pt x="1900301" y="209550"/>
                </a:lnTo>
                <a:lnTo>
                  <a:pt x="1900301"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9" name="object 19"/>
          <p:cNvSpPr/>
          <p:nvPr/>
        </p:nvSpPr>
        <p:spPr>
          <a:xfrm>
            <a:off x="4061966" y="4456202"/>
            <a:ext cx="1434123" cy="182374"/>
          </a:xfrm>
          <a:custGeom>
            <a:avLst/>
            <a:gdLst/>
            <a:ahLst/>
            <a:cxnLst/>
            <a:rect l="l" t="t" r="r" b="b"/>
            <a:pathLst>
              <a:path w="1647825" h="209550">
                <a:moveTo>
                  <a:pt x="1647825" y="0"/>
                </a:moveTo>
                <a:lnTo>
                  <a:pt x="0" y="0"/>
                </a:lnTo>
                <a:lnTo>
                  <a:pt x="0" y="209550"/>
                </a:lnTo>
                <a:lnTo>
                  <a:pt x="1647825" y="209550"/>
                </a:lnTo>
                <a:lnTo>
                  <a:pt x="1647825"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20" name="object 20"/>
          <p:cNvSpPr txBox="1">
            <a:spLocks noGrp="1"/>
          </p:cNvSpPr>
          <p:nvPr>
            <p:ph type="body" idx="1"/>
          </p:nvPr>
        </p:nvSpPr>
        <p:spPr>
          <a:xfrm>
            <a:off x="3848590" y="2642692"/>
            <a:ext cx="5553840" cy="2699844"/>
          </a:xfrm>
          <a:prstGeom prst="rect">
            <a:avLst/>
          </a:prstGeom>
        </p:spPr>
        <p:txBody>
          <a:bodyPr vert="horz" wrap="square" lIns="0" tIns="5526" rIns="0" bIns="0" rtlCol="0">
            <a:spAutoFit/>
          </a:bodyPr>
          <a:lstStyle/>
          <a:p>
            <a:pPr marL="259741" marR="4421" indent="-249241">
              <a:lnSpc>
                <a:spcPct val="105100"/>
              </a:lnSpc>
              <a:spcBef>
                <a:spcPts val="44"/>
              </a:spcBef>
              <a:buFont typeface="Arial MT"/>
              <a:buChar char="•"/>
              <a:tabLst>
                <a:tab pos="259741" algn="l"/>
              </a:tabLst>
            </a:pPr>
            <a:r>
              <a:rPr b="1" dirty="0">
                <a:latin typeface="Calibri"/>
                <a:cs typeface="Calibri"/>
              </a:rPr>
              <a:t>Low</a:t>
            </a:r>
            <a:r>
              <a:rPr b="1" spc="-17" dirty="0"/>
              <a:t> </a:t>
            </a:r>
            <a:r>
              <a:rPr b="1" dirty="0">
                <a:latin typeface="Calibri"/>
                <a:cs typeface="Calibri"/>
              </a:rPr>
              <a:t>density</a:t>
            </a:r>
            <a:r>
              <a:rPr b="1" spc="30" dirty="0"/>
              <a:t> </a:t>
            </a:r>
            <a:r>
              <a:rPr b="1" dirty="0">
                <a:latin typeface="Calibri"/>
                <a:cs typeface="Calibri"/>
              </a:rPr>
              <a:t>population</a:t>
            </a:r>
            <a:r>
              <a:rPr b="1" spc="22" dirty="0"/>
              <a:t> </a:t>
            </a:r>
            <a:r>
              <a:rPr b="1" dirty="0">
                <a:latin typeface="Calibri"/>
                <a:cs typeface="Calibri"/>
              </a:rPr>
              <a:t>areas:</a:t>
            </a:r>
            <a:r>
              <a:rPr b="1" spc="9" dirty="0"/>
              <a:t> </a:t>
            </a:r>
            <a:r>
              <a:rPr dirty="0"/>
              <a:t>The</a:t>
            </a:r>
            <a:r>
              <a:rPr spc="-4" dirty="0"/>
              <a:t> </a:t>
            </a:r>
            <a:r>
              <a:rPr dirty="0"/>
              <a:t>glass</a:t>
            </a:r>
            <a:r>
              <a:rPr spc="-13" dirty="0"/>
              <a:t> </a:t>
            </a:r>
            <a:r>
              <a:rPr dirty="0"/>
              <a:t>bins</a:t>
            </a:r>
            <a:r>
              <a:rPr spc="57" dirty="0"/>
              <a:t> </a:t>
            </a:r>
            <a:r>
              <a:rPr spc="-17" dirty="0"/>
              <a:t>are</a:t>
            </a:r>
            <a:r>
              <a:rPr spc="-4" dirty="0"/>
              <a:t> </a:t>
            </a:r>
            <a:r>
              <a:rPr dirty="0"/>
              <a:t>located</a:t>
            </a:r>
            <a:r>
              <a:rPr spc="-39" dirty="0"/>
              <a:t> </a:t>
            </a:r>
            <a:r>
              <a:rPr dirty="0"/>
              <a:t>far</a:t>
            </a:r>
            <a:r>
              <a:rPr spc="35" dirty="0"/>
              <a:t> </a:t>
            </a:r>
            <a:r>
              <a:rPr spc="-17" dirty="0"/>
              <a:t>away</a:t>
            </a:r>
            <a:r>
              <a:rPr spc="-22" dirty="0"/>
              <a:t> </a:t>
            </a:r>
            <a:r>
              <a:rPr dirty="0"/>
              <a:t>from</a:t>
            </a:r>
            <a:r>
              <a:rPr spc="-9" dirty="0"/>
              <a:t> </a:t>
            </a:r>
            <a:r>
              <a:rPr dirty="0"/>
              <a:t>the homes</a:t>
            </a:r>
            <a:r>
              <a:rPr spc="57" dirty="0"/>
              <a:t> </a:t>
            </a:r>
            <a:r>
              <a:rPr dirty="0"/>
              <a:t>which</a:t>
            </a:r>
            <a:r>
              <a:rPr spc="-30" dirty="0"/>
              <a:t> </a:t>
            </a:r>
            <a:r>
              <a:rPr dirty="0"/>
              <a:t>does</a:t>
            </a:r>
            <a:r>
              <a:rPr spc="52" dirty="0"/>
              <a:t> </a:t>
            </a:r>
            <a:r>
              <a:rPr dirty="0"/>
              <a:t>not</a:t>
            </a:r>
            <a:r>
              <a:rPr spc="52" dirty="0"/>
              <a:t> </a:t>
            </a:r>
            <a:r>
              <a:rPr dirty="0"/>
              <a:t>ease </a:t>
            </a:r>
            <a:r>
              <a:rPr spc="-22" dirty="0"/>
              <a:t>the </a:t>
            </a:r>
            <a:r>
              <a:rPr spc="-9" dirty="0"/>
              <a:t>recycling</a:t>
            </a:r>
            <a:r>
              <a:rPr spc="-26" dirty="0"/>
              <a:t> </a:t>
            </a:r>
            <a:r>
              <a:rPr spc="-9" dirty="0"/>
              <a:t>process.</a:t>
            </a:r>
          </a:p>
          <a:p>
            <a:pPr>
              <a:spcBef>
                <a:spcPts val="274"/>
              </a:spcBef>
              <a:buClr>
                <a:srgbClr val="252525"/>
              </a:buClr>
              <a:buFont typeface="Arial MT"/>
              <a:buChar char="•"/>
            </a:pPr>
            <a:endParaRPr spc="-9" dirty="0"/>
          </a:p>
          <a:p>
            <a:pPr marL="259741" marR="133186" indent="-249241">
              <a:lnSpc>
                <a:spcPct val="102600"/>
              </a:lnSpc>
              <a:buFont typeface="Arial MT"/>
              <a:buChar char="•"/>
              <a:tabLst>
                <a:tab pos="259741" algn="l"/>
              </a:tabLst>
            </a:pPr>
            <a:r>
              <a:rPr b="1" dirty="0">
                <a:latin typeface="Calibri"/>
                <a:cs typeface="Calibri"/>
              </a:rPr>
              <a:t>Different</a:t>
            </a:r>
            <a:r>
              <a:rPr b="1" spc="30" dirty="0"/>
              <a:t> </a:t>
            </a:r>
            <a:r>
              <a:rPr b="1" dirty="0">
                <a:latin typeface="Calibri"/>
                <a:cs typeface="Calibri"/>
              </a:rPr>
              <a:t>collection</a:t>
            </a:r>
            <a:r>
              <a:rPr b="1" spc="83" dirty="0"/>
              <a:t> </a:t>
            </a:r>
            <a:r>
              <a:rPr b="1" dirty="0">
                <a:latin typeface="Calibri"/>
                <a:cs typeface="Calibri"/>
              </a:rPr>
              <a:t>per</a:t>
            </a:r>
            <a:r>
              <a:rPr b="1" spc="26" dirty="0"/>
              <a:t> </a:t>
            </a:r>
            <a:r>
              <a:rPr b="1" dirty="0">
                <a:latin typeface="Calibri"/>
                <a:cs typeface="Calibri"/>
              </a:rPr>
              <a:t>type</a:t>
            </a:r>
            <a:r>
              <a:rPr b="1" spc="57" dirty="0"/>
              <a:t> </a:t>
            </a:r>
            <a:r>
              <a:rPr b="1" dirty="0">
                <a:latin typeface="Calibri"/>
                <a:cs typeface="Calibri"/>
              </a:rPr>
              <a:t>of</a:t>
            </a:r>
            <a:r>
              <a:rPr b="1" spc="70" dirty="0"/>
              <a:t> </a:t>
            </a:r>
            <a:r>
              <a:rPr b="1" dirty="0">
                <a:latin typeface="Calibri"/>
                <a:cs typeface="Calibri"/>
              </a:rPr>
              <a:t>waste: </a:t>
            </a:r>
            <a:r>
              <a:rPr spc="-9" dirty="0"/>
              <a:t>Existence </a:t>
            </a:r>
            <a:r>
              <a:rPr dirty="0"/>
              <a:t>of</a:t>
            </a:r>
            <a:r>
              <a:rPr spc="17" dirty="0"/>
              <a:t> </a:t>
            </a:r>
            <a:r>
              <a:rPr dirty="0"/>
              <a:t>more</a:t>
            </a:r>
            <a:r>
              <a:rPr spc="-9" dirty="0"/>
              <a:t> </a:t>
            </a:r>
            <a:r>
              <a:rPr dirty="0"/>
              <a:t>convenient</a:t>
            </a:r>
            <a:r>
              <a:rPr spc="48" dirty="0"/>
              <a:t> </a:t>
            </a:r>
            <a:r>
              <a:rPr spc="-9" dirty="0"/>
              <a:t>door-to-</a:t>
            </a:r>
            <a:r>
              <a:rPr dirty="0"/>
              <a:t>door</a:t>
            </a:r>
            <a:r>
              <a:rPr spc="-39" dirty="0"/>
              <a:t> </a:t>
            </a:r>
            <a:r>
              <a:rPr dirty="0"/>
              <a:t>collection</a:t>
            </a:r>
            <a:r>
              <a:rPr spc="35" dirty="0"/>
              <a:t> </a:t>
            </a:r>
            <a:r>
              <a:rPr spc="-9" dirty="0"/>
              <a:t>systems</a:t>
            </a:r>
            <a:r>
              <a:rPr spc="-17" dirty="0"/>
              <a:t> </a:t>
            </a:r>
            <a:r>
              <a:rPr spc="-22" dirty="0"/>
              <a:t>for </a:t>
            </a:r>
            <a:r>
              <a:rPr dirty="0"/>
              <a:t>other</a:t>
            </a:r>
            <a:r>
              <a:rPr spc="-52" dirty="0"/>
              <a:t> </a:t>
            </a:r>
            <a:r>
              <a:rPr dirty="0"/>
              <a:t>type</a:t>
            </a:r>
            <a:r>
              <a:rPr spc="-22" dirty="0"/>
              <a:t> </a:t>
            </a:r>
            <a:r>
              <a:rPr dirty="0"/>
              <a:t>of</a:t>
            </a:r>
            <a:r>
              <a:rPr spc="4" dirty="0"/>
              <a:t> </a:t>
            </a:r>
            <a:r>
              <a:rPr dirty="0"/>
              <a:t>waste</a:t>
            </a:r>
            <a:r>
              <a:rPr spc="-22" dirty="0"/>
              <a:t> </a:t>
            </a:r>
            <a:r>
              <a:rPr dirty="0"/>
              <a:t>(organic,</a:t>
            </a:r>
            <a:r>
              <a:rPr spc="-4" dirty="0"/>
              <a:t> </a:t>
            </a:r>
            <a:r>
              <a:rPr dirty="0"/>
              <a:t>paper</a:t>
            </a:r>
            <a:r>
              <a:rPr spc="-52" dirty="0"/>
              <a:t> </a:t>
            </a:r>
            <a:r>
              <a:rPr dirty="0"/>
              <a:t>and</a:t>
            </a:r>
            <a:r>
              <a:rPr spc="9" dirty="0"/>
              <a:t> </a:t>
            </a:r>
            <a:r>
              <a:rPr dirty="0"/>
              <a:t>non-glass</a:t>
            </a:r>
            <a:r>
              <a:rPr spc="35" dirty="0"/>
              <a:t> </a:t>
            </a:r>
            <a:r>
              <a:rPr spc="-9" dirty="0"/>
              <a:t>waste</a:t>
            </a:r>
            <a:r>
              <a:rPr spc="-22" dirty="0"/>
              <a:t> </a:t>
            </a:r>
            <a:r>
              <a:rPr dirty="0"/>
              <a:t>packaging) but</a:t>
            </a:r>
            <a:r>
              <a:rPr spc="-39" dirty="0"/>
              <a:t> </a:t>
            </a:r>
            <a:r>
              <a:rPr dirty="0"/>
              <a:t>not</a:t>
            </a:r>
            <a:r>
              <a:rPr spc="-30" dirty="0"/>
              <a:t> </a:t>
            </a:r>
            <a:r>
              <a:rPr dirty="0"/>
              <a:t>for</a:t>
            </a:r>
            <a:r>
              <a:rPr spc="-52" dirty="0"/>
              <a:t> </a:t>
            </a:r>
            <a:r>
              <a:rPr dirty="0"/>
              <a:t>the</a:t>
            </a:r>
            <a:r>
              <a:rPr spc="-22" dirty="0"/>
              <a:t> </a:t>
            </a:r>
            <a:r>
              <a:rPr dirty="0"/>
              <a:t>glass.</a:t>
            </a:r>
            <a:r>
              <a:rPr spc="-9" dirty="0"/>
              <a:t> </a:t>
            </a:r>
            <a:r>
              <a:rPr dirty="0"/>
              <a:t>This</a:t>
            </a:r>
            <a:r>
              <a:rPr spc="30" dirty="0"/>
              <a:t> </a:t>
            </a:r>
            <a:r>
              <a:rPr spc="-9" dirty="0"/>
              <a:t>situation </a:t>
            </a:r>
            <a:r>
              <a:rPr dirty="0"/>
              <a:t>encourages</a:t>
            </a:r>
            <a:r>
              <a:rPr spc="-39" dirty="0"/>
              <a:t> </a:t>
            </a:r>
            <a:r>
              <a:rPr dirty="0"/>
              <a:t>people</a:t>
            </a:r>
            <a:r>
              <a:rPr spc="-22" dirty="0"/>
              <a:t> </a:t>
            </a:r>
            <a:r>
              <a:rPr dirty="0"/>
              <a:t>to</a:t>
            </a:r>
            <a:r>
              <a:rPr spc="4" dirty="0"/>
              <a:t> </a:t>
            </a:r>
            <a:r>
              <a:rPr dirty="0"/>
              <a:t>deposit</a:t>
            </a:r>
            <a:r>
              <a:rPr spc="26" dirty="0"/>
              <a:t> </a:t>
            </a:r>
            <a:r>
              <a:rPr dirty="0"/>
              <a:t>the</a:t>
            </a:r>
            <a:r>
              <a:rPr spc="-26" dirty="0"/>
              <a:t> </a:t>
            </a:r>
            <a:r>
              <a:rPr dirty="0"/>
              <a:t>glass</a:t>
            </a:r>
            <a:r>
              <a:rPr spc="30" dirty="0"/>
              <a:t> </a:t>
            </a:r>
            <a:r>
              <a:rPr dirty="0"/>
              <a:t>in</a:t>
            </a:r>
            <a:r>
              <a:rPr spc="-57" dirty="0"/>
              <a:t> </a:t>
            </a:r>
            <a:r>
              <a:rPr dirty="0"/>
              <a:t>the</a:t>
            </a:r>
            <a:r>
              <a:rPr spc="-22" dirty="0"/>
              <a:t> </a:t>
            </a:r>
            <a:r>
              <a:rPr spc="-9" dirty="0"/>
              <a:t>incorrect</a:t>
            </a:r>
            <a:r>
              <a:rPr spc="-39" dirty="0"/>
              <a:t> </a:t>
            </a:r>
            <a:r>
              <a:rPr spc="-17" dirty="0"/>
              <a:t>bin.</a:t>
            </a:r>
          </a:p>
          <a:p>
            <a:pPr marL="259741" marR="52501" indent="-249241">
              <a:lnSpc>
                <a:spcPct val="105100"/>
              </a:lnSpc>
              <a:buFont typeface="Arial MT"/>
              <a:buChar char="•"/>
              <a:tabLst>
                <a:tab pos="259741" algn="l"/>
              </a:tabLst>
            </a:pPr>
            <a:r>
              <a:rPr b="1" dirty="0">
                <a:latin typeface="Calibri"/>
                <a:cs typeface="Calibri"/>
              </a:rPr>
              <a:t>High</a:t>
            </a:r>
            <a:r>
              <a:rPr b="1" spc="22" dirty="0"/>
              <a:t> </a:t>
            </a:r>
            <a:r>
              <a:rPr b="1" dirty="0">
                <a:latin typeface="Calibri"/>
                <a:cs typeface="Calibri"/>
              </a:rPr>
              <a:t>glass</a:t>
            </a:r>
            <a:r>
              <a:rPr b="1" spc="44" dirty="0"/>
              <a:t> </a:t>
            </a:r>
            <a:r>
              <a:rPr b="1" dirty="0">
                <a:latin typeface="Calibri"/>
                <a:cs typeface="Calibri"/>
              </a:rPr>
              <a:t>waste</a:t>
            </a:r>
            <a:r>
              <a:rPr b="1" spc="61" dirty="0"/>
              <a:t> </a:t>
            </a:r>
            <a:r>
              <a:rPr b="1" dirty="0">
                <a:latin typeface="Calibri"/>
                <a:cs typeface="Calibri"/>
              </a:rPr>
              <a:t>generation: </a:t>
            </a:r>
            <a:r>
              <a:rPr dirty="0"/>
              <a:t>Population</a:t>
            </a:r>
            <a:r>
              <a:rPr spc="39" dirty="0"/>
              <a:t> </a:t>
            </a:r>
            <a:r>
              <a:rPr dirty="0"/>
              <a:t>living</a:t>
            </a:r>
            <a:r>
              <a:rPr spc="30" dirty="0"/>
              <a:t> </a:t>
            </a:r>
            <a:r>
              <a:rPr dirty="0"/>
              <a:t>in</a:t>
            </a:r>
            <a:r>
              <a:rPr spc="-35" dirty="0"/>
              <a:t> </a:t>
            </a:r>
            <a:r>
              <a:rPr dirty="0"/>
              <a:t>these areas</a:t>
            </a:r>
            <a:r>
              <a:rPr spc="-17" dirty="0"/>
              <a:t> </a:t>
            </a:r>
            <a:r>
              <a:rPr dirty="0"/>
              <a:t>tend</a:t>
            </a:r>
            <a:r>
              <a:rPr spc="-30" dirty="0"/>
              <a:t> </a:t>
            </a:r>
            <a:r>
              <a:rPr dirty="0"/>
              <a:t>to</a:t>
            </a:r>
            <a:r>
              <a:rPr spc="-39" dirty="0"/>
              <a:t> </a:t>
            </a:r>
            <a:r>
              <a:rPr dirty="0"/>
              <a:t>have higher</a:t>
            </a:r>
            <a:r>
              <a:rPr spc="-35" dirty="0"/>
              <a:t> </a:t>
            </a:r>
            <a:r>
              <a:rPr dirty="0"/>
              <a:t>incomes</a:t>
            </a:r>
            <a:r>
              <a:rPr spc="52" dirty="0"/>
              <a:t> </a:t>
            </a:r>
            <a:r>
              <a:rPr dirty="0"/>
              <a:t>and</a:t>
            </a:r>
            <a:r>
              <a:rPr spc="-30" dirty="0"/>
              <a:t> </a:t>
            </a:r>
            <a:r>
              <a:rPr dirty="0"/>
              <a:t>to</a:t>
            </a:r>
            <a:r>
              <a:rPr spc="-39" dirty="0"/>
              <a:t> </a:t>
            </a:r>
            <a:r>
              <a:rPr spc="-9" dirty="0"/>
              <a:t>consume </a:t>
            </a:r>
            <a:r>
              <a:rPr dirty="0"/>
              <a:t>more</a:t>
            </a:r>
            <a:r>
              <a:rPr spc="-13" dirty="0"/>
              <a:t> </a:t>
            </a:r>
            <a:r>
              <a:rPr dirty="0"/>
              <a:t>glass</a:t>
            </a:r>
            <a:r>
              <a:rPr spc="44" dirty="0"/>
              <a:t> </a:t>
            </a:r>
            <a:r>
              <a:rPr spc="-9" dirty="0"/>
              <a:t>packaging</a:t>
            </a:r>
            <a:r>
              <a:rPr spc="-44" dirty="0"/>
              <a:t> </a:t>
            </a:r>
            <a:r>
              <a:rPr spc="-9" dirty="0"/>
              <a:t>products</a:t>
            </a:r>
          </a:p>
          <a:p>
            <a:pPr>
              <a:spcBef>
                <a:spcPts val="309"/>
              </a:spcBef>
              <a:buClr>
                <a:srgbClr val="252525"/>
              </a:buClr>
              <a:buFont typeface="Arial MT"/>
              <a:buChar char="•"/>
            </a:pPr>
            <a:endParaRPr spc="-9" dirty="0"/>
          </a:p>
          <a:p>
            <a:pPr marL="259741" indent="-248688">
              <a:buFont typeface="Arial MT"/>
              <a:buChar char="•"/>
              <a:tabLst>
                <a:tab pos="259741" algn="l"/>
              </a:tabLst>
            </a:pPr>
            <a:r>
              <a:rPr b="1" dirty="0">
                <a:latin typeface="Calibri"/>
                <a:cs typeface="Calibri"/>
              </a:rPr>
              <a:t>Private</a:t>
            </a:r>
            <a:r>
              <a:rPr b="1" spc="-22" dirty="0"/>
              <a:t> </a:t>
            </a:r>
            <a:r>
              <a:rPr b="1" dirty="0">
                <a:latin typeface="Calibri"/>
                <a:cs typeface="Calibri"/>
              </a:rPr>
              <a:t>residential</a:t>
            </a:r>
            <a:r>
              <a:rPr b="1" spc="78" dirty="0"/>
              <a:t> </a:t>
            </a:r>
            <a:r>
              <a:rPr b="1" dirty="0">
                <a:latin typeface="Calibri"/>
                <a:cs typeface="Calibri"/>
              </a:rPr>
              <a:t>areas:</a:t>
            </a:r>
            <a:r>
              <a:rPr b="1" spc="-4" dirty="0"/>
              <a:t> </a:t>
            </a:r>
            <a:r>
              <a:rPr dirty="0"/>
              <a:t>Inability</a:t>
            </a:r>
            <a:r>
              <a:rPr spc="-30" dirty="0"/>
              <a:t> </a:t>
            </a:r>
            <a:r>
              <a:rPr dirty="0"/>
              <a:t>to</a:t>
            </a:r>
            <a:r>
              <a:rPr spc="22" dirty="0"/>
              <a:t> </a:t>
            </a:r>
            <a:r>
              <a:rPr dirty="0"/>
              <a:t>place</a:t>
            </a:r>
            <a:r>
              <a:rPr spc="-9" dirty="0"/>
              <a:t> </a:t>
            </a:r>
            <a:r>
              <a:rPr dirty="0"/>
              <a:t>standard</a:t>
            </a:r>
            <a:r>
              <a:rPr spc="22" dirty="0"/>
              <a:t> </a:t>
            </a:r>
            <a:r>
              <a:rPr dirty="0"/>
              <a:t>bins,</a:t>
            </a:r>
            <a:r>
              <a:rPr spc="4" dirty="0"/>
              <a:t> </a:t>
            </a:r>
            <a:r>
              <a:rPr dirty="0"/>
              <a:t>thus</a:t>
            </a:r>
            <a:r>
              <a:rPr spc="-22" dirty="0"/>
              <a:t> </a:t>
            </a:r>
            <a:r>
              <a:rPr dirty="0"/>
              <a:t>collect</a:t>
            </a:r>
            <a:r>
              <a:rPr spc="-26" dirty="0"/>
              <a:t> </a:t>
            </a:r>
            <a:r>
              <a:rPr dirty="0"/>
              <a:t>with</a:t>
            </a:r>
            <a:r>
              <a:rPr spc="-48" dirty="0"/>
              <a:t> </a:t>
            </a:r>
            <a:r>
              <a:rPr dirty="0"/>
              <a:t>usual</a:t>
            </a:r>
            <a:r>
              <a:rPr spc="-39" dirty="0"/>
              <a:t> </a:t>
            </a:r>
            <a:r>
              <a:rPr spc="-9" dirty="0"/>
              <a:t>trucks</a:t>
            </a:r>
          </a:p>
          <a:p>
            <a:pPr>
              <a:spcBef>
                <a:spcPts val="178"/>
              </a:spcBef>
            </a:pPr>
            <a:endParaRPr spc="-9" dirty="0"/>
          </a:p>
          <a:p>
            <a:pPr marL="1250625">
              <a:tabLst>
                <a:tab pos="4238753" algn="l"/>
              </a:tabLst>
            </a:pPr>
            <a:r>
              <a:rPr sz="3438" b="1" spc="-9" dirty="0"/>
              <a:t>11.000</a:t>
            </a:r>
            <a:r>
              <a:rPr sz="3438" b="1" dirty="0"/>
              <a:t>	125</a:t>
            </a:r>
            <a:r>
              <a:rPr sz="3438" b="1" spc="26" dirty="0"/>
              <a:t> </a:t>
            </a:r>
            <a:r>
              <a:rPr sz="2089" b="1" spc="-22" dirty="0"/>
              <a:t>Tn</a:t>
            </a:r>
            <a:endParaRPr sz="2089"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grpSp>
        <p:nvGrpSpPr>
          <p:cNvPr id="3" name="object 3"/>
          <p:cNvGrpSpPr/>
          <p:nvPr/>
        </p:nvGrpSpPr>
        <p:grpSpPr>
          <a:xfrm>
            <a:off x="7734261" y="2445504"/>
            <a:ext cx="1853030" cy="1853030"/>
            <a:chOff x="8886763" y="2809686"/>
            <a:chExt cx="2129155" cy="2129155"/>
          </a:xfrm>
        </p:grpSpPr>
        <p:pic>
          <p:nvPicPr>
            <p:cNvPr id="4" name="object 4"/>
            <p:cNvPicPr/>
            <p:nvPr/>
          </p:nvPicPr>
          <p:blipFill>
            <a:blip r:embed="rId2" cstate="print"/>
            <a:stretch>
              <a:fillRect/>
            </a:stretch>
          </p:blipFill>
          <p:spPr>
            <a:xfrm>
              <a:off x="8886763" y="2809686"/>
              <a:ext cx="2129023" cy="2129023"/>
            </a:xfrm>
            <a:prstGeom prst="rect">
              <a:avLst/>
            </a:prstGeom>
          </p:spPr>
        </p:pic>
        <p:pic>
          <p:nvPicPr>
            <p:cNvPr id="5" name="object 5"/>
            <p:cNvPicPr/>
            <p:nvPr/>
          </p:nvPicPr>
          <p:blipFill>
            <a:blip r:embed="rId3" cstate="print"/>
            <a:stretch>
              <a:fillRect/>
            </a:stretch>
          </p:blipFill>
          <p:spPr>
            <a:xfrm>
              <a:off x="8896350" y="2819399"/>
              <a:ext cx="2057400" cy="2057400"/>
            </a:xfrm>
            <a:prstGeom prst="rect">
              <a:avLst/>
            </a:prstGeom>
          </p:spPr>
        </p:pic>
      </p:grpSp>
      <p:sp>
        <p:nvSpPr>
          <p:cNvPr id="6" name="object 6"/>
          <p:cNvSpPr txBox="1"/>
          <p:nvPr/>
        </p:nvSpPr>
        <p:spPr>
          <a:xfrm>
            <a:off x="7687229" y="4365900"/>
            <a:ext cx="1757975" cy="208179"/>
          </a:xfrm>
          <a:prstGeom prst="rect">
            <a:avLst/>
          </a:prstGeom>
          <a:solidFill>
            <a:srgbClr val="76E4A2"/>
          </a:solidFill>
        </p:spPr>
        <p:txBody>
          <a:bodyPr vert="horz" wrap="square" lIns="0" tIns="553" rIns="0" bIns="0" rtlCol="0">
            <a:spAutoFit/>
          </a:bodyPr>
          <a:lstStyle/>
          <a:p>
            <a:pPr marL="5526" defTabSz="795802">
              <a:spcBef>
                <a:spcPts val="4"/>
              </a:spcBef>
            </a:pPr>
            <a:r>
              <a:rPr sz="1349" b="1" kern="0" dirty="0">
                <a:solidFill>
                  <a:srgbClr val="252525"/>
                </a:solidFill>
                <a:latin typeface="Calibri"/>
                <a:cs typeface="Calibri"/>
              </a:rPr>
              <a:t>Door-to-Door</a:t>
            </a:r>
            <a:r>
              <a:rPr sz="1349" b="1" kern="0" spc="174" dirty="0">
                <a:solidFill>
                  <a:srgbClr val="252525"/>
                </a:solidFill>
                <a:latin typeface="Calibri"/>
                <a:cs typeface="Calibri"/>
              </a:rPr>
              <a:t> </a:t>
            </a:r>
            <a:r>
              <a:rPr sz="1349" b="1" kern="0" spc="-9" dirty="0">
                <a:solidFill>
                  <a:srgbClr val="252525"/>
                </a:solidFill>
                <a:latin typeface="Calibri"/>
                <a:cs typeface="Calibri"/>
              </a:rPr>
              <a:t>collection</a:t>
            </a:r>
            <a:endParaRPr sz="1349" kern="0">
              <a:solidFill>
                <a:sysClr val="windowText" lastClr="000000"/>
              </a:solidFill>
              <a:latin typeface="Calibri"/>
              <a:cs typeface="Calibri"/>
            </a:endParaRPr>
          </a:p>
        </p:txBody>
      </p:sp>
      <p:sp>
        <p:nvSpPr>
          <p:cNvPr id="7" name="object 7"/>
          <p:cNvSpPr txBox="1"/>
          <p:nvPr/>
        </p:nvSpPr>
        <p:spPr>
          <a:xfrm>
            <a:off x="7262905" y="4679749"/>
            <a:ext cx="2610711" cy="413662"/>
          </a:xfrm>
          <a:prstGeom prst="rect">
            <a:avLst/>
          </a:prstGeom>
        </p:spPr>
        <p:txBody>
          <a:bodyPr vert="horz" wrap="square" lIns="0" tIns="10500" rIns="0" bIns="0" rtlCol="0">
            <a:spAutoFit/>
          </a:bodyPr>
          <a:lstStyle/>
          <a:p>
            <a:pPr marL="953305" marR="4421" indent="-942805" defTabSz="795802">
              <a:lnSpc>
                <a:spcPct val="125200"/>
              </a:lnSpc>
              <a:spcBef>
                <a:spcPts val="83"/>
              </a:spcBef>
            </a:pPr>
            <a:r>
              <a:rPr sz="1088" kern="0" dirty="0">
                <a:solidFill>
                  <a:srgbClr val="252525"/>
                </a:solidFill>
                <a:latin typeface="Calibri"/>
                <a:cs typeface="Calibri"/>
              </a:rPr>
              <a:t>Each</a:t>
            </a:r>
            <a:r>
              <a:rPr sz="1088" kern="0" spc="52" dirty="0">
                <a:solidFill>
                  <a:srgbClr val="252525"/>
                </a:solidFill>
                <a:latin typeface="Calibri"/>
                <a:cs typeface="Calibri"/>
              </a:rPr>
              <a:t> </a:t>
            </a:r>
            <a:r>
              <a:rPr sz="1088" kern="0" dirty="0">
                <a:solidFill>
                  <a:srgbClr val="252525"/>
                </a:solidFill>
                <a:latin typeface="Calibri"/>
                <a:cs typeface="Calibri"/>
              </a:rPr>
              <a:t>home</a:t>
            </a:r>
            <a:r>
              <a:rPr sz="1088" kern="0" spc="87" dirty="0">
                <a:solidFill>
                  <a:srgbClr val="252525"/>
                </a:solidFill>
                <a:latin typeface="Calibri"/>
                <a:cs typeface="Calibri"/>
              </a:rPr>
              <a:t> </a:t>
            </a:r>
            <a:r>
              <a:rPr sz="1088" kern="0" dirty="0">
                <a:solidFill>
                  <a:srgbClr val="252525"/>
                </a:solidFill>
                <a:latin typeface="Calibri"/>
                <a:cs typeface="Calibri"/>
              </a:rPr>
              <a:t>has</a:t>
            </a:r>
            <a:r>
              <a:rPr sz="1088" kern="0" spc="74" dirty="0">
                <a:solidFill>
                  <a:srgbClr val="252525"/>
                </a:solidFill>
                <a:latin typeface="Calibri"/>
                <a:cs typeface="Calibri"/>
              </a:rPr>
              <a:t> </a:t>
            </a:r>
            <a:r>
              <a:rPr sz="1088" kern="0" dirty="0">
                <a:solidFill>
                  <a:srgbClr val="252525"/>
                </a:solidFill>
                <a:latin typeface="Calibri"/>
                <a:cs typeface="Calibri"/>
              </a:rPr>
              <a:t>a</a:t>
            </a:r>
            <a:r>
              <a:rPr sz="1088" kern="0" spc="113" dirty="0">
                <a:solidFill>
                  <a:srgbClr val="252525"/>
                </a:solidFill>
                <a:latin typeface="Calibri"/>
                <a:cs typeface="Calibri"/>
              </a:rPr>
              <a:t> </a:t>
            </a:r>
            <a:r>
              <a:rPr sz="1088" kern="0" dirty="0">
                <a:solidFill>
                  <a:srgbClr val="252525"/>
                </a:solidFill>
                <a:latin typeface="Calibri"/>
                <a:cs typeface="Calibri"/>
              </a:rPr>
              <a:t>glass</a:t>
            </a:r>
            <a:r>
              <a:rPr sz="1088" kern="0" spc="74" dirty="0">
                <a:solidFill>
                  <a:srgbClr val="252525"/>
                </a:solidFill>
                <a:latin typeface="Calibri"/>
                <a:cs typeface="Calibri"/>
              </a:rPr>
              <a:t> </a:t>
            </a:r>
            <a:r>
              <a:rPr sz="1088" kern="0" dirty="0">
                <a:solidFill>
                  <a:srgbClr val="252525"/>
                </a:solidFill>
                <a:latin typeface="Calibri"/>
                <a:cs typeface="Calibri"/>
              </a:rPr>
              <a:t>bin</a:t>
            </a:r>
            <a:r>
              <a:rPr sz="1088" kern="0" spc="57" dirty="0">
                <a:solidFill>
                  <a:srgbClr val="252525"/>
                </a:solidFill>
                <a:latin typeface="Calibri"/>
                <a:cs typeface="Calibri"/>
              </a:rPr>
              <a:t> </a:t>
            </a:r>
            <a:r>
              <a:rPr sz="1088" kern="0" dirty="0">
                <a:solidFill>
                  <a:srgbClr val="252525"/>
                </a:solidFill>
                <a:latin typeface="Calibri"/>
                <a:cs typeface="Calibri"/>
              </a:rPr>
              <a:t>which</a:t>
            </a:r>
            <a:r>
              <a:rPr sz="1088" kern="0" spc="52" dirty="0">
                <a:solidFill>
                  <a:srgbClr val="252525"/>
                </a:solidFill>
                <a:latin typeface="Calibri"/>
                <a:cs typeface="Calibri"/>
              </a:rPr>
              <a:t> </a:t>
            </a:r>
            <a:r>
              <a:rPr sz="1088" kern="0" dirty="0">
                <a:solidFill>
                  <a:srgbClr val="252525"/>
                </a:solidFill>
                <a:latin typeface="Calibri"/>
                <a:cs typeface="Calibri"/>
              </a:rPr>
              <a:t>is</a:t>
            </a:r>
            <a:r>
              <a:rPr sz="1088" kern="0" spc="74" dirty="0">
                <a:solidFill>
                  <a:srgbClr val="252525"/>
                </a:solidFill>
                <a:latin typeface="Calibri"/>
                <a:cs typeface="Calibri"/>
              </a:rPr>
              <a:t> </a:t>
            </a:r>
            <a:r>
              <a:rPr sz="1088" kern="0" spc="-9" dirty="0">
                <a:solidFill>
                  <a:srgbClr val="252525"/>
                </a:solidFill>
                <a:latin typeface="Calibri"/>
                <a:cs typeface="Calibri"/>
              </a:rPr>
              <a:t>collected </a:t>
            </a:r>
            <a:r>
              <a:rPr sz="1088" kern="0" dirty="0">
                <a:solidFill>
                  <a:srgbClr val="252525"/>
                </a:solidFill>
                <a:latin typeface="Calibri"/>
                <a:cs typeface="Calibri"/>
              </a:rPr>
              <a:t>every</a:t>
            </a:r>
            <a:r>
              <a:rPr sz="1088" kern="0" spc="74" dirty="0">
                <a:solidFill>
                  <a:srgbClr val="252525"/>
                </a:solidFill>
                <a:latin typeface="Calibri"/>
                <a:cs typeface="Calibri"/>
              </a:rPr>
              <a:t> </a:t>
            </a:r>
            <a:r>
              <a:rPr sz="1088" kern="0" spc="-17" dirty="0">
                <a:solidFill>
                  <a:srgbClr val="252525"/>
                </a:solidFill>
                <a:latin typeface="Calibri"/>
                <a:cs typeface="Calibri"/>
              </a:rPr>
              <a:t>week.</a:t>
            </a:r>
            <a:endParaRPr sz="1088" kern="0">
              <a:solidFill>
                <a:sysClr val="windowText" lastClr="000000"/>
              </a:solidFill>
              <a:latin typeface="Calibri"/>
              <a:cs typeface="Calibri"/>
            </a:endParaRPr>
          </a:p>
        </p:txBody>
      </p:sp>
      <p:sp>
        <p:nvSpPr>
          <p:cNvPr id="8" name="object 8"/>
          <p:cNvSpPr txBox="1"/>
          <p:nvPr/>
        </p:nvSpPr>
        <p:spPr>
          <a:xfrm>
            <a:off x="7147955" y="5234110"/>
            <a:ext cx="2834534" cy="383462"/>
          </a:xfrm>
          <a:prstGeom prst="rect">
            <a:avLst/>
          </a:prstGeom>
        </p:spPr>
        <p:txBody>
          <a:bodyPr vert="horz" wrap="square" lIns="0" tIns="10500" rIns="0" bIns="0" rtlCol="0">
            <a:spAutoFit/>
          </a:bodyPr>
          <a:lstStyle/>
          <a:p>
            <a:pPr marL="863224" marR="4421" indent="-852724" defTabSz="795802">
              <a:lnSpc>
                <a:spcPct val="120000"/>
              </a:lnSpc>
              <a:spcBef>
                <a:spcPts val="83"/>
              </a:spcBef>
            </a:pPr>
            <a:r>
              <a:rPr sz="1044" b="1" kern="0" spc="-17" dirty="0">
                <a:solidFill>
                  <a:srgbClr val="252525"/>
                </a:solidFill>
                <a:latin typeface="Calibri"/>
                <a:cs typeface="Calibri"/>
              </a:rPr>
              <a:t>LOCATED</a:t>
            </a:r>
            <a:r>
              <a:rPr sz="1044" b="1" kern="0" spc="-30" dirty="0">
                <a:solidFill>
                  <a:srgbClr val="252525"/>
                </a:solidFill>
                <a:latin typeface="Calibri"/>
                <a:cs typeface="Calibri"/>
              </a:rPr>
              <a:t> </a:t>
            </a:r>
            <a:r>
              <a:rPr sz="1044" b="1" kern="0" dirty="0">
                <a:solidFill>
                  <a:srgbClr val="252525"/>
                </a:solidFill>
                <a:latin typeface="Calibri"/>
                <a:cs typeface="Calibri"/>
              </a:rPr>
              <a:t>IN</a:t>
            </a:r>
            <a:r>
              <a:rPr sz="1044" b="1" kern="0" spc="-4" dirty="0">
                <a:solidFill>
                  <a:srgbClr val="252525"/>
                </a:solidFill>
                <a:latin typeface="Calibri"/>
                <a:cs typeface="Calibri"/>
              </a:rPr>
              <a:t> </a:t>
            </a:r>
            <a:r>
              <a:rPr sz="1044" b="1" kern="0" dirty="0">
                <a:solidFill>
                  <a:srgbClr val="252525"/>
                </a:solidFill>
                <a:latin typeface="Calibri"/>
                <a:cs typeface="Calibri"/>
              </a:rPr>
              <a:t>AREAS</a:t>
            </a:r>
            <a:r>
              <a:rPr sz="1044" b="1" kern="0" spc="-4" dirty="0">
                <a:solidFill>
                  <a:srgbClr val="252525"/>
                </a:solidFill>
                <a:latin typeface="Calibri"/>
                <a:cs typeface="Calibri"/>
              </a:rPr>
              <a:t> </a:t>
            </a:r>
            <a:r>
              <a:rPr sz="1044" b="1" kern="0" dirty="0">
                <a:solidFill>
                  <a:srgbClr val="252525"/>
                </a:solidFill>
                <a:latin typeface="Calibri"/>
                <a:cs typeface="Calibri"/>
              </a:rPr>
              <a:t>WHERE</a:t>
            </a:r>
            <a:r>
              <a:rPr sz="1044" b="1" kern="0" spc="-17" dirty="0">
                <a:solidFill>
                  <a:srgbClr val="252525"/>
                </a:solidFill>
                <a:latin typeface="Calibri"/>
                <a:cs typeface="Calibri"/>
              </a:rPr>
              <a:t> </a:t>
            </a:r>
            <a:r>
              <a:rPr sz="1044" b="1" kern="0" dirty="0">
                <a:solidFill>
                  <a:srgbClr val="252525"/>
                </a:solidFill>
                <a:latin typeface="Calibri"/>
                <a:cs typeface="Calibri"/>
              </a:rPr>
              <a:t>NO</a:t>
            </a:r>
            <a:r>
              <a:rPr sz="1044" b="1" kern="0" spc="-22" dirty="0">
                <a:solidFill>
                  <a:srgbClr val="252525"/>
                </a:solidFill>
                <a:latin typeface="Calibri"/>
                <a:cs typeface="Calibri"/>
              </a:rPr>
              <a:t> </a:t>
            </a:r>
            <a:r>
              <a:rPr sz="1044" b="1" kern="0" dirty="0">
                <a:solidFill>
                  <a:srgbClr val="252525"/>
                </a:solidFill>
                <a:latin typeface="Calibri"/>
                <a:cs typeface="Calibri"/>
              </a:rPr>
              <a:t>OTHER</a:t>
            </a:r>
            <a:r>
              <a:rPr sz="1044" b="1" kern="0" spc="-22" dirty="0">
                <a:solidFill>
                  <a:srgbClr val="252525"/>
                </a:solidFill>
                <a:latin typeface="Calibri"/>
                <a:cs typeface="Calibri"/>
              </a:rPr>
              <a:t> </a:t>
            </a:r>
            <a:r>
              <a:rPr sz="1044" b="1" kern="0" spc="-9" dirty="0">
                <a:solidFill>
                  <a:srgbClr val="252525"/>
                </a:solidFill>
                <a:latin typeface="Calibri"/>
                <a:cs typeface="Calibri"/>
              </a:rPr>
              <a:t>COLLECTION SYSTEM</a:t>
            </a:r>
            <a:r>
              <a:rPr sz="1044" b="1" kern="0" spc="-13" dirty="0">
                <a:solidFill>
                  <a:srgbClr val="252525"/>
                </a:solidFill>
                <a:latin typeface="Calibri"/>
                <a:cs typeface="Calibri"/>
              </a:rPr>
              <a:t> </a:t>
            </a:r>
            <a:r>
              <a:rPr sz="1044" b="1" kern="0" dirty="0">
                <a:solidFill>
                  <a:srgbClr val="252525"/>
                </a:solidFill>
                <a:latin typeface="Calibri"/>
                <a:cs typeface="Calibri"/>
              </a:rPr>
              <a:t>IS</a:t>
            </a:r>
            <a:r>
              <a:rPr sz="1044" b="1" kern="0" spc="13" dirty="0">
                <a:solidFill>
                  <a:srgbClr val="252525"/>
                </a:solidFill>
                <a:latin typeface="Calibri"/>
                <a:cs typeface="Calibri"/>
              </a:rPr>
              <a:t> </a:t>
            </a:r>
            <a:r>
              <a:rPr sz="1044" b="1" kern="0" spc="-9" dirty="0">
                <a:solidFill>
                  <a:srgbClr val="252525"/>
                </a:solidFill>
                <a:latin typeface="Calibri"/>
                <a:cs typeface="Calibri"/>
              </a:rPr>
              <a:t>POSSIBLE</a:t>
            </a:r>
            <a:endParaRPr sz="1044" kern="0">
              <a:solidFill>
                <a:sysClr val="windowText" lastClr="000000"/>
              </a:solidFill>
              <a:latin typeface="Calibri"/>
              <a:cs typeface="Calibri"/>
            </a:endParaRPr>
          </a:p>
        </p:txBody>
      </p:sp>
      <p:sp>
        <p:nvSpPr>
          <p:cNvPr id="9" name="object 9"/>
          <p:cNvSpPr txBox="1"/>
          <p:nvPr/>
        </p:nvSpPr>
        <p:spPr>
          <a:xfrm>
            <a:off x="10121204" y="5602119"/>
            <a:ext cx="105556" cy="121032"/>
          </a:xfrm>
          <a:prstGeom prst="rect">
            <a:avLst/>
          </a:prstGeom>
        </p:spPr>
        <p:txBody>
          <a:bodyPr vert="horz" wrap="square" lIns="0" tIns="13816" rIns="0" bIns="0" rtlCol="0">
            <a:spAutoFit/>
          </a:bodyPr>
          <a:lstStyle/>
          <a:p>
            <a:pPr marL="11053" defTabSz="795802">
              <a:spcBef>
                <a:spcPts val="109"/>
              </a:spcBef>
            </a:pPr>
            <a:r>
              <a:rPr sz="696" kern="0" spc="-22" dirty="0">
                <a:solidFill>
                  <a:srgbClr val="252525"/>
                </a:solidFill>
                <a:latin typeface="Calibri"/>
                <a:cs typeface="Calibri"/>
              </a:rPr>
              <a:t>18</a:t>
            </a:r>
            <a:endParaRPr sz="696" kern="0">
              <a:solidFill>
                <a:sysClr val="windowText" lastClr="000000"/>
              </a:solidFill>
              <a:latin typeface="Calibri"/>
              <a:cs typeface="Calibri"/>
            </a:endParaRPr>
          </a:p>
        </p:txBody>
      </p:sp>
      <p:sp>
        <p:nvSpPr>
          <p:cNvPr id="10" name="object 10"/>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11" name="object 11"/>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2" name="object 12" descr="$PPTXTitle"/>
          <p:cNvSpPr txBox="1">
            <a:spLocks noGrp="1"/>
          </p:cNvSpPr>
          <p:nvPr>
            <p:ph type="title"/>
          </p:nvPr>
        </p:nvSpPr>
        <p:spPr>
          <a:xfrm>
            <a:off x="380223" y="777277"/>
            <a:ext cx="5364558"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03.</a:t>
            </a:r>
            <a:r>
              <a:rPr sz="2611" baseline="1388" dirty="0"/>
              <a:t>	</a:t>
            </a:r>
            <a:r>
              <a:rPr dirty="0"/>
              <a:t>Ecobarrios.</a:t>
            </a:r>
            <a:r>
              <a:rPr spc="-44" dirty="0"/>
              <a:t> </a:t>
            </a:r>
            <a:r>
              <a:rPr dirty="0"/>
              <a:t>Case</a:t>
            </a:r>
            <a:r>
              <a:rPr spc="-52" dirty="0"/>
              <a:t> </a:t>
            </a:r>
            <a:r>
              <a:rPr dirty="0"/>
              <a:t>study</a:t>
            </a:r>
            <a:r>
              <a:rPr spc="-57" dirty="0"/>
              <a:t> </a:t>
            </a:r>
            <a:r>
              <a:rPr dirty="0"/>
              <a:t>3:</a:t>
            </a:r>
            <a:r>
              <a:rPr spc="-39" dirty="0"/>
              <a:t> </a:t>
            </a:r>
            <a:r>
              <a:rPr dirty="0"/>
              <a:t>Boadilla</a:t>
            </a:r>
            <a:r>
              <a:rPr spc="-30" dirty="0"/>
              <a:t> </a:t>
            </a:r>
            <a:r>
              <a:rPr dirty="0"/>
              <a:t>del</a:t>
            </a:r>
            <a:r>
              <a:rPr spc="-39" dirty="0"/>
              <a:t> </a:t>
            </a:r>
            <a:r>
              <a:rPr spc="-9" dirty="0"/>
              <a:t>Monte</a:t>
            </a:r>
            <a:endParaRPr/>
          </a:p>
        </p:txBody>
      </p:sp>
      <p:sp>
        <p:nvSpPr>
          <p:cNvPr id="13" name="object 13"/>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4" name="object 14"/>
          <p:cNvSpPr txBox="1"/>
          <p:nvPr/>
        </p:nvSpPr>
        <p:spPr>
          <a:xfrm>
            <a:off x="346510" y="1373253"/>
            <a:ext cx="3238520" cy="252317"/>
          </a:xfrm>
          <a:prstGeom prst="rect">
            <a:avLst/>
          </a:prstGeom>
        </p:spPr>
        <p:txBody>
          <a:bodyPr vert="horz" wrap="square" lIns="0" tIns="11053" rIns="0" bIns="0" rtlCol="0">
            <a:spAutoFit/>
          </a:bodyPr>
          <a:lstStyle/>
          <a:p>
            <a:pPr marL="11053" defTabSz="795802">
              <a:spcBef>
                <a:spcPts val="87"/>
              </a:spcBef>
            </a:pPr>
            <a:r>
              <a:rPr sz="1567" kern="0" dirty="0">
                <a:solidFill>
                  <a:srgbClr val="252525"/>
                </a:solidFill>
                <a:latin typeface="Calibri"/>
                <a:cs typeface="Calibri"/>
              </a:rPr>
              <a:t>Residential</a:t>
            </a:r>
            <a:r>
              <a:rPr sz="1567" kern="0" spc="-22" dirty="0">
                <a:solidFill>
                  <a:srgbClr val="252525"/>
                </a:solidFill>
                <a:latin typeface="Calibri"/>
                <a:cs typeface="Calibri"/>
              </a:rPr>
              <a:t> </a:t>
            </a:r>
            <a:r>
              <a:rPr sz="1567" kern="0" spc="-9" dirty="0">
                <a:solidFill>
                  <a:srgbClr val="252525"/>
                </a:solidFill>
                <a:latin typeface="Calibri"/>
                <a:cs typeface="Calibri"/>
              </a:rPr>
              <a:t>areas</a:t>
            </a:r>
            <a:r>
              <a:rPr sz="1567" kern="0" spc="-74" dirty="0">
                <a:solidFill>
                  <a:srgbClr val="252525"/>
                </a:solidFill>
                <a:latin typeface="Calibri"/>
                <a:cs typeface="Calibri"/>
              </a:rPr>
              <a:t> </a:t>
            </a:r>
            <a:r>
              <a:rPr sz="1567" kern="0" dirty="0">
                <a:solidFill>
                  <a:srgbClr val="252525"/>
                </a:solidFill>
                <a:latin typeface="Calibri"/>
                <a:cs typeface="Calibri"/>
              </a:rPr>
              <a:t>with</a:t>
            </a:r>
            <a:r>
              <a:rPr sz="1567" kern="0" spc="-30" dirty="0">
                <a:solidFill>
                  <a:srgbClr val="252525"/>
                </a:solidFill>
                <a:latin typeface="Calibri"/>
                <a:cs typeface="Calibri"/>
              </a:rPr>
              <a:t> </a:t>
            </a:r>
            <a:r>
              <a:rPr sz="1567" kern="0" dirty="0">
                <a:solidFill>
                  <a:srgbClr val="252525"/>
                </a:solidFill>
                <a:latin typeface="Calibri"/>
                <a:cs typeface="Calibri"/>
              </a:rPr>
              <a:t>individual</a:t>
            </a:r>
            <a:r>
              <a:rPr sz="1567" kern="0" spc="-17" dirty="0">
                <a:solidFill>
                  <a:srgbClr val="252525"/>
                </a:solidFill>
                <a:latin typeface="Calibri"/>
                <a:cs typeface="Calibri"/>
              </a:rPr>
              <a:t> </a:t>
            </a:r>
            <a:r>
              <a:rPr sz="1567" kern="0" spc="-9" dirty="0">
                <a:solidFill>
                  <a:srgbClr val="252525"/>
                </a:solidFill>
                <a:latin typeface="Calibri"/>
                <a:cs typeface="Calibri"/>
              </a:rPr>
              <a:t>houses</a:t>
            </a:r>
            <a:endParaRPr sz="1567" kern="0">
              <a:solidFill>
                <a:sysClr val="windowText" lastClr="000000"/>
              </a:solidFill>
              <a:latin typeface="Calibri"/>
              <a:cs typeface="Calibri"/>
            </a:endParaRPr>
          </a:p>
        </p:txBody>
      </p:sp>
      <p:sp>
        <p:nvSpPr>
          <p:cNvPr id="15" name="object 15"/>
          <p:cNvSpPr txBox="1"/>
          <p:nvPr/>
        </p:nvSpPr>
        <p:spPr>
          <a:xfrm>
            <a:off x="1211405" y="4364352"/>
            <a:ext cx="1191510" cy="208179"/>
          </a:xfrm>
          <a:prstGeom prst="rect">
            <a:avLst/>
          </a:prstGeom>
          <a:solidFill>
            <a:srgbClr val="76E4A2"/>
          </a:solidFill>
        </p:spPr>
        <p:txBody>
          <a:bodyPr vert="horz" wrap="square" lIns="0" tIns="553" rIns="0" bIns="0" rtlCol="0">
            <a:spAutoFit/>
          </a:bodyPr>
          <a:lstStyle/>
          <a:p>
            <a:pPr marL="553" defTabSz="795802">
              <a:spcBef>
                <a:spcPts val="4"/>
              </a:spcBef>
            </a:pPr>
            <a:r>
              <a:rPr sz="1349" b="1" kern="0" dirty="0">
                <a:solidFill>
                  <a:srgbClr val="252525"/>
                </a:solidFill>
                <a:latin typeface="Calibri"/>
                <a:cs typeface="Calibri"/>
              </a:rPr>
              <a:t>Cover</a:t>
            </a:r>
            <a:r>
              <a:rPr sz="1349" b="1" kern="0" spc="117" dirty="0">
                <a:solidFill>
                  <a:srgbClr val="252525"/>
                </a:solidFill>
                <a:latin typeface="Calibri"/>
                <a:cs typeface="Calibri"/>
              </a:rPr>
              <a:t> </a:t>
            </a:r>
            <a:r>
              <a:rPr sz="1349" b="1" kern="0" dirty="0">
                <a:solidFill>
                  <a:srgbClr val="252525"/>
                </a:solidFill>
                <a:latin typeface="Calibri"/>
                <a:cs typeface="Calibri"/>
              </a:rPr>
              <a:t>Glass</a:t>
            </a:r>
            <a:r>
              <a:rPr sz="1349" b="1" kern="0" spc="48"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sp>
        <p:nvSpPr>
          <p:cNvPr id="16" name="object 16"/>
          <p:cNvSpPr txBox="1"/>
          <p:nvPr/>
        </p:nvSpPr>
        <p:spPr>
          <a:xfrm>
            <a:off x="489923" y="4678146"/>
            <a:ext cx="2636686" cy="413662"/>
          </a:xfrm>
          <a:prstGeom prst="rect">
            <a:avLst/>
          </a:prstGeom>
        </p:spPr>
        <p:txBody>
          <a:bodyPr vert="horz" wrap="square" lIns="0" tIns="10500" rIns="0" bIns="0" rtlCol="0">
            <a:spAutoFit/>
          </a:bodyPr>
          <a:lstStyle/>
          <a:p>
            <a:pPr marL="876488" marR="4421" indent="-865987" defTabSz="795802">
              <a:lnSpc>
                <a:spcPct val="125200"/>
              </a:lnSpc>
              <a:spcBef>
                <a:spcPts val="83"/>
              </a:spcBef>
            </a:pPr>
            <a:r>
              <a:rPr sz="1088" kern="0" dirty="0">
                <a:solidFill>
                  <a:srgbClr val="252525"/>
                </a:solidFill>
                <a:latin typeface="Calibri"/>
                <a:cs typeface="Calibri"/>
              </a:rPr>
              <a:t>Alternative</a:t>
            </a:r>
            <a:r>
              <a:rPr sz="1088" kern="0" spc="99" dirty="0">
                <a:solidFill>
                  <a:srgbClr val="252525"/>
                </a:solidFill>
                <a:latin typeface="Calibri"/>
                <a:cs typeface="Calibri"/>
              </a:rPr>
              <a:t> </a:t>
            </a:r>
            <a:r>
              <a:rPr sz="1088" kern="0" dirty="0">
                <a:solidFill>
                  <a:srgbClr val="252525"/>
                </a:solidFill>
                <a:latin typeface="Calibri"/>
                <a:cs typeface="Calibri"/>
              </a:rPr>
              <a:t>to</a:t>
            </a:r>
            <a:r>
              <a:rPr sz="1088" kern="0" spc="148" dirty="0">
                <a:solidFill>
                  <a:srgbClr val="252525"/>
                </a:solidFill>
                <a:latin typeface="Calibri"/>
                <a:cs typeface="Calibri"/>
              </a:rPr>
              <a:t> </a:t>
            </a:r>
            <a:r>
              <a:rPr sz="1088" kern="0" dirty="0">
                <a:solidFill>
                  <a:srgbClr val="252525"/>
                </a:solidFill>
                <a:latin typeface="Calibri"/>
                <a:cs typeface="Calibri"/>
              </a:rPr>
              <a:t>standard</a:t>
            </a:r>
            <a:r>
              <a:rPr sz="1088" kern="0" spc="65" dirty="0">
                <a:solidFill>
                  <a:srgbClr val="252525"/>
                </a:solidFill>
                <a:latin typeface="Calibri"/>
                <a:cs typeface="Calibri"/>
              </a:rPr>
              <a:t> </a:t>
            </a:r>
            <a:r>
              <a:rPr sz="1088" kern="0" dirty="0">
                <a:solidFill>
                  <a:srgbClr val="252525"/>
                </a:solidFill>
                <a:latin typeface="Calibri"/>
                <a:cs typeface="Calibri"/>
              </a:rPr>
              <a:t>bins.</a:t>
            </a:r>
            <a:r>
              <a:rPr sz="1088" kern="0" spc="39" dirty="0">
                <a:solidFill>
                  <a:srgbClr val="252525"/>
                </a:solidFill>
                <a:latin typeface="Calibri"/>
                <a:cs typeface="Calibri"/>
              </a:rPr>
              <a:t> </a:t>
            </a:r>
            <a:r>
              <a:rPr sz="1088" kern="0" dirty="0">
                <a:solidFill>
                  <a:srgbClr val="252525"/>
                </a:solidFill>
                <a:latin typeface="Calibri"/>
                <a:cs typeface="Calibri"/>
              </a:rPr>
              <a:t>Small,</a:t>
            </a:r>
            <a:r>
              <a:rPr sz="1088" kern="0" spc="126" dirty="0">
                <a:solidFill>
                  <a:srgbClr val="252525"/>
                </a:solidFill>
                <a:latin typeface="Calibri"/>
                <a:cs typeface="Calibri"/>
              </a:rPr>
              <a:t> </a:t>
            </a:r>
            <a:r>
              <a:rPr sz="1088" kern="0" spc="-9" dirty="0">
                <a:solidFill>
                  <a:srgbClr val="252525"/>
                </a:solidFill>
                <a:latin typeface="Calibri"/>
                <a:cs typeface="Calibri"/>
              </a:rPr>
              <a:t>aesthetic </a:t>
            </a:r>
            <a:r>
              <a:rPr sz="1088" kern="0" dirty="0">
                <a:solidFill>
                  <a:srgbClr val="252525"/>
                </a:solidFill>
                <a:latin typeface="Calibri"/>
                <a:cs typeface="Calibri"/>
              </a:rPr>
              <a:t>and</a:t>
            </a:r>
            <a:r>
              <a:rPr sz="1088" kern="0" spc="91" dirty="0">
                <a:solidFill>
                  <a:srgbClr val="252525"/>
                </a:solidFill>
                <a:latin typeface="Calibri"/>
                <a:cs typeface="Calibri"/>
              </a:rPr>
              <a:t> </a:t>
            </a:r>
            <a:r>
              <a:rPr sz="1088" kern="0" spc="-9" dirty="0">
                <a:solidFill>
                  <a:srgbClr val="252525"/>
                </a:solidFill>
                <a:latin typeface="Calibri"/>
                <a:cs typeface="Calibri"/>
              </a:rPr>
              <a:t>functional.</a:t>
            </a:r>
            <a:endParaRPr sz="1088" kern="0">
              <a:solidFill>
                <a:sysClr val="windowText" lastClr="000000"/>
              </a:solidFill>
              <a:latin typeface="Calibri"/>
              <a:cs typeface="Calibri"/>
            </a:endParaRPr>
          </a:p>
        </p:txBody>
      </p:sp>
      <p:sp>
        <p:nvSpPr>
          <p:cNvPr id="17" name="object 17"/>
          <p:cNvSpPr txBox="1"/>
          <p:nvPr/>
        </p:nvSpPr>
        <p:spPr>
          <a:xfrm>
            <a:off x="526675" y="5232673"/>
            <a:ext cx="2560420" cy="384020"/>
          </a:xfrm>
          <a:prstGeom prst="rect">
            <a:avLst/>
          </a:prstGeom>
        </p:spPr>
        <p:txBody>
          <a:bodyPr vert="horz" wrap="square" lIns="0" tIns="11053" rIns="0" bIns="0" rtlCol="0">
            <a:spAutoFit/>
          </a:bodyPr>
          <a:lstStyle/>
          <a:p>
            <a:pPr marL="323847" marR="4421" indent="-313347" defTabSz="795802">
              <a:lnSpc>
                <a:spcPct val="120000"/>
              </a:lnSpc>
              <a:spcBef>
                <a:spcPts val="87"/>
              </a:spcBef>
            </a:pPr>
            <a:r>
              <a:rPr sz="1044" b="1" kern="0" spc="-17" dirty="0">
                <a:solidFill>
                  <a:srgbClr val="252525"/>
                </a:solidFill>
                <a:latin typeface="Calibri"/>
                <a:cs typeface="Calibri"/>
              </a:rPr>
              <a:t>LOCATED</a:t>
            </a:r>
            <a:r>
              <a:rPr sz="1044" b="1" kern="0" spc="-30" dirty="0">
                <a:solidFill>
                  <a:srgbClr val="252525"/>
                </a:solidFill>
                <a:latin typeface="Calibri"/>
                <a:cs typeface="Calibri"/>
              </a:rPr>
              <a:t> </a:t>
            </a:r>
            <a:r>
              <a:rPr sz="1044" b="1" kern="0" dirty="0">
                <a:solidFill>
                  <a:srgbClr val="252525"/>
                </a:solidFill>
                <a:latin typeface="Calibri"/>
                <a:cs typeface="Calibri"/>
              </a:rPr>
              <a:t>IN</a:t>
            </a:r>
            <a:r>
              <a:rPr sz="1044" b="1" kern="0" spc="-52" dirty="0">
                <a:solidFill>
                  <a:srgbClr val="252525"/>
                </a:solidFill>
                <a:latin typeface="Calibri"/>
                <a:cs typeface="Calibri"/>
              </a:rPr>
              <a:t> </a:t>
            </a:r>
            <a:r>
              <a:rPr sz="1044" b="1" kern="0" dirty="0">
                <a:solidFill>
                  <a:srgbClr val="252525"/>
                </a:solidFill>
                <a:latin typeface="Calibri"/>
                <a:cs typeface="Calibri"/>
              </a:rPr>
              <a:t>PLACES WHERE</a:t>
            </a:r>
            <a:r>
              <a:rPr sz="1044" b="1" kern="0" spc="-9" dirty="0">
                <a:solidFill>
                  <a:srgbClr val="252525"/>
                </a:solidFill>
                <a:latin typeface="Calibri"/>
                <a:cs typeface="Calibri"/>
              </a:rPr>
              <a:t> </a:t>
            </a:r>
            <a:r>
              <a:rPr sz="1044" b="1" kern="0" dirty="0">
                <a:solidFill>
                  <a:srgbClr val="252525"/>
                </a:solidFill>
                <a:latin typeface="Calibri"/>
                <a:cs typeface="Calibri"/>
              </a:rPr>
              <a:t>ALL</a:t>
            </a:r>
            <a:r>
              <a:rPr sz="1044" b="1" kern="0" spc="-13" dirty="0">
                <a:solidFill>
                  <a:srgbClr val="252525"/>
                </a:solidFill>
                <a:latin typeface="Calibri"/>
                <a:cs typeface="Calibri"/>
              </a:rPr>
              <a:t> </a:t>
            </a:r>
            <a:r>
              <a:rPr sz="1044" b="1" kern="0" dirty="0">
                <a:solidFill>
                  <a:srgbClr val="252525"/>
                </a:solidFill>
                <a:latin typeface="Calibri"/>
                <a:cs typeface="Calibri"/>
              </a:rPr>
              <a:t>THE</a:t>
            </a:r>
            <a:r>
              <a:rPr sz="1044" b="1" kern="0" spc="-57" dirty="0">
                <a:solidFill>
                  <a:srgbClr val="252525"/>
                </a:solidFill>
                <a:latin typeface="Calibri"/>
                <a:cs typeface="Calibri"/>
              </a:rPr>
              <a:t> </a:t>
            </a:r>
            <a:r>
              <a:rPr sz="1044" b="1" kern="0" dirty="0">
                <a:solidFill>
                  <a:srgbClr val="252525"/>
                </a:solidFill>
                <a:latin typeface="Calibri"/>
                <a:cs typeface="Calibri"/>
              </a:rPr>
              <a:t>WASTE</a:t>
            </a:r>
            <a:r>
              <a:rPr sz="1044" b="1" kern="0" spc="-13" dirty="0">
                <a:solidFill>
                  <a:srgbClr val="252525"/>
                </a:solidFill>
                <a:latin typeface="Calibri"/>
                <a:cs typeface="Calibri"/>
              </a:rPr>
              <a:t> </a:t>
            </a:r>
            <a:r>
              <a:rPr sz="1044" b="1" kern="0" spc="-22" dirty="0">
                <a:solidFill>
                  <a:srgbClr val="252525"/>
                </a:solidFill>
                <a:latin typeface="Calibri"/>
                <a:cs typeface="Calibri"/>
              </a:rPr>
              <a:t>IS </a:t>
            </a:r>
            <a:r>
              <a:rPr sz="1044" b="1" kern="0" dirty="0">
                <a:solidFill>
                  <a:srgbClr val="252525"/>
                </a:solidFill>
                <a:latin typeface="Calibri"/>
                <a:cs typeface="Calibri"/>
              </a:rPr>
              <a:t>COLLECTED</a:t>
            </a:r>
            <a:r>
              <a:rPr sz="1044" b="1" kern="0" spc="-22" dirty="0">
                <a:solidFill>
                  <a:srgbClr val="252525"/>
                </a:solidFill>
                <a:latin typeface="Calibri"/>
                <a:cs typeface="Calibri"/>
              </a:rPr>
              <a:t> </a:t>
            </a:r>
            <a:r>
              <a:rPr sz="1044" b="1" kern="0" spc="-9" dirty="0">
                <a:solidFill>
                  <a:srgbClr val="252525"/>
                </a:solidFill>
                <a:latin typeface="Calibri"/>
                <a:cs typeface="Calibri"/>
              </a:rPr>
              <a:t>THROUGH</a:t>
            </a:r>
            <a:r>
              <a:rPr sz="1044" b="1" kern="0" spc="-17" dirty="0">
                <a:solidFill>
                  <a:srgbClr val="252525"/>
                </a:solidFill>
                <a:latin typeface="Calibri"/>
                <a:cs typeface="Calibri"/>
              </a:rPr>
              <a:t> </a:t>
            </a:r>
            <a:r>
              <a:rPr sz="1044" b="1" kern="0" dirty="0">
                <a:solidFill>
                  <a:srgbClr val="252525"/>
                </a:solidFill>
                <a:latin typeface="Calibri"/>
                <a:cs typeface="Calibri"/>
              </a:rPr>
              <a:t>SMALL</a:t>
            </a:r>
            <a:r>
              <a:rPr sz="1044" b="1" kern="0" spc="-4" dirty="0">
                <a:solidFill>
                  <a:srgbClr val="252525"/>
                </a:solidFill>
                <a:latin typeface="Calibri"/>
                <a:cs typeface="Calibri"/>
              </a:rPr>
              <a:t> </a:t>
            </a:r>
            <a:r>
              <a:rPr sz="1044" b="1" kern="0" spc="-17" dirty="0">
                <a:solidFill>
                  <a:srgbClr val="252525"/>
                </a:solidFill>
                <a:latin typeface="Calibri"/>
                <a:cs typeface="Calibri"/>
              </a:rPr>
              <a:t>BINS</a:t>
            </a:r>
            <a:endParaRPr sz="1044" kern="0">
              <a:solidFill>
                <a:sysClr val="windowText" lastClr="000000"/>
              </a:solidFill>
              <a:latin typeface="Calibri"/>
              <a:cs typeface="Calibri"/>
            </a:endParaRPr>
          </a:p>
        </p:txBody>
      </p:sp>
      <p:sp>
        <p:nvSpPr>
          <p:cNvPr id="18" name="object 18"/>
          <p:cNvSpPr txBox="1"/>
          <p:nvPr/>
        </p:nvSpPr>
        <p:spPr>
          <a:xfrm>
            <a:off x="4440419" y="4365900"/>
            <a:ext cx="1398753" cy="208179"/>
          </a:xfrm>
          <a:prstGeom prst="rect">
            <a:avLst/>
          </a:prstGeom>
          <a:solidFill>
            <a:srgbClr val="76E4A2"/>
          </a:solidFill>
        </p:spPr>
        <p:txBody>
          <a:bodyPr vert="horz" wrap="square" lIns="0" tIns="553" rIns="0" bIns="0" rtlCol="0">
            <a:spAutoFit/>
          </a:bodyPr>
          <a:lstStyle/>
          <a:p>
            <a:pPr marL="3316" defTabSz="795802">
              <a:spcBef>
                <a:spcPts val="4"/>
              </a:spcBef>
            </a:pPr>
            <a:r>
              <a:rPr sz="1349" b="1" kern="0" dirty="0">
                <a:solidFill>
                  <a:srgbClr val="252525"/>
                </a:solidFill>
                <a:latin typeface="Calibri"/>
                <a:cs typeface="Calibri"/>
              </a:rPr>
              <a:t>Drive</a:t>
            </a:r>
            <a:r>
              <a:rPr sz="1349" b="1" kern="0" spc="87" dirty="0">
                <a:solidFill>
                  <a:srgbClr val="252525"/>
                </a:solidFill>
                <a:latin typeface="Calibri"/>
                <a:cs typeface="Calibri"/>
              </a:rPr>
              <a:t> </a:t>
            </a:r>
            <a:r>
              <a:rPr sz="1349" b="1" kern="0" dirty="0">
                <a:solidFill>
                  <a:srgbClr val="252525"/>
                </a:solidFill>
                <a:latin typeface="Calibri"/>
                <a:cs typeface="Calibri"/>
              </a:rPr>
              <a:t>Through</a:t>
            </a:r>
            <a:r>
              <a:rPr sz="1349" b="1" kern="0" spc="104"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sp>
        <p:nvSpPr>
          <p:cNvPr id="19" name="object 19"/>
          <p:cNvSpPr txBox="1"/>
          <p:nvPr/>
        </p:nvSpPr>
        <p:spPr>
          <a:xfrm>
            <a:off x="3798352" y="4679749"/>
            <a:ext cx="2669292" cy="413662"/>
          </a:xfrm>
          <a:prstGeom prst="rect">
            <a:avLst/>
          </a:prstGeom>
        </p:spPr>
        <p:txBody>
          <a:bodyPr vert="horz" wrap="square" lIns="0" tIns="10500" rIns="0" bIns="0" rtlCol="0">
            <a:spAutoFit/>
          </a:bodyPr>
          <a:lstStyle/>
          <a:p>
            <a:pPr marL="176845" marR="4421" indent="-165792" defTabSz="795802">
              <a:lnSpc>
                <a:spcPct val="125200"/>
              </a:lnSpc>
              <a:spcBef>
                <a:spcPts val="83"/>
              </a:spcBef>
            </a:pPr>
            <a:r>
              <a:rPr sz="1088" kern="0" dirty="0">
                <a:solidFill>
                  <a:srgbClr val="252525"/>
                </a:solidFill>
                <a:latin typeface="Calibri"/>
                <a:cs typeface="Calibri"/>
              </a:rPr>
              <a:t>Small</a:t>
            </a:r>
            <a:r>
              <a:rPr sz="1088" kern="0" spc="74" dirty="0">
                <a:solidFill>
                  <a:srgbClr val="252525"/>
                </a:solidFill>
                <a:latin typeface="Calibri"/>
                <a:cs typeface="Calibri"/>
              </a:rPr>
              <a:t> </a:t>
            </a:r>
            <a:r>
              <a:rPr sz="1088" kern="0" dirty="0">
                <a:solidFill>
                  <a:srgbClr val="252525"/>
                </a:solidFill>
                <a:latin typeface="Calibri"/>
                <a:cs typeface="Calibri"/>
              </a:rPr>
              <a:t>bins</a:t>
            </a:r>
            <a:r>
              <a:rPr sz="1088" kern="0" spc="17" dirty="0">
                <a:solidFill>
                  <a:srgbClr val="252525"/>
                </a:solidFill>
                <a:latin typeface="Calibri"/>
                <a:cs typeface="Calibri"/>
              </a:rPr>
              <a:t> </a:t>
            </a:r>
            <a:r>
              <a:rPr sz="1088" kern="0" dirty="0">
                <a:solidFill>
                  <a:srgbClr val="252525"/>
                </a:solidFill>
                <a:latin typeface="Calibri"/>
                <a:cs typeface="Calibri"/>
              </a:rPr>
              <a:t>adapted</a:t>
            </a:r>
            <a:r>
              <a:rPr sz="1088" kern="0" spc="70" dirty="0">
                <a:solidFill>
                  <a:srgbClr val="252525"/>
                </a:solidFill>
                <a:latin typeface="Calibri"/>
                <a:cs typeface="Calibri"/>
              </a:rPr>
              <a:t> </a:t>
            </a:r>
            <a:r>
              <a:rPr sz="1088" kern="0" dirty="0">
                <a:solidFill>
                  <a:srgbClr val="252525"/>
                </a:solidFill>
                <a:latin typeface="Calibri"/>
                <a:cs typeface="Calibri"/>
              </a:rPr>
              <a:t>to</a:t>
            </a:r>
            <a:r>
              <a:rPr sz="1088" kern="0" spc="148" dirty="0">
                <a:solidFill>
                  <a:srgbClr val="252525"/>
                </a:solidFill>
                <a:latin typeface="Calibri"/>
                <a:cs typeface="Calibri"/>
              </a:rPr>
              <a:t> </a:t>
            </a:r>
            <a:r>
              <a:rPr sz="1088" kern="0" dirty="0">
                <a:solidFill>
                  <a:srgbClr val="252525"/>
                </a:solidFill>
                <a:latin typeface="Calibri"/>
                <a:cs typeface="Calibri"/>
              </a:rPr>
              <a:t>cars</a:t>
            </a:r>
            <a:r>
              <a:rPr sz="1088" kern="0" spc="99" dirty="0">
                <a:solidFill>
                  <a:srgbClr val="252525"/>
                </a:solidFill>
                <a:latin typeface="Calibri"/>
                <a:cs typeface="Calibri"/>
              </a:rPr>
              <a:t> </a:t>
            </a:r>
            <a:r>
              <a:rPr sz="1088" kern="0" dirty="0">
                <a:solidFill>
                  <a:srgbClr val="252525"/>
                </a:solidFill>
                <a:latin typeface="Calibri"/>
                <a:cs typeface="Calibri"/>
              </a:rPr>
              <a:t>height</a:t>
            </a:r>
            <a:r>
              <a:rPr sz="1088" kern="0" spc="9" dirty="0">
                <a:solidFill>
                  <a:srgbClr val="252525"/>
                </a:solidFill>
                <a:latin typeface="Calibri"/>
                <a:cs typeface="Calibri"/>
              </a:rPr>
              <a:t> </a:t>
            </a:r>
            <a:r>
              <a:rPr sz="1088" kern="0" dirty="0">
                <a:solidFill>
                  <a:srgbClr val="252525"/>
                </a:solidFill>
                <a:latin typeface="Calibri"/>
                <a:cs typeface="Calibri"/>
              </a:rPr>
              <a:t>so</a:t>
            </a:r>
            <a:r>
              <a:rPr sz="1088" kern="0" spc="74" dirty="0">
                <a:solidFill>
                  <a:srgbClr val="252525"/>
                </a:solidFill>
                <a:latin typeface="Calibri"/>
                <a:cs typeface="Calibri"/>
              </a:rPr>
              <a:t> </a:t>
            </a:r>
            <a:r>
              <a:rPr sz="1088" kern="0" dirty="0">
                <a:solidFill>
                  <a:srgbClr val="252525"/>
                </a:solidFill>
                <a:latin typeface="Calibri"/>
                <a:cs typeface="Calibri"/>
              </a:rPr>
              <a:t>glass</a:t>
            </a:r>
            <a:r>
              <a:rPr sz="1088" kern="0" spc="96" dirty="0">
                <a:solidFill>
                  <a:srgbClr val="252525"/>
                </a:solidFill>
                <a:latin typeface="Calibri"/>
                <a:cs typeface="Calibri"/>
              </a:rPr>
              <a:t> </a:t>
            </a:r>
            <a:r>
              <a:rPr sz="1088" kern="0" spc="-22" dirty="0">
                <a:solidFill>
                  <a:srgbClr val="252525"/>
                </a:solidFill>
                <a:latin typeface="Calibri"/>
                <a:cs typeface="Calibri"/>
              </a:rPr>
              <a:t>can </a:t>
            </a:r>
            <a:r>
              <a:rPr sz="1088" kern="0" dirty="0">
                <a:solidFill>
                  <a:srgbClr val="252525"/>
                </a:solidFill>
                <a:latin typeface="Calibri"/>
                <a:cs typeface="Calibri"/>
              </a:rPr>
              <a:t>be</a:t>
            </a:r>
            <a:r>
              <a:rPr sz="1088" kern="0" spc="78" dirty="0">
                <a:solidFill>
                  <a:srgbClr val="252525"/>
                </a:solidFill>
                <a:latin typeface="Calibri"/>
                <a:cs typeface="Calibri"/>
              </a:rPr>
              <a:t> </a:t>
            </a:r>
            <a:r>
              <a:rPr sz="1088" kern="0" dirty="0">
                <a:solidFill>
                  <a:srgbClr val="252525"/>
                </a:solidFill>
                <a:latin typeface="Calibri"/>
                <a:cs typeface="Calibri"/>
              </a:rPr>
              <a:t>deposit</a:t>
            </a:r>
            <a:r>
              <a:rPr sz="1088" kern="0" spc="61" dirty="0">
                <a:solidFill>
                  <a:srgbClr val="252525"/>
                </a:solidFill>
                <a:latin typeface="Calibri"/>
                <a:cs typeface="Calibri"/>
              </a:rPr>
              <a:t> </a:t>
            </a:r>
            <a:r>
              <a:rPr sz="1088" kern="0" dirty="0">
                <a:solidFill>
                  <a:srgbClr val="252525"/>
                </a:solidFill>
                <a:latin typeface="Calibri"/>
                <a:cs typeface="Calibri"/>
              </a:rPr>
              <a:t>directly</a:t>
            </a:r>
            <a:r>
              <a:rPr sz="1088" kern="0" spc="65" dirty="0">
                <a:solidFill>
                  <a:srgbClr val="252525"/>
                </a:solidFill>
                <a:latin typeface="Calibri"/>
                <a:cs typeface="Calibri"/>
              </a:rPr>
              <a:t> </a:t>
            </a:r>
            <a:r>
              <a:rPr sz="1088" kern="0" dirty="0">
                <a:solidFill>
                  <a:srgbClr val="252525"/>
                </a:solidFill>
                <a:latin typeface="Calibri"/>
                <a:cs typeface="Calibri"/>
              </a:rPr>
              <a:t>from</a:t>
            </a:r>
            <a:r>
              <a:rPr sz="1088" kern="0" spc="74" dirty="0">
                <a:solidFill>
                  <a:srgbClr val="252525"/>
                </a:solidFill>
                <a:latin typeface="Calibri"/>
                <a:cs typeface="Calibri"/>
              </a:rPr>
              <a:t> </a:t>
            </a:r>
            <a:r>
              <a:rPr sz="1088" kern="0" dirty="0">
                <a:solidFill>
                  <a:srgbClr val="252525"/>
                </a:solidFill>
                <a:latin typeface="Calibri"/>
                <a:cs typeface="Calibri"/>
              </a:rPr>
              <a:t>the</a:t>
            </a:r>
            <a:r>
              <a:rPr sz="1088" kern="0" spc="78" dirty="0">
                <a:solidFill>
                  <a:srgbClr val="252525"/>
                </a:solidFill>
                <a:latin typeface="Calibri"/>
                <a:cs typeface="Calibri"/>
              </a:rPr>
              <a:t> </a:t>
            </a:r>
            <a:r>
              <a:rPr sz="1088" kern="0" dirty="0">
                <a:solidFill>
                  <a:srgbClr val="252525"/>
                </a:solidFill>
                <a:latin typeface="Calibri"/>
                <a:cs typeface="Calibri"/>
              </a:rPr>
              <a:t>driver</a:t>
            </a:r>
            <a:r>
              <a:rPr sz="1088" kern="0" spc="48" dirty="0">
                <a:solidFill>
                  <a:srgbClr val="252525"/>
                </a:solidFill>
                <a:latin typeface="Calibri"/>
                <a:cs typeface="Calibri"/>
              </a:rPr>
              <a:t> </a:t>
            </a:r>
            <a:r>
              <a:rPr sz="1088" kern="0" spc="-17" dirty="0">
                <a:solidFill>
                  <a:srgbClr val="252525"/>
                </a:solidFill>
                <a:latin typeface="Calibri"/>
                <a:cs typeface="Calibri"/>
              </a:rPr>
              <a:t>seat.</a:t>
            </a:r>
            <a:endParaRPr sz="1088" kern="0">
              <a:solidFill>
                <a:sysClr val="windowText" lastClr="000000"/>
              </a:solidFill>
              <a:latin typeface="Calibri"/>
              <a:cs typeface="Calibri"/>
            </a:endParaRPr>
          </a:p>
        </p:txBody>
      </p:sp>
      <p:sp>
        <p:nvSpPr>
          <p:cNvPr id="20" name="object 20"/>
          <p:cNvSpPr txBox="1"/>
          <p:nvPr/>
        </p:nvSpPr>
        <p:spPr>
          <a:xfrm>
            <a:off x="3728498" y="5265556"/>
            <a:ext cx="2817954" cy="171846"/>
          </a:xfrm>
          <a:prstGeom prst="rect">
            <a:avLst/>
          </a:prstGeom>
        </p:spPr>
        <p:txBody>
          <a:bodyPr vert="horz" wrap="square" lIns="0" tIns="11053" rIns="0" bIns="0" rtlCol="0">
            <a:spAutoFit/>
          </a:bodyPr>
          <a:lstStyle/>
          <a:p>
            <a:pPr marL="11053" defTabSz="795802">
              <a:spcBef>
                <a:spcPts val="87"/>
              </a:spcBef>
            </a:pPr>
            <a:r>
              <a:rPr sz="1044" b="1" kern="0" spc="-17" dirty="0">
                <a:solidFill>
                  <a:srgbClr val="252525"/>
                </a:solidFill>
                <a:latin typeface="Calibri"/>
                <a:cs typeface="Calibri"/>
              </a:rPr>
              <a:t>LOCATED</a:t>
            </a:r>
            <a:r>
              <a:rPr sz="1044" b="1" kern="0" spc="-26" dirty="0">
                <a:solidFill>
                  <a:srgbClr val="252525"/>
                </a:solidFill>
                <a:latin typeface="Calibri"/>
                <a:cs typeface="Calibri"/>
              </a:rPr>
              <a:t> </a:t>
            </a:r>
            <a:r>
              <a:rPr sz="1044" b="1" kern="0" dirty="0">
                <a:solidFill>
                  <a:srgbClr val="252525"/>
                </a:solidFill>
                <a:latin typeface="Calibri"/>
                <a:cs typeface="Calibri"/>
              </a:rPr>
              <a:t>IN THE</a:t>
            </a:r>
            <a:r>
              <a:rPr sz="1044" b="1" kern="0" spc="-57" dirty="0">
                <a:solidFill>
                  <a:srgbClr val="252525"/>
                </a:solidFill>
                <a:latin typeface="Calibri"/>
                <a:cs typeface="Calibri"/>
              </a:rPr>
              <a:t> </a:t>
            </a:r>
            <a:r>
              <a:rPr sz="1044" b="1" kern="0" dirty="0">
                <a:solidFill>
                  <a:srgbClr val="252525"/>
                </a:solidFill>
                <a:latin typeface="Calibri"/>
                <a:cs typeface="Calibri"/>
              </a:rPr>
              <a:t>EXIT</a:t>
            </a:r>
            <a:r>
              <a:rPr sz="1044" b="1" kern="0" spc="-17" dirty="0">
                <a:solidFill>
                  <a:srgbClr val="252525"/>
                </a:solidFill>
                <a:latin typeface="Calibri"/>
                <a:cs typeface="Calibri"/>
              </a:rPr>
              <a:t> </a:t>
            </a:r>
            <a:r>
              <a:rPr sz="1044" b="1" kern="0" dirty="0">
                <a:solidFill>
                  <a:srgbClr val="252525"/>
                </a:solidFill>
                <a:latin typeface="Calibri"/>
                <a:cs typeface="Calibri"/>
              </a:rPr>
              <a:t>BARRIERS</a:t>
            </a:r>
            <a:r>
              <a:rPr sz="1044" b="1" kern="0" spc="4" dirty="0">
                <a:solidFill>
                  <a:srgbClr val="252525"/>
                </a:solidFill>
                <a:latin typeface="Calibri"/>
                <a:cs typeface="Calibri"/>
              </a:rPr>
              <a:t> </a:t>
            </a:r>
            <a:r>
              <a:rPr sz="1044" b="1" kern="0" dirty="0">
                <a:solidFill>
                  <a:srgbClr val="252525"/>
                </a:solidFill>
                <a:latin typeface="Calibri"/>
                <a:cs typeface="Calibri"/>
              </a:rPr>
              <a:t>OF</a:t>
            </a:r>
            <a:r>
              <a:rPr sz="1044" b="1" kern="0" spc="-35" dirty="0">
                <a:solidFill>
                  <a:srgbClr val="252525"/>
                </a:solidFill>
                <a:latin typeface="Calibri"/>
                <a:cs typeface="Calibri"/>
              </a:rPr>
              <a:t> </a:t>
            </a:r>
            <a:r>
              <a:rPr sz="1044" b="1" kern="0" spc="-17" dirty="0">
                <a:solidFill>
                  <a:srgbClr val="252525"/>
                </a:solidFill>
                <a:latin typeface="Calibri"/>
                <a:cs typeface="Calibri"/>
              </a:rPr>
              <a:t>PRIVATE</a:t>
            </a:r>
            <a:r>
              <a:rPr sz="1044" b="1" kern="0" spc="-13" dirty="0">
                <a:solidFill>
                  <a:srgbClr val="252525"/>
                </a:solidFill>
                <a:latin typeface="Calibri"/>
                <a:cs typeface="Calibri"/>
              </a:rPr>
              <a:t> </a:t>
            </a:r>
            <a:r>
              <a:rPr sz="1044" b="1" kern="0" spc="-17" dirty="0">
                <a:solidFill>
                  <a:srgbClr val="252525"/>
                </a:solidFill>
                <a:latin typeface="Calibri"/>
                <a:cs typeface="Calibri"/>
              </a:rPr>
              <a:t>AREAS</a:t>
            </a:r>
            <a:endParaRPr sz="1044" kern="0">
              <a:solidFill>
                <a:sysClr val="windowText" lastClr="000000"/>
              </a:solidFill>
              <a:latin typeface="Calibri"/>
              <a:cs typeface="Calibri"/>
            </a:endParaRPr>
          </a:p>
        </p:txBody>
      </p:sp>
      <p:pic>
        <p:nvPicPr>
          <p:cNvPr id="21" name="object 21" descr="Boadilla del Monte acoge una prueba pionera de recogida selectiva junto a Ecovidrio"/>
          <p:cNvPicPr/>
          <p:nvPr/>
        </p:nvPicPr>
        <p:blipFill>
          <a:blip r:embed="rId4" cstate="print"/>
          <a:stretch>
            <a:fillRect/>
          </a:stretch>
        </p:blipFill>
        <p:spPr>
          <a:xfrm>
            <a:off x="4236050" y="2453957"/>
            <a:ext cx="1790581" cy="1790581"/>
          </a:xfrm>
          <a:prstGeom prst="rect">
            <a:avLst/>
          </a:prstGeom>
        </p:spPr>
      </p:pic>
      <p:pic>
        <p:nvPicPr>
          <p:cNvPr id="22" name="object 22"/>
          <p:cNvPicPr/>
          <p:nvPr/>
        </p:nvPicPr>
        <p:blipFill>
          <a:blip r:embed="rId5" cstate="print"/>
          <a:stretch>
            <a:fillRect/>
          </a:stretch>
        </p:blipFill>
        <p:spPr>
          <a:xfrm>
            <a:off x="911870" y="2453957"/>
            <a:ext cx="1790581" cy="1790581"/>
          </a:xfrm>
          <a:prstGeom prst="rect">
            <a:avLst/>
          </a:prstGeom>
        </p:spPr>
      </p:pic>
      <p:sp>
        <p:nvSpPr>
          <p:cNvPr id="23" name="object 23"/>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24" name="object 24"/>
          <p:cNvSpPr txBox="1"/>
          <p:nvPr/>
        </p:nvSpPr>
        <p:spPr>
          <a:xfrm>
            <a:off x="1511494" y="1946903"/>
            <a:ext cx="841684"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17" dirty="0">
                <a:solidFill>
                  <a:srgbClr val="FFFFFF"/>
                </a:solidFill>
                <a:latin typeface="Calibri"/>
                <a:cs typeface="Calibri"/>
              </a:rPr>
              <a:t> </a:t>
            </a:r>
            <a:r>
              <a:rPr sz="1044" b="1" kern="0" spc="-9" dirty="0">
                <a:solidFill>
                  <a:srgbClr val="FFFFFF"/>
                </a:solidFill>
                <a:latin typeface="Calibri"/>
                <a:cs typeface="Calibri"/>
              </a:rPr>
              <a:t>SOLUTION</a:t>
            </a:r>
            <a:endParaRPr sz="1044" kern="0">
              <a:solidFill>
                <a:sysClr val="windowText" lastClr="000000"/>
              </a:solidFill>
              <a:latin typeface="Calibri"/>
              <a:cs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648259" y="2511829"/>
            <a:ext cx="966029" cy="966029"/>
            <a:chOff x="7638933" y="2885895"/>
            <a:chExt cx="1109980" cy="1109980"/>
          </a:xfrm>
        </p:grpSpPr>
        <p:pic>
          <p:nvPicPr>
            <p:cNvPr id="3" name="object 3"/>
            <p:cNvPicPr/>
            <p:nvPr/>
          </p:nvPicPr>
          <p:blipFill>
            <a:blip r:embed="rId2" cstate="print"/>
            <a:stretch>
              <a:fillRect/>
            </a:stretch>
          </p:blipFill>
          <p:spPr>
            <a:xfrm>
              <a:off x="7638933" y="2885895"/>
              <a:ext cx="1109894" cy="1109894"/>
            </a:xfrm>
            <a:prstGeom prst="rect">
              <a:avLst/>
            </a:prstGeom>
          </p:spPr>
        </p:pic>
        <p:pic>
          <p:nvPicPr>
            <p:cNvPr id="4" name="object 4"/>
            <p:cNvPicPr/>
            <p:nvPr/>
          </p:nvPicPr>
          <p:blipFill>
            <a:blip r:embed="rId3" cstate="print"/>
            <a:stretch>
              <a:fillRect/>
            </a:stretch>
          </p:blipFill>
          <p:spPr>
            <a:xfrm>
              <a:off x="7648574" y="2895600"/>
              <a:ext cx="1038225" cy="1038225"/>
            </a:xfrm>
            <a:prstGeom prst="rect">
              <a:avLst/>
            </a:prstGeom>
          </p:spPr>
        </p:pic>
      </p:grpSp>
      <p:sp>
        <p:nvSpPr>
          <p:cNvPr id="5" name="object 5"/>
          <p:cNvSpPr/>
          <p:nvPr/>
        </p:nvSpPr>
        <p:spPr>
          <a:xfrm>
            <a:off x="8032745" y="4211380"/>
            <a:ext cx="2345993" cy="1119113"/>
          </a:xfrm>
          <a:custGeom>
            <a:avLst/>
            <a:gdLst/>
            <a:ahLst/>
            <a:cxnLst/>
            <a:rect l="l" t="t" r="r" b="b"/>
            <a:pathLst>
              <a:path w="2695575" h="1285875">
                <a:moveTo>
                  <a:pt x="2498090" y="0"/>
                </a:moveTo>
                <a:lnTo>
                  <a:pt x="197484" y="0"/>
                </a:lnTo>
                <a:lnTo>
                  <a:pt x="152195" y="5214"/>
                </a:lnTo>
                <a:lnTo>
                  <a:pt x="110625" y="20068"/>
                </a:lnTo>
                <a:lnTo>
                  <a:pt x="73957" y="43377"/>
                </a:lnTo>
                <a:lnTo>
                  <a:pt x="43377" y="73957"/>
                </a:lnTo>
                <a:lnTo>
                  <a:pt x="20068" y="110625"/>
                </a:lnTo>
                <a:lnTo>
                  <a:pt x="5214" y="152195"/>
                </a:lnTo>
                <a:lnTo>
                  <a:pt x="0" y="197485"/>
                </a:lnTo>
                <a:lnTo>
                  <a:pt x="0" y="1088364"/>
                </a:lnTo>
                <a:lnTo>
                  <a:pt x="5214" y="1133651"/>
                </a:lnTo>
                <a:lnTo>
                  <a:pt x="20068" y="1175223"/>
                </a:lnTo>
                <a:lnTo>
                  <a:pt x="43377" y="1211896"/>
                </a:lnTo>
                <a:lnTo>
                  <a:pt x="73957" y="1242483"/>
                </a:lnTo>
                <a:lnTo>
                  <a:pt x="110625" y="1265799"/>
                </a:lnTo>
                <a:lnTo>
                  <a:pt x="152195" y="1280658"/>
                </a:lnTo>
                <a:lnTo>
                  <a:pt x="197484" y="1285875"/>
                </a:lnTo>
                <a:lnTo>
                  <a:pt x="2498090" y="1285875"/>
                </a:lnTo>
                <a:lnTo>
                  <a:pt x="2543379" y="1280658"/>
                </a:lnTo>
                <a:lnTo>
                  <a:pt x="2584949" y="1265799"/>
                </a:lnTo>
                <a:lnTo>
                  <a:pt x="2621617" y="1242483"/>
                </a:lnTo>
                <a:lnTo>
                  <a:pt x="2652197" y="1211896"/>
                </a:lnTo>
                <a:lnTo>
                  <a:pt x="2675506" y="1175223"/>
                </a:lnTo>
                <a:lnTo>
                  <a:pt x="2690360" y="1133651"/>
                </a:lnTo>
                <a:lnTo>
                  <a:pt x="2695575" y="1088364"/>
                </a:lnTo>
                <a:lnTo>
                  <a:pt x="2695575" y="197485"/>
                </a:lnTo>
                <a:lnTo>
                  <a:pt x="2690360" y="152195"/>
                </a:lnTo>
                <a:lnTo>
                  <a:pt x="2675506" y="110625"/>
                </a:lnTo>
                <a:lnTo>
                  <a:pt x="2652197" y="73957"/>
                </a:lnTo>
                <a:lnTo>
                  <a:pt x="2621617" y="43377"/>
                </a:lnTo>
                <a:lnTo>
                  <a:pt x="2584949" y="20068"/>
                </a:lnTo>
                <a:lnTo>
                  <a:pt x="2543379" y="5214"/>
                </a:lnTo>
                <a:lnTo>
                  <a:pt x="2498090" y="0"/>
                </a:lnTo>
                <a:close/>
              </a:path>
            </a:pathLst>
          </a:custGeom>
          <a:solidFill>
            <a:srgbClr val="D0E7D3"/>
          </a:solidFill>
        </p:spPr>
        <p:txBody>
          <a:bodyPr wrap="square" lIns="0" tIns="0" rIns="0" bIns="0" rtlCol="0"/>
          <a:lstStyle/>
          <a:p>
            <a:pPr defTabSz="795802"/>
            <a:endParaRPr sz="1567" kern="0">
              <a:solidFill>
                <a:sysClr val="windowText" lastClr="000000"/>
              </a:solidFill>
            </a:endParaRPr>
          </a:p>
        </p:txBody>
      </p:sp>
      <p:sp>
        <p:nvSpPr>
          <p:cNvPr id="6" name="object 6"/>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7" name="object 7"/>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8" name="object 8"/>
          <p:cNvSpPr txBox="1"/>
          <p:nvPr/>
        </p:nvSpPr>
        <p:spPr>
          <a:xfrm>
            <a:off x="346511" y="777277"/>
            <a:ext cx="5398270" cy="855944"/>
          </a:xfrm>
          <a:prstGeom prst="rect">
            <a:avLst/>
          </a:prstGeom>
        </p:spPr>
        <p:txBody>
          <a:bodyPr vert="horz" wrap="square" lIns="0" tIns="11053" rIns="0" bIns="0" rtlCol="0">
            <a:spAutoFit/>
          </a:bodyPr>
          <a:lstStyle/>
          <a:p>
            <a:pPr marL="44211" defTabSz="795802">
              <a:spcBef>
                <a:spcPts val="87"/>
              </a:spcBef>
              <a:tabLst>
                <a:tab pos="504561" algn="l"/>
              </a:tabLst>
            </a:pPr>
            <a:r>
              <a:rPr sz="2611" b="1" kern="0" spc="-32" baseline="1388" dirty="0">
                <a:solidFill>
                  <a:srgbClr val="252525"/>
                </a:solidFill>
                <a:latin typeface="Calibri"/>
                <a:cs typeface="Calibri"/>
              </a:rPr>
              <a:t>03.</a:t>
            </a:r>
            <a:r>
              <a:rPr sz="2611" b="1" kern="0" baseline="1388" dirty="0">
                <a:solidFill>
                  <a:srgbClr val="252525"/>
                </a:solidFill>
                <a:latin typeface="Calibri"/>
                <a:cs typeface="Calibri"/>
              </a:rPr>
              <a:t>	</a:t>
            </a:r>
            <a:r>
              <a:rPr sz="2089" b="1" kern="0" dirty="0">
                <a:solidFill>
                  <a:srgbClr val="252525"/>
                </a:solidFill>
                <a:latin typeface="Calibri"/>
                <a:cs typeface="Calibri"/>
              </a:rPr>
              <a:t>Ecobarrios.</a:t>
            </a:r>
            <a:r>
              <a:rPr sz="2089" b="1" kern="0" spc="-44" dirty="0">
                <a:solidFill>
                  <a:srgbClr val="252525"/>
                </a:solidFill>
                <a:latin typeface="Calibri"/>
                <a:cs typeface="Calibri"/>
              </a:rPr>
              <a:t> </a:t>
            </a:r>
            <a:r>
              <a:rPr sz="2089" b="1" kern="0" dirty="0">
                <a:solidFill>
                  <a:srgbClr val="252525"/>
                </a:solidFill>
                <a:latin typeface="Calibri"/>
                <a:cs typeface="Calibri"/>
              </a:rPr>
              <a:t>Case</a:t>
            </a:r>
            <a:r>
              <a:rPr sz="2089" b="1" kern="0" spc="-52" dirty="0">
                <a:solidFill>
                  <a:srgbClr val="252525"/>
                </a:solidFill>
                <a:latin typeface="Calibri"/>
                <a:cs typeface="Calibri"/>
              </a:rPr>
              <a:t> </a:t>
            </a:r>
            <a:r>
              <a:rPr sz="2089" b="1" kern="0" dirty="0">
                <a:solidFill>
                  <a:srgbClr val="252525"/>
                </a:solidFill>
                <a:latin typeface="Calibri"/>
                <a:cs typeface="Calibri"/>
              </a:rPr>
              <a:t>study</a:t>
            </a:r>
            <a:r>
              <a:rPr sz="2089" b="1" kern="0" spc="-57" dirty="0">
                <a:solidFill>
                  <a:srgbClr val="252525"/>
                </a:solidFill>
                <a:latin typeface="Calibri"/>
                <a:cs typeface="Calibri"/>
              </a:rPr>
              <a:t> </a:t>
            </a:r>
            <a:r>
              <a:rPr sz="2089" b="1" kern="0" dirty="0">
                <a:solidFill>
                  <a:srgbClr val="252525"/>
                </a:solidFill>
                <a:latin typeface="Calibri"/>
                <a:cs typeface="Calibri"/>
              </a:rPr>
              <a:t>3:</a:t>
            </a:r>
            <a:r>
              <a:rPr sz="2089" b="1" kern="0" spc="-39" dirty="0">
                <a:solidFill>
                  <a:srgbClr val="252525"/>
                </a:solidFill>
                <a:latin typeface="Calibri"/>
                <a:cs typeface="Calibri"/>
              </a:rPr>
              <a:t> </a:t>
            </a:r>
            <a:r>
              <a:rPr sz="2089" b="1" kern="0" dirty="0">
                <a:solidFill>
                  <a:srgbClr val="252525"/>
                </a:solidFill>
                <a:latin typeface="Calibri"/>
                <a:cs typeface="Calibri"/>
              </a:rPr>
              <a:t>Boadilla</a:t>
            </a:r>
            <a:r>
              <a:rPr sz="2089" b="1" kern="0" spc="-30" dirty="0">
                <a:solidFill>
                  <a:srgbClr val="252525"/>
                </a:solidFill>
                <a:latin typeface="Calibri"/>
                <a:cs typeface="Calibri"/>
              </a:rPr>
              <a:t> </a:t>
            </a:r>
            <a:r>
              <a:rPr sz="2089" b="1" kern="0" dirty="0">
                <a:solidFill>
                  <a:srgbClr val="252525"/>
                </a:solidFill>
                <a:latin typeface="Calibri"/>
                <a:cs typeface="Calibri"/>
              </a:rPr>
              <a:t>del</a:t>
            </a:r>
            <a:r>
              <a:rPr sz="2089" b="1" kern="0" spc="-39" dirty="0">
                <a:solidFill>
                  <a:srgbClr val="252525"/>
                </a:solidFill>
                <a:latin typeface="Calibri"/>
                <a:cs typeface="Calibri"/>
              </a:rPr>
              <a:t> </a:t>
            </a:r>
            <a:r>
              <a:rPr sz="2089" b="1" kern="0" spc="-9" dirty="0">
                <a:solidFill>
                  <a:srgbClr val="252525"/>
                </a:solidFill>
                <a:latin typeface="Calibri"/>
                <a:cs typeface="Calibri"/>
              </a:rPr>
              <a:t>Monte</a:t>
            </a:r>
            <a:endParaRPr sz="2089" kern="0">
              <a:solidFill>
                <a:sysClr val="windowText" lastClr="000000"/>
              </a:solidFill>
              <a:latin typeface="Calibri"/>
              <a:cs typeface="Calibri"/>
            </a:endParaRPr>
          </a:p>
          <a:p>
            <a:pPr marL="11053" defTabSz="795802">
              <a:spcBef>
                <a:spcPts val="2189"/>
              </a:spcBef>
            </a:pPr>
            <a:r>
              <a:rPr sz="1567" kern="0" dirty="0">
                <a:solidFill>
                  <a:srgbClr val="252525"/>
                </a:solidFill>
                <a:latin typeface="Calibri"/>
                <a:cs typeface="Calibri"/>
              </a:rPr>
              <a:t>Residential</a:t>
            </a:r>
            <a:r>
              <a:rPr sz="1567" kern="0" spc="-22" dirty="0">
                <a:solidFill>
                  <a:srgbClr val="252525"/>
                </a:solidFill>
                <a:latin typeface="Calibri"/>
                <a:cs typeface="Calibri"/>
              </a:rPr>
              <a:t> </a:t>
            </a:r>
            <a:r>
              <a:rPr sz="1567" kern="0" spc="-9" dirty="0">
                <a:solidFill>
                  <a:srgbClr val="252525"/>
                </a:solidFill>
                <a:latin typeface="Calibri"/>
                <a:cs typeface="Calibri"/>
              </a:rPr>
              <a:t>areas</a:t>
            </a:r>
            <a:r>
              <a:rPr sz="1567" kern="0" spc="-74" dirty="0">
                <a:solidFill>
                  <a:srgbClr val="252525"/>
                </a:solidFill>
                <a:latin typeface="Calibri"/>
                <a:cs typeface="Calibri"/>
              </a:rPr>
              <a:t> </a:t>
            </a:r>
            <a:r>
              <a:rPr sz="1567" kern="0" dirty="0">
                <a:solidFill>
                  <a:srgbClr val="252525"/>
                </a:solidFill>
                <a:latin typeface="Calibri"/>
                <a:cs typeface="Calibri"/>
              </a:rPr>
              <a:t>with</a:t>
            </a:r>
            <a:r>
              <a:rPr sz="1567" kern="0" spc="-30" dirty="0">
                <a:solidFill>
                  <a:srgbClr val="252525"/>
                </a:solidFill>
                <a:latin typeface="Calibri"/>
                <a:cs typeface="Calibri"/>
              </a:rPr>
              <a:t> </a:t>
            </a:r>
            <a:r>
              <a:rPr sz="1567" kern="0" dirty="0">
                <a:solidFill>
                  <a:srgbClr val="252525"/>
                </a:solidFill>
                <a:latin typeface="Calibri"/>
                <a:cs typeface="Calibri"/>
              </a:rPr>
              <a:t>individual</a:t>
            </a:r>
            <a:r>
              <a:rPr sz="1567" kern="0" spc="-17" dirty="0">
                <a:solidFill>
                  <a:srgbClr val="252525"/>
                </a:solidFill>
                <a:latin typeface="Calibri"/>
                <a:cs typeface="Calibri"/>
              </a:rPr>
              <a:t> </a:t>
            </a:r>
            <a:r>
              <a:rPr sz="1567" kern="0" spc="-9" dirty="0">
                <a:solidFill>
                  <a:srgbClr val="252525"/>
                </a:solidFill>
                <a:latin typeface="Calibri"/>
                <a:cs typeface="Calibri"/>
              </a:rPr>
              <a:t>houses</a:t>
            </a:r>
            <a:endParaRPr sz="1567" kern="0">
              <a:solidFill>
                <a:sysClr val="windowText" lastClr="000000"/>
              </a:solidFill>
              <a:latin typeface="Calibri"/>
              <a:cs typeface="Calibri"/>
            </a:endParaRPr>
          </a:p>
        </p:txBody>
      </p:sp>
      <p:sp>
        <p:nvSpPr>
          <p:cNvPr id="9" name="object 9"/>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0" name="object 10"/>
          <p:cNvSpPr txBox="1"/>
          <p:nvPr/>
        </p:nvSpPr>
        <p:spPr>
          <a:xfrm>
            <a:off x="10121204" y="5602119"/>
            <a:ext cx="105556" cy="121032"/>
          </a:xfrm>
          <a:prstGeom prst="rect">
            <a:avLst/>
          </a:prstGeom>
        </p:spPr>
        <p:txBody>
          <a:bodyPr vert="horz" wrap="square" lIns="0" tIns="13816" rIns="0" bIns="0" rtlCol="0">
            <a:spAutoFit/>
          </a:bodyPr>
          <a:lstStyle/>
          <a:p>
            <a:pPr marL="11053" defTabSz="795802">
              <a:spcBef>
                <a:spcPts val="109"/>
              </a:spcBef>
            </a:pPr>
            <a:r>
              <a:rPr sz="696" kern="0" spc="-22" dirty="0">
                <a:solidFill>
                  <a:srgbClr val="252525"/>
                </a:solidFill>
                <a:latin typeface="Calibri"/>
                <a:cs typeface="Calibri"/>
              </a:rPr>
              <a:t>19</a:t>
            </a:r>
            <a:endParaRPr sz="696" kern="0">
              <a:solidFill>
                <a:sysClr val="windowText" lastClr="000000"/>
              </a:solidFill>
              <a:latin typeface="Calibri"/>
              <a:cs typeface="Calibri"/>
            </a:endParaRPr>
          </a:p>
        </p:txBody>
      </p:sp>
      <p:sp>
        <p:nvSpPr>
          <p:cNvPr id="11" name="object 11"/>
          <p:cNvSpPr txBox="1"/>
          <p:nvPr/>
        </p:nvSpPr>
        <p:spPr>
          <a:xfrm>
            <a:off x="7691981" y="2486233"/>
            <a:ext cx="2163619"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Door-to-Door</a:t>
            </a:r>
            <a:r>
              <a:rPr sz="1349" b="1" kern="0" spc="99" dirty="0">
                <a:solidFill>
                  <a:srgbClr val="252525"/>
                </a:solidFill>
                <a:latin typeface="Calibri"/>
                <a:cs typeface="Calibri"/>
              </a:rPr>
              <a:t> </a:t>
            </a:r>
            <a:r>
              <a:rPr sz="1349" b="1" kern="0" dirty="0">
                <a:solidFill>
                  <a:srgbClr val="252525"/>
                </a:solidFill>
                <a:latin typeface="Calibri"/>
                <a:cs typeface="Calibri"/>
              </a:rPr>
              <a:t>glass</a:t>
            </a:r>
            <a:r>
              <a:rPr sz="1349" b="1" kern="0" spc="199" dirty="0">
                <a:solidFill>
                  <a:srgbClr val="252525"/>
                </a:solidFill>
                <a:latin typeface="Calibri"/>
                <a:cs typeface="Calibri"/>
              </a:rPr>
              <a:t> </a:t>
            </a:r>
            <a:r>
              <a:rPr sz="1349" b="1" kern="0" spc="-9" dirty="0">
                <a:solidFill>
                  <a:srgbClr val="252525"/>
                </a:solidFill>
                <a:latin typeface="Calibri"/>
                <a:cs typeface="Calibri"/>
              </a:rPr>
              <a:t>collection</a:t>
            </a:r>
            <a:endParaRPr sz="1349" kern="0">
              <a:solidFill>
                <a:sysClr val="windowText" lastClr="000000"/>
              </a:solidFill>
              <a:latin typeface="Calibri"/>
              <a:cs typeface="Calibri"/>
            </a:endParaRPr>
          </a:p>
        </p:txBody>
      </p:sp>
      <p:sp>
        <p:nvSpPr>
          <p:cNvPr id="12" name="object 12"/>
          <p:cNvSpPr txBox="1"/>
          <p:nvPr/>
        </p:nvSpPr>
        <p:spPr>
          <a:xfrm>
            <a:off x="1453796" y="2486233"/>
            <a:ext cx="1214169"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Cover</a:t>
            </a:r>
            <a:r>
              <a:rPr sz="1349" b="1" kern="0" spc="131" dirty="0">
                <a:solidFill>
                  <a:srgbClr val="252525"/>
                </a:solidFill>
                <a:latin typeface="Calibri"/>
                <a:cs typeface="Calibri"/>
              </a:rPr>
              <a:t> </a:t>
            </a:r>
            <a:r>
              <a:rPr sz="1349" b="1" kern="0" dirty="0">
                <a:solidFill>
                  <a:srgbClr val="252525"/>
                </a:solidFill>
                <a:latin typeface="Calibri"/>
                <a:cs typeface="Calibri"/>
              </a:rPr>
              <a:t>Glass</a:t>
            </a:r>
            <a:r>
              <a:rPr sz="1349" b="1" kern="0" spc="61"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sp>
        <p:nvSpPr>
          <p:cNvPr id="13" name="object 13"/>
          <p:cNvSpPr txBox="1"/>
          <p:nvPr/>
        </p:nvSpPr>
        <p:spPr>
          <a:xfrm>
            <a:off x="4493806" y="2486233"/>
            <a:ext cx="1408701" cy="221572"/>
          </a:xfrm>
          <a:prstGeom prst="rect">
            <a:avLst/>
          </a:prstGeom>
        </p:spPr>
        <p:txBody>
          <a:bodyPr vert="horz" wrap="square" lIns="0" tIns="13816" rIns="0" bIns="0" rtlCol="0">
            <a:spAutoFit/>
          </a:bodyPr>
          <a:lstStyle/>
          <a:p>
            <a:pPr marL="11053" defTabSz="795802">
              <a:spcBef>
                <a:spcPts val="109"/>
              </a:spcBef>
            </a:pPr>
            <a:r>
              <a:rPr sz="1349" b="1" kern="0" dirty="0">
                <a:solidFill>
                  <a:srgbClr val="252525"/>
                </a:solidFill>
                <a:latin typeface="Calibri"/>
                <a:cs typeface="Calibri"/>
              </a:rPr>
              <a:t>Drive</a:t>
            </a:r>
            <a:r>
              <a:rPr sz="1349" b="1" kern="0" spc="83" dirty="0">
                <a:solidFill>
                  <a:srgbClr val="252525"/>
                </a:solidFill>
                <a:latin typeface="Calibri"/>
                <a:cs typeface="Calibri"/>
              </a:rPr>
              <a:t> </a:t>
            </a:r>
            <a:r>
              <a:rPr sz="1349" b="1" kern="0" dirty="0">
                <a:solidFill>
                  <a:srgbClr val="252525"/>
                </a:solidFill>
                <a:latin typeface="Calibri"/>
                <a:cs typeface="Calibri"/>
              </a:rPr>
              <a:t>Through</a:t>
            </a:r>
            <a:r>
              <a:rPr sz="1349" b="1" kern="0" spc="109" dirty="0">
                <a:solidFill>
                  <a:srgbClr val="252525"/>
                </a:solidFill>
                <a:latin typeface="Calibri"/>
                <a:cs typeface="Calibri"/>
              </a:rPr>
              <a:t> </a:t>
            </a:r>
            <a:r>
              <a:rPr sz="1349" b="1" kern="0" spc="-17" dirty="0">
                <a:solidFill>
                  <a:srgbClr val="252525"/>
                </a:solidFill>
                <a:latin typeface="Calibri"/>
                <a:cs typeface="Calibri"/>
              </a:rPr>
              <a:t>bins</a:t>
            </a:r>
            <a:endParaRPr sz="1349" kern="0">
              <a:solidFill>
                <a:sysClr val="windowText" lastClr="000000"/>
              </a:solidFill>
              <a:latin typeface="Calibri"/>
              <a:cs typeface="Calibri"/>
            </a:endParaRPr>
          </a:p>
        </p:txBody>
      </p:sp>
      <p:pic>
        <p:nvPicPr>
          <p:cNvPr id="14" name="object 14" descr="Boadilla del Monte acoge una prueba pionera de recogida selectiva junto a Ecovidrio"/>
          <p:cNvPicPr/>
          <p:nvPr/>
        </p:nvPicPr>
        <p:blipFill>
          <a:blip r:embed="rId4" cstate="print"/>
          <a:stretch>
            <a:fillRect/>
          </a:stretch>
        </p:blipFill>
        <p:spPr>
          <a:xfrm>
            <a:off x="3456817" y="2528565"/>
            <a:ext cx="903580" cy="911870"/>
          </a:xfrm>
          <a:prstGeom prst="rect">
            <a:avLst/>
          </a:prstGeom>
        </p:spPr>
      </p:pic>
      <p:pic>
        <p:nvPicPr>
          <p:cNvPr id="15" name="object 15"/>
          <p:cNvPicPr/>
          <p:nvPr/>
        </p:nvPicPr>
        <p:blipFill>
          <a:blip r:embed="rId5" cstate="print"/>
          <a:stretch>
            <a:fillRect/>
          </a:stretch>
        </p:blipFill>
        <p:spPr>
          <a:xfrm>
            <a:off x="397907" y="2503696"/>
            <a:ext cx="903580" cy="911870"/>
          </a:xfrm>
          <a:prstGeom prst="rect">
            <a:avLst/>
          </a:prstGeom>
        </p:spPr>
      </p:pic>
      <p:sp>
        <p:nvSpPr>
          <p:cNvPr id="16" name="object 16"/>
          <p:cNvSpPr txBox="1"/>
          <p:nvPr/>
        </p:nvSpPr>
        <p:spPr>
          <a:xfrm>
            <a:off x="1463744" y="2802567"/>
            <a:ext cx="626151" cy="359907"/>
          </a:xfrm>
          <a:prstGeom prst="rect">
            <a:avLst/>
          </a:prstGeom>
          <a:solidFill>
            <a:srgbClr val="76E4A2"/>
          </a:solidFill>
        </p:spPr>
        <p:txBody>
          <a:bodyPr vert="horz" wrap="square" lIns="0" tIns="0" rIns="0" bIns="0" rtlCol="0">
            <a:spAutoFit/>
          </a:bodyPr>
          <a:lstStyle/>
          <a:p>
            <a:pPr marL="553" defTabSz="795802">
              <a:lnSpc>
                <a:spcPts val="2863"/>
              </a:lnSpc>
            </a:pPr>
            <a:r>
              <a:rPr sz="2393" b="1" kern="0" spc="-17" dirty="0">
                <a:solidFill>
                  <a:srgbClr val="252525"/>
                </a:solidFill>
                <a:latin typeface="Calibri"/>
                <a:cs typeface="Calibri"/>
              </a:rPr>
              <a:t>+68</a:t>
            </a:r>
            <a:r>
              <a:rPr sz="1567" b="1" kern="0" spc="-17" dirty="0">
                <a:solidFill>
                  <a:srgbClr val="252525"/>
                </a:solidFill>
                <a:latin typeface="Calibri"/>
                <a:cs typeface="Calibri"/>
              </a:rPr>
              <a:t>%</a:t>
            </a:r>
            <a:endParaRPr sz="1567" kern="0">
              <a:solidFill>
                <a:sysClr val="windowText" lastClr="000000"/>
              </a:solidFill>
              <a:latin typeface="Calibri"/>
              <a:cs typeface="Calibri"/>
            </a:endParaRPr>
          </a:p>
        </p:txBody>
      </p:sp>
      <p:sp>
        <p:nvSpPr>
          <p:cNvPr id="17" name="object 17"/>
          <p:cNvSpPr txBox="1"/>
          <p:nvPr/>
        </p:nvSpPr>
        <p:spPr>
          <a:xfrm>
            <a:off x="1453796" y="3201967"/>
            <a:ext cx="1544099"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252525"/>
                </a:solidFill>
                <a:latin typeface="Calibri"/>
                <a:cs typeface="Calibri"/>
              </a:rPr>
              <a:t>Increase</a:t>
            </a:r>
            <a:r>
              <a:rPr sz="1044" b="1" kern="0" spc="-4" dirty="0">
                <a:solidFill>
                  <a:srgbClr val="252525"/>
                </a:solidFill>
                <a:latin typeface="Calibri"/>
                <a:cs typeface="Calibri"/>
              </a:rPr>
              <a:t> </a:t>
            </a:r>
            <a:r>
              <a:rPr sz="1044" b="1" kern="0" dirty="0">
                <a:solidFill>
                  <a:srgbClr val="252525"/>
                </a:solidFill>
                <a:latin typeface="Calibri"/>
                <a:cs typeface="Calibri"/>
              </a:rPr>
              <a:t>of</a:t>
            </a:r>
            <a:r>
              <a:rPr sz="1044" b="1" kern="0" spc="-35" dirty="0">
                <a:solidFill>
                  <a:srgbClr val="252525"/>
                </a:solidFill>
                <a:latin typeface="Calibri"/>
                <a:cs typeface="Calibri"/>
              </a:rPr>
              <a:t> </a:t>
            </a:r>
            <a:r>
              <a:rPr sz="1044" b="1" kern="0" dirty="0">
                <a:solidFill>
                  <a:srgbClr val="252525"/>
                </a:solidFill>
                <a:latin typeface="Calibri"/>
                <a:cs typeface="Calibri"/>
              </a:rPr>
              <a:t>glass</a:t>
            </a:r>
            <a:r>
              <a:rPr sz="1044" b="1" kern="0" spc="-17" dirty="0">
                <a:solidFill>
                  <a:srgbClr val="252525"/>
                </a:solidFill>
                <a:latin typeface="Calibri"/>
                <a:cs typeface="Calibri"/>
              </a:rPr>
              <a:t> </a:t>
            </a:r>
            <a:r>
              <a:rPr sz="1044" b="1" kern="0" spc="-9" dirty="0">
                <a:solidFill>
                  <a:srgbClr val="252525"/>
                </a:solidFill>
                <a:latin typeface="Calibri"/>
                <a:cs typeface="Calibri"/>
              </a:rPr>
              <a:t>collection</a:t>
            </a:r>
            <a:r>
              <a:rPr sz="827" b="1" kern="0" spc="-9" dirty="0">
                <a:solidFill>
                  <a:srgbClr val="252525"/>
                </a:solidFill>
                <a:latin typeface="Calibri"/>
                <a:cs typeface="Calibri"/>
              </a:rPr>
              <a:t>*</a:t>
            </a:r>
            <a:endParaRPr sz="827" kern="0">
              <a:solidFill>
                <a:sysClr val="windowText" lastClr="000000"/>
              </a:solidFill>
              <a:latin typeface="Calibri"/>
              <a:cs typeface="Calibri"/>
            </a:endParaRPr>
          </a:p>
        </p:txBody>
      </p:sp>
      <p:sp>
        <p:nvSpPr>
          <p:cNvPr id="18" name="object 18"/>
          <p:cNvSpPr txBox="1"/>
          <p:nvPr/>
        </p:nvSpPr>
        <p:spPr>
          <a:xfrm>
            <a:off x="4501432" y="2802567"/>
            <a:ext cx="626151" cy="359907"/>
          </a:xfrm>
          <a:prstGeom prst="rect">
            <a:avLst/>
          </a:prstGeom>
          <a:solidFill>
            <a:srgbClr val="76E4A2"/>
          </a:solidFill>
        </p:spPr>
        <p:txBody>
          <a:bodyPr vert="horz" wrap="square" lIns="0" tIns="0" rIns="0" bIns="0" rtlCol="0">
            <a:spAutoFit/>
          </a:bodyPr>
          <a:lstStyle/>
          <a:p>
            <a:pPr marL="3316" defTabSz="795802">
              <a:lnSpc>
                <a:spcPts val="2863"/>
              </a:lnSpc>
            </a:pPr>
            <a:r>
              <a:rPr sz="2393" b="1" kern="0" spc="-17" dirty="0">
                <a:solidFill>
                  <a:srgbClr val="252525"/>
                </a:solidFill>
                <a:latin typeface="Calibri"/>
                <a:cs typeface="Calibri"/>
              </a:rPr>
              <a:t>+18</a:t>
            </a:r>
            <a:r>
              <a:rPr sz="1567" b="1" kern="0" spc="-17" dirty="0">
                <a:solidFill>
                  <a:srgbClr val="252525"/>
                </a:solidFill>
                <a:latin typeface="Calibri"/>
                <a:cs typeface="Calibri"/>
              </a:rPr>
              <a:t>%</a:t>
            </a:r>
            <a:endParaRPr sz="1567" kern="0">
              <a:solidFill>
                <a:sysClr val="windowText" lastClr="000000"/>
              </a:solidFill>
              <a:latin typeface="Calibri"/>
              <a:cs typeface="Calibri"/>
            </a:endParaRPr>
          </a:p>
        </p:txBody>
      </p:sp>
      <p:sp>
        <p:nvSpPr>
          <p:cNvPr id="19" name="object 19"/>
          <p:cNvSpPr txBox="1"/>
          <p:nvPr/>
        </p:nvSpPr>
        <p:spPr>
          <a:xfrm>
            <a:off x="4493805" y="3201967"/>
            <a:ext cx="1573943"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252525"/>
                </a:solidFill>
                <a:latin typeface="Calibri"/>
                <a:cs typeface="Calibri"/>
              </a:rPr>
              <a:t>Increase</a:t>
            </a:r>
            <a:r>
              <a:rPr sz="1044" b="1" kern="0" spc="-26" dirty="0">
                <a:solidFill>
                  <a:srgbClr val="252525"/>
                </a:solidFill>
                <a:latin typeface="Calibri"/>
                <a:cs typeface="Calibri"/>
              </a:rPr>
              <a:t> </a:t>
            </a:r>
            <a:r>
              <a:rPr sz="1044" b="1" kern="0" dirty="0">
                <a:solidFill>
                  <a:srgbClr val="252525"/>
                </a:solidFill>
                <a:latin typeface="Calibri"/>
                <a:cs typeface="Calibri"/>
              </a:rPr>
              <a:t>of</a:t>
            </a:r>
            <a:r>
              <a:rPr sz="1044" b="1" kern="0" spc="-61" dirty="0">
                <a:solidFill>
                  <a:srgbClr val="252525"/>
                </a:solidFill>
                <a:latin typeface="Calibri"/>
                <a:cs typeface="Calibri"/>
              </a:rPr>
              <a:t> </a:t>
            </a:r>
            <a:r>
              <a:rPr sz="1044" b="1" kern="0" dirty="0">
                <a:solidFill>
                  <a:srgbClr val="252525"/>
                </a:solidFill>
                <a:latin typeface="Calibri"/>
                <a:cs typeface="Calibri"/>
              </a:rPr>
              <a:t>glass</a:t>
            </a:r>
            <a:r>
              <a:rPr sz="1044" b="1" kern="0" spc="-9" dirty="0">
                <a:solidFill>
                  <a:srgbClr val="252525"/>
                </a:solidFill>
                <a:latin typeface="Calibri"/>
                <a:cs typeface="Calibri"/>
              </a:rPr>
              <a:t> </a:t>
            </a:r>
            <a:r>
              <a:rPr sz="1044" b="1" kern="0" dirty="0">
                <a:solidFill>
                  <a:srgbClr val="252525"/>
                </a:solidFill>
                <a:latin typeface="Calibri"/>
                <a:cs typeface="Calibri"/>
              </a:rPr>
              <a:t>collection</a:t>
            </a:r>
            <a:r>
              <a:rPr sz="1044" b="1" kern="0" spc="-9" dirty="0">
                <a:solidFill>
                  <a:srgbClr val="252525"/>
                </a:solidFill>
                <a:latin typeface="Calibri"/>
                <a:cs typeface="Calibri"/>
              </a:rPr>
              <a:t> </a:t>
            </a:r>
            <a:r>
              <a:rPr sz="827" b="1" kern="0" spc="-44" dirty="0">
                <a:solidFill>
                  <a:srgbClr val="252525"/>
                </a:solidFill>
                <a:latin typeface="Calibri"/>
                <a:cs typeface="Calibri"/>
              </a:rPr>
              <a:t>*</a:t>
            </a:r>
            <a:endParaRPr sz="827" kern="0">
              <a:solidFill>
                <a:sysClr val="windowText" lastClr="000000"/>
              </a:solidFill>
              <a:latin typeface="Calibri"/>
              <a:cs typeface="Calibri"/>
            </a:endParaRPr>
          </a:p>
        </p:txBody>
      </p:sp>
      <p:sp>
        <p:nvSpPr>
          <p:cNvPr id="20" name="object 20"/>
          <p:cNvSpPr txBox="1"/>
          <p:nvPr/>
        </p:nvSpPr>
        <p:spPr>
          <a:xfrm>
            <a:off x="7702151" y="2802567"/>
            <a:ext cx="783655" cy="359907"/>
          </a:xfrm>
          <a:prstGeom prst="rect">
            <a:avLst/>
          </a:prstGeom>
          <a:solidFill>
            <a:srgbClr val="76E4A2"/>
          </a:solidFill>
        </p:spPr>
        <p:txBody>
          <a:bodyPr vert="horz" wrap="square" lIns="0" tIns="0" rIns="0" bIns="0" rtlCol="0">
            <a:spAutoFit/>
          </a:bodyPr>
          <a:lstStyle/>
          <a:p>
            <a:pPr marL="5526" defTabSz="795802">
              <a:lnSpc>
                <a:spcPts val="2863"/>
              </a:lnSpc>
            </a:pPr>
            <a:r>
              <a:rPr sz="2393" b="1" kern="0" spc="-9" dirty="0">
                <a:solidFill>
                  <a:srgbClr val="252525"/>
                </a:solidFill>
                <a:latin typeface="Calibri"/>
                <a:cs typeface="Calibri"/>
              </a:rPr>
              <a:t>+113</a:t>
            </a:r>
            <a:r>
              <a:rPr sz="1567" b="1" kern="0" spc="-9" dirty="0">
                <a:solidFill>
                  <a:srgbClr val="252525"/>
                </a:solidFill>
                <a:latin typeface="Calibri"/>
                <a:cs typeface="Calibri"/>
              </a:rPr>
              <a:t>%</a:t>
            </a:r>
            <a:endParaRPr sz="1567" kern="0">
              <a:solidFill>
                <a:sysClr val="windowText" lastClr="000000"/>
              </a:solidFill>
              <a:latin typeface="Calibri"/>
              <a:cs typeface="Calibri"/>
            </a:endParaRPr>
          </a:p>
        </p:txBody>
      </p:sp>
      <p:sp>
        <p:nvSpPr>
          <p:cNvPr id="21" name="object 21"/>
          <p:cNvSpPr txBox="1"/>
          <p:nvPr/>
        </p:nvSpPr>
        <p:spPr>
          <a:xfrm>
            <a:off x="7697067" y="3201967"/>
            <a:ext cx="1547968"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252525"/>
                </a:solidFill>
                <a:latin typeface="Calibri"/>
                <a:cs typeface="Calibri"/>
              </a:rPr>
              <a:t>Increase</a:t>
            </a:r>
            <a:r>
              <a:rPr sz="1044" b="1" kern="0" spc="-4" dirty="0">
                <a:solidFill>
                  <a:srgbClr val="252525"/>
                </a:solidFill>
                <a:latin typeface="Calibri"/>
                <a:cs typeface="Calibri"/>
              </a:rPr>
              <a:t> </a:t>
            </a:r>
            <a:r>
              <a:rPr sz="1044" b="1" kern="0" dirty="0">
                <a:solidFill>
                  <a:srgbClr val="252525"/>
                </a:solidFill>
                <a:latin typeface="Calibri"/>
                <a:cs typeface="Calibri"/>
              </a:rPr>
              <a:t>of</a:t>
            </a:r>
            <a:r>
              <a:rPr sz="1044" b="1" kern="0" spc="-30" dirty="0">
                <a:solidFill>
                  <a:srgbClr val="252525"/>
                </a:solidFill>
                <a:latin typeface="Calibri"/>
                <a:cs typeface="Calibri"/>
              </a:rPr>
              <a:t> </a:t>
            </a:r>
            <a:r>
              <a:rPr sz="1044" b="1" kern="0" dirty="0">
                <a:solidFill>
                  <a:srgbClr val="252525"/>
                </a:solidFill>
                <a:latin typeface="Calibri"/>
                <a:cs typeface="Calibri"/>
              </a:rPr>
              <a:t>glass</a:t>
            </a:r>
            <a:r>
              <a:rPr sz="1044" b="1" kern="0" spc="-22" dirty="0">
                <a:solidFill>
                  <a:srgbClr val="252525"/>
                </a:solidFill>
                <a:latin typeface="Calibri"/>
                <a:cs typeface="Calibri"/>
              </a:rPr>
              <a:t> </a:t>
            </a:r>
            <a:r>
              <a:rPr sz="1044" b="1" kern="0" spc="-9" dirty="0">
                <a:solidFill>
                  <a:srgbClr val="252525"/>
                </a:solidFill>
                <a:latin typeface="Calibri"/>
                <a:cs typeface="Calibri"/>
              </a:rPr>
              <a:t>collection</a:t>
            </a:r>
            <a:r>
              <a:rPr sz="914" b="1" kern="0" spc="-9" dirty="0">
                <a:solidFill>
                  <a:srgbClr val="252525"/>
                </a:solidFill>
                <a:latin typeface="Calibri"/>
                <a:cs typeface="Calibri"/>
              </a:rPr>
              <a:t>*</a:t>
            </a:r>
            <a:endParaRPr sz="914" kern="0">
              <a:solidFill>
                <a:sysClr val="windowText" lastClr="000000"/>
              </a:solidFill>
              <a:latin typeface="Calibri"/>
              <a:cs typeface="Calibri"/>
            </a:endParaRPr>
          </a:p>
        </p:txBody>
      </p:sp>
      <p:sp>
        <p:nvSpPr>
          <p:cNvPr id="22" name="object 22"/>
          <p:cNvSpPr txBox="1"/>
          <p:nvPr/>
        </p:nvSpPr>
        <p:spPr>
          <a:xfrm>
            <a:off x="459803" y="5669542"/>
            <a:ext cx="3219730" cy="101026"/>
          </a:xfrm>
          <a:prstGeom prst="rect">
            <a:avLst/>
          </a:prstGeom>
        </p:spPr>
        <p:txBody>
          <a:bodyPr vert="horz" wrap="square" lIns="0" tIns="13816" rIns="0" bIns="0" rtlCol="0">
            <a:spAutoFit/>
          </a:bodyPr>
          <a:lstStyle/>
          <a:p>
            <a:pPr marL="11053" defTabSz="795802">
              <a:spcBef>
                <a:spcPts val="109"/>
              </a:spcBef>
            </a:pPr>
            <a:r>
              <a:rPr sz="566" kern="0" dirty="0">
                <a:solidFill>
                  <a:srgbClr val="929292"/>
                </a:solidFill>
                <a:latin typeface="Arial MT"/>
                <a:cs typeface="Arial MT"/>
              </a:rPr>
              <a:t>*</a:t>
            </a:r>
            <a:r>
              <a:rPr sz="566" kern="0" spc="44" dirty="0">
                <a:solidFill>
                  <a:srgbClr val="929292"/>
                </a:solidFill>
                <a:latin typeface="Arial MT"/>
                <a:cs typeface="Arial MT"/>
              </a:rPr>
              <a:t> </a:t>
            </a:r>
            <a:r>
              <a:rPr sz="566" kern="0" dirty="0">
                <a:solidFill>
                  <a:srgbClr val="929292"/>
                </a:solidFill>
                <a:latin typeface="Arial MT"/>
                <a:cs typeface="Arial MT"/>
              </a:rPr>
              <a:t>Results</a:t>
            </a:r>
            <a:r>
              <a:rPr sz="566" kern="0" spc="52" dirty="0">
                <a:solidFill>
                  <a:srgbClr val="929292"/>
                </a:solidFill>
                <a:latin typeface="Arial MT"/>
                <a:cs typeface="Arial MT"/>
              </a:rPr>
              <a:t> </a:t>
            </a:r>
            <a:r>
              <a:rPr sz="566" kern="0" dirty="0">
                <a:solidFill>
                  <a:srgbClr val="929292"/>
                </a:solidFill>
                <a:latin typeface="Arial MT"/>
                <a:cs typeface="Arial MT"/>
              </a:rPr>
              <a:t>measured</a:t>
            </a:r>
            <a:r>
              <a:rPr sz="566" kern="0" spc="91" dirty="0">
                <a:solidFill>
                  <a:srgbClr val="929292"/>
                </a:solidFill>
                <a:latin typeface="Arial MT"/>
                <a:cs typeface="Arial MT"/>
              </a:rPr>
              <a:t> </a:t>
            </a:r>
            <a:r>
              <a:rPr sz="566" kern="0" dirty="0">
                <a:solidFill>
                  <a:srgbClr val="929292"/>
                </a:solidFill>
                <a:latin typeface="Arial MT"/>
                <a:cs typeface="Arial MT"/>
              </a:rPr>
              <a:t>an</a:t>
            </a:r>
            <a:r>
              <a:rPr sz="566" kern="0" spc="-78" dirty="0">
                <a:solidFill>
                  <a:srgbClr val="929292"/>
                </a:solidFill>
                <a:latin typeface="Arial MT"/>
                <a:cs typeface="Arial MT"/>
              </a:rPr>
              <a:t> </a:t>
            </a:r>
            <a:r>
              <a:rPr sz="566" kern="0" dirty="0">
                <a:solidFill>
                  <a:srgbClr val="929292"/>
                </a:solidFill>
                <a:latin typeface="Arial MT"/>
                <a:cs typeface="Arial MT"/>
              </a:rPr>
              <a:t>d</a:t>
            </a:r>
            <a:r>
              <a:rPr sz="566" kern="0" spc="4" dirty="0">
                <a:solidFill>
                  <a:srgbClr val="929292"/>
                </a:solidFill>
                <a:latin typeface="Arial MT"/>
                <a:cs typeface="Arial MT"/>
              </a:rPr>
              <a:t> </a:t>
            </a:r>
            <a:r>
              <a:rPr sz="566" kern="0" dirty="0">
                <a:solidFill>
                  <a:srgbClr val="929292"/>
                </a:solidFill>
                <a:latin typeface="Arial MT"/>
                <a:cs typeface="Arial MT"/>
              </a:rPr>
              <a:t>estimated</a:t>
            </a:r>
            <a:r>
              <a:rPr sz="566" kern="0" spc="91" dirty="0">
                <a:solidFill>
                  <a:srgbClr val="929292"/>
                </a:solidFill>
                <a:latin typeface="Arial MT"/>
                <a:cs typeface="Arial MT"/>
              </a:rPr>
              <a:t> </a:t>
            </a:r>
            <a:r>
              <a:rPr sz="566" kern="0" dirty="0">
                <a:solidFill>
                  <a:srgbClr val="929292"/>
                </a:solidFill>
                <a:latin typeface="Arial MT"/>
                <a:cs typeface="Arial MT"/>
              </a:rPr>
              <a:t>after</a:t>
            </a:r>
            <a:r>
              <a:rPr sz="566" kern="0" spc="91" dirty="0">
                <a:solidFill>
                  <a:srgbClr val="929292"/>
                </a:solidFill>
                <a:latin typeface="Arial MT"/>
                <a:cs typeface="Arial MT"/>
              </a:rPr>
              <a:t> </a:t>
            </a:r>
            <a:r>
              <a:rPr sz="566" kern="0" dirty="0">
                <a:solidFill>
                  <a:srgbClr val="929292"/>
                </a:solidFill>
                <a:latin typeface="Arial MT"/>
                <a:cs typeface="Arial MT"/>
              </a:rPr>
              <a:t>the</a:t>
            </a:r>
            <a:r>
              <a:rPr sz="566" kern="0" spc="91" dirty="0">
                <a:solidFill>
                  <a:srgbClr val="929292"/>
                </a:solidFill>
                <a:latin typeface="Arial MT"/>
                <a:cs typeface="Arial MT"/>
              </a:rPr>
              <a:t> </a:t>
            </a:r>
            <a:r>
              <a:rPr sz="566" kern="0" spc="-9" dirty="0">
                <a:solidFill>
                  <a:srgbClr val="929292"/>
                </a:solidFill>
                <a:latin typeface="Arial MT"/>
                <a:cs typeface="Arial MT"/>
              </a:rPr>
              <a:t>fir</a:t>
            </a:r>
            <a:r>
              <a:rPr sz="566" kern="0" spc="-78" dirty="0">
                <a:solidFill>
                  <a:srgbClr val="929292"/>
                </a:solidFill>
                <a:latin typeface="Arial MT"/>
                <a:cs typeface="Arial MT"/>
              </a:rPr>
              <a:t> </a:t>
            </a:r>
            <a:r>
              <a:rPr sz="566" kern="0" dirty="0">
                <a:solidFill>
                  <a:srgbClr val="929292"/>
                </a:solidFill>
                <a:latin typeface="Arial MT"/>
                <a:cs typeface="Arial MT"/>
              </a:rPr>
              <a:t>st</a:t>
            </a:r>
            <a:r>
              <a:rPr sz="566" kern="0" spc="131" dirty="0">
                <a:solidFill>
                  <a:srgbClr val="929292"/>
                </a:solidFill>
                <a:latin typeface="Arial MT"/>
                <a:cs typeface="Arial MT"/>
              </a:rPr>
              <a:t> </a:t>
            </a:r>
            <a:r>
              <a:rPr sz="566" kern="0" dirty="0">
                <a:solidFill>
                  <a:srgbClr val="929292"/>
                </a:solidFill>
                <a:latin typeface="Arial MT"/>
                <a:cs typeface="Arial MT"/>
              </a:rPr>
              <a:t>6</a:t>
            </a:r>
            <a:r>
              <a:rPr sz="566" kern="0" spc="9" dirty="0">
                <a:solidFill>
                  <a:srgbClr val="929292"/>
                </a:solidFill>
                <a:latin typeface="Arial MT"/>
                <a:cs typeface="Arial MT"/>
              </a:rPr>
              <a:t> </a:t>
            </a:r>
            <a:r>
              <a:rPr sz="566" kern="0" dirty="0">
                <a:solidFill>
                  <a:srgbClr val="929292"/>
                </a:solidFill>
                <a:latin typeface="Arial MT"/>
                <a:cs typeface="Arial MT"/>
              </a:rPr>
              <a:t>mon</a:t>
            </a:r>
            <a:r>
              <a:rPr sz="566" kern="0" spc="-83" dirty="0">
                <a:solidFill>
                  <a:srgbClr val="929292"/>
                </a:solidFill>
                <a:latin typeface="Arial MT"/>
                <a:cs typeface="Arial MT"/>
              </a:rPr>
              <a:t> </a:t>
            </a:r>
            <a:r>
              <a:rPr sz="566" kern="0" dirty="0">
                <a:solidFill>
                  <a:srgbClr val="929292"/>
                </a:solidFill>
                <a:latin typeface="Arial MT"/>
                <a:cs typeface="Arial MT"/>
              </a:rPr>
              <a:t>ths</a:t>
            </a:r>
            <a:r>
              <a:rPr sz="566" kern="0" spc="135" dirty="0">
                <a:solidFill>
                  <a:srgbClr val="929292"/>
                </a:solidFill>
                <a:latin typeface="Arial MT"/>
                <a:cs typeface="Arial MT"/>
              </a:rPr>
              <a:t> </a:t>
            </a:r>
            <a:r>
              <a:rPr sz="566" kern="0" dirty="0">
                <a:solidFill>
                  <a:srgbClr val="929292"/>
                </a:solidFill>
                <a:latin typeface="Arial MT"/>
                <a:cs typeface="Arial MT"/>
              </a:rPr>
              <a:t>of</a:t>
            </a:r>
            <a:r>
              <a:rPr sz="566" kern="0" spc="44" dirty="0">
                <a:solidFill>
                  <a:srgbClr val="929292"/>
                </a:solidFill>
                <a:latin typeface="Arial MT"/>
                <a:cs typeface="Arial MT"/>
              </a:rPr>
              <a:t> </a:t>
            </a:r>
            <a:r>
              <a:rPr sz="566" kern="0" dirty="0">
                <a:solidFill>
                  <a:srgbClr val="929292"/>
                </a:solidFill>
                <a:latin typeface="Arial MT"/>
                <a:cs typeface="Arial MT"/>
              </a:rPr>
              <a:t>the</a:t>
            </a:r>
            <a:r>
              <a:rPr sz="566" kern="0" spc="91" dirty="0">
                <a:solidFill>
                  <a:srgbClr val="929292"/>
                </a:solidFill>
                <a:latin typeface="Arial MT"/>
                <a:cs typeface="Arial MT"/>
              </a:rPr>
              <a:t> </a:t>
            </a:r>
            <a:r>
              <a:rPr sz="566" kern="0" dirty="0">
                <a:solidFill>
                  <a:srgbClr val="929292"/>
                </a:solidFill>
                <a:latin typeface="Arial MT"/>
                <a:cs typeface="Arial MT"/>
              </a:rPr>
              <a:t>initiative</a:t>
            </a:r>
            <a:r>
              <a:rPr sz="566" kern="0" spc="91" dirty="0">
                <a:solidFill>
                  <a:srgbClr val="929292"/>
                </a:solidFill>
                <a:latin typeface="Arial MT"/>
                <a:cs typeface="Arial MT"/>
              </a:rPr>
              <a:t> </a:t>
            </a:r>
            <a:r>
              <a:rPr sz="566" kern="0" dirty="0">
                <a:solidFill>
                  <a:srgbClr val="929292"/>
                </a:solidFill>
                <a:latin typeface="Arial MT"/>
                <a:cs typeface="Arial MT"/>
              </a:rPr>
              <a:t>in</a:t>
            </a:r>
            <a:r>
              <a:rPr sz="566" kern="0" spc="91" dirty="0">
                <a:solidFill>
                  <a:srgbClr val="929292"/>
                </a:solidFill>
                <a:latin typeface="Arial MT"/>
                <a:cs typeface="Arial MT"/>
              </a:rPr>
              <a:t> </a:t>
            </a:r>
            <a:r>
              <a:rPr sz="566" kern="0" dirty="0">
                <a:solidFill>
                  <a:srgbClr val="929292"/>
                </a:solidFill>
                <a:latin typeface="Arial MT"/>
                <a:cs typeface="Arial MT"/>
              </a:rPr>
              <a:t>the</a:t>
            </a:r>
            <a:r>
              <a:rPr sz="566" kern="0" spc="91" dirty="0">
                <a:solidFill>
                  <a:srgbClr val="929292"/>
                </a:solidFill>
                <a:latin typeface="Arial MT"/>
                <a:cs typeface="Arial MT"/>
              </a:rPr>
              <a:t> </a:t>
            </a:r>
            <a:r>
              <a:rPr sz="566" kern="0" dirty="0">
                <a:solidFill>
                  <a:srgbClr val="929292"/>
                </a:solidFill>
                <a:latin typeface="Arial MT"/>
                <a:cs typeface="Arial MT"/>
              </a:rPr>
              <a:t>area</a:t>
            </a:r>
            <a:r>
              <a:rPr sz="566" kern="0" spc="91" dirty="0">
                <a:solidFill>
                  <a:srgbClr val="929292"/>
                </a:solidFill>
                <a:latin typeface="Arial MT"/>
                <a:cs typeface="Arial MT"/>
              </a:rPr>
              <a:t> </a:t>
            </a:r>
            <a:r>
              <a:rPr sz="566" kern="0" dirty="0">
                <a:solidFill>
                  <a:srgbClr val="929292"/>
                </a:solidFill>
                <a:latin typeface="Arial MT"/>
                <a:cs typeface="Arial MT"/>
              </a:rPr>
              <a:t>of</a:t>
            </a:r>
            <a:r>
              <a:rPr sz="566" kern="0" spc="44" dirty="0">
                <a:solidFill>
                  <a:srgbClr val="929292"/>
                </a:solidFill>
                <a:latin typeface="Arial MT"/>
                <a:cs typeface="Arial MT"/>
              </a:rPr>
              <a:t> </a:t>
            </a:r>
            <a:r>
              <a:rPr sz="566" kern="0" spc="-9" dirty="0">
                <a:solidFill>
                  <a:srgbClr val="929292"/>
                </a:solidFill>
                <a:latin typeface="Arial MT"/>
                <a:cs typeface="Arial MT"/>
              </a:rPr>
              <a:t>action</a:t>
            </a:r>
            <a:endParaRPr sz="566" kern="0">
              <a:solidFill>
                <a:sysClr val="windowText" lastClr="000000"/>
              </a:solidFill>
              <a:latin typeface="Arial MT"/>
              <a:cs typeface="Arial MT"/>
            </a:endParaRPr>
          </a:p>
        </p:txBody>
      </p:sp>
      <p:sp>
        <p:nvSpPr>
          <p:cNvPr id="23" name="object 23"/>
          <p:cNvSpPr txBox="1"/>
          <p:nvPr/>
        </p:nvSpPr>
        <p:spPr>
          <a:xfrm>
            <a:off x="6645598" y="4267529"/>
            <a:ext cx="1010794" cy="667976"/>
          </a:xfrm>
          <a:prstGeom prst="rect">
            <a:avLst/>
          </a:prstGeom>
        </p:spPr>
        <p:txBody>
          <a:bodyPr vert="horz" wrap="square" lIns="0" tIns="13816" rIns="0" bIns="0" rtlCol="0">
            <a:spAutoFit/>
          </a:bodyPr>
          <a:lstStyle/>
          <a:p>
            <a:pPr marL="11053" defTabSz="795802">
              <a:lnSpc>
                <a:spcPts val="1410"/>
              </a:lnSpc>
              <a:spcBef>
                <a:spcPts val="109"/>
              </a:spcBef>
            </a:pPr>
            <a:r>
              <a:rPr sz="1218" b="1" kern="0" spc="-9" dirty="0">
                <a:solidFill>
                  <a:srgbClr val="005646"/>
                </a:solidFill>
                <a:latin typeface="Calibri"/>
                <a:cs typeface="Calibri"/>
              </a:rPr>
              <a:t>VARIATION</a:t>
            </a:r>
            <a:endParaRPr sz="1218" kern="0">
              <a:solidFill>
                <a:sysClr val="windowText" lastClr="000000"/>
              </a:solidFill>
              <a:latin typeface="Calibri"/>
              <a:cs typeface="Calibri"/>
            </a:endParaRPr>
          </a:p>
          <a:p>
            <a:pPr marL="11053" defTabSz="795802">
              <a:lnSpc>
                <a:spcPts val="3707"/>
              </a:lnSpc>
            </a:pPr>
            <a:r>
              <a:rPr sz="3133" b="1" kern="0" spc="-17" dirty="0">
                <a:solidFill>
                  <a:srgbClr val="005646"/>
                </a:solidFill>
                <a:latin typeface="Calibri"/>
                <a:cs typeface="Calibri"/>
              </a:rPr>
              <a:t>↑85</a:t>
            </a:r>
            <a:r>
              <a:rPr sz="2393" b="1" kern="0" spc="-17" dirty="0">
                <a:solidFill>
                  <a:srgbClr val="005646"/>
                </a:solidFill>
                <a:latin typeface="Calibri"/>
                <a:cs typeface="Calibri"/>
              </a:rPr>
              <a:t>%</a:t>
            </a:r>
            <a:endParaRPr sz="2393" kern="0">
              <a:solidFill>
                <a:sysClr val="windowText" lastClr="000000"/>
              </a:solidFill>
              <a:latin typeface="Calibri"/>
              <a:cs typeface="Calibri"/>
            </a:endParaRPr>
          </a:p>
        </p:txBody>
      </p:sp>
      <p:sp>
        <p:nvSpPr>
          <p:cNvPr id="24" name="object 24"/>
          <p:cNvSpPr/>
          <p:nvPr/>
        </p:nvSpPr>
        <p:spPr>
          <a:xfrm>
            <a:off x="443500" y="3626898"/>
            <a:ext cx="9770824" cy="85108"/>
          </a:xfrm>
          <a:custGeom>
            <a:avLst/>
            <a:gdLst/>
            <a:ahLst/>
            <a:cxnLst/>
            <a:rect l="l" t="t" r="r" b="b"/>
            <a:pathLst>
              <a:path w="11226800" h="97789">
                <a:moveTo>
                  <a:pt x="0" y="97536"/>
                </a:moveTo>
                <a:lnTo>
                  <a:pt x="11226482" y="0"/>
                </a:lnTo>
              </a:path>
            </a:pathLst>
          </a:custGeom>
          <a:ln w="6350">
            <a:solidFill>
              <a:srgbClr val="9D9D9D"/>
            </a:solidFill>
          </a:ln>
        </p:spPr>
        <p:txBody>
          <a:bodyPr wrap="square" lIns="0" tIns="0" rIns="0" bIns="0" rtlCol="0"/>
          <a:lstStyle/>
          <a:p>
            <a:pPr defTabSz="795802"/>
            <a:endParaRPr sz="1567" kern="0">
              <a:solidFill>
                <a:sysClr val="windowText" lastClr="000000"/>
              </a:solidFill>
            </a:endParaRPr>
          </a:p>
        </p:txBody>
      </p:sp>
      <p:pic>
        <p:nvPicPr>
          <p:cNvPr id="25" name="object 25"/>
          <p:cNvPicPr/>
          <p:nvPr/>
        </p:nvPicPr>
        <p:blipFill>
          <a:blip r:embed="rId6" cstate="print"/>
          <a:stretch>
            <a:fillRect/>
          </a:stretch>
        </p:blipFill>
        <p:spPr>
          <a:xfrm>
            <a:off x="356459" y="3879791"/>
            <a:ext cx="1384384" cy="1384384"/>
          </a:xfrm>
          <a:prstGeom prst="rect">
            <a:avLst/>
          </a:prstGeom>
        </p:spPr>
      </p:pic>
      <p:sp>
        <p:nvSpPr>
          <p:cNvPr id="26" name="object 26"/>
          <p:cNvSpPr/>
          <p:nvPr/>
        </p:nvSpPr>
        <p:spPr>
          <a:xfrm>
            <a:off x="2980101" y="4348215"/>
            <a:ext cx="1081533" cy="66318"/>
          </a:xfrm>
          <a:custGeom>
            <a:avLst/>
            <a:gdLst/>
            <a:ahLst/>
            <a:cxnLst/>
            <a:rect l="l" t="t" r="r" b="b"/>
            <a:pathLst>
              <a:path w="1242695" h="76200">
                <a:moveTo>
                  <a:pt x="1204595" y="0"/>
                </a:moveTo>
                <a:lnTo>
                  <a:pt x="1189521" y="2988"/>
                </a:lnTo>
                <a:lnTo>
                  <a:pt x="1189718" y="2988"/>
                </a:lnTo>
                <a:lnTo>
                  <a:pt x="1177643" y="11144"/>
                </a:lnTo>
                <a:lnTo>
                  <a:pt x="1169486" y="23252"/>
                </a:lnTo>
                <a:lnTo>
                  <a:pt x="1167785" y="31623"/>
                </a:lnTo>
                <a:lnTo>
                  <a:pt x="1166520" y="38100"/>
                </a:lnTo>
                <a:lnTo>
                  <a:pt x="1167780" y="44323"/>
                </a:lnTo>
                <a:lnTo>
                  <a:pt x="1169549" y="52891"/>
                </a:lnTo>
                <a:lnTo>
                  <a:pt x="1177781" y="64992"/>
                </a:lnTo>
                <a:lnTo>
                  <a:pt x="1189884" y="73140"/>
                </a:lnTo>
                <a:lnTo>
                  <a:pt x="1190076" y="73140"/>
                </a:lnTo>
                <a:lnTo>
                  <a:pt x="1204595" y="76073"/>
                </a:lnTo>
                <a:lnTo>
                  <a:pt x="1219442" y="73140"/>
                </a:lnTo>
                <a:lnTo>
                  <a:pt x="1231550" y="64992"/>
                </a:lnTo>
                <a:lnTo>
                  <a:pt x="1239706" y="52891"/>
                </a:lnTo>
                <a:lnTo>
                  <a:pt x="1241437" y="44323"/>
                </a:lnTo>
                <a:lnTo>
                  <a:pt x="1204595" y="44323"/>
                </a:lnTo>
                <a:lnTo>
                  <a:pt x="1204595" y="31623"/>
                </a:lnTo>
                <a:lnTo>
                  <a:pt x="1241391" y="31623"/>
                </a:lnTo>
                <a:lnTo>
                  <a:pt x="1239706" y="23252"/>
                </a:lnTo>
                <a:lnTo>
                  <a:pt x="1231550" y="11144"/>
                </a:lnTo>
                <a:lnTo>
                  <a:pt x="1219442" y="2988"/>
                </a:lnTo>
                <a:lnTo>
                  <a:pt x="1204595" y="0"/>
                </a:lnTo>
                <a:close/>
              </a:path>
              <a:path w="1242695" h="76200">
                <a:moveTo>
                  <a:pt x="1167785" y="31623"/>
                </a:moveTo>
                <a:lnTo>
                  <a:pt x="0" y="31623"/>
                </a:lnTo>
                <a:lnTo>
                  <a:pt x="0" y="44323"/>
                </a:lnTo>
                <a:lnTo>
                  <a:pt x="1167780" y="44323"/>
                </a:lnTo>
                <a:lnTo>
                  <a:pt x="1166520" y="38100"/>
                </a:lnTo>
                <a:lnTo>
                  <a:pt x="1167785" y="31623"/>
                </a:lnTo>
                <a:close/>
              </a:path>
              <a:path w="1242695" h="76200">
                <a:moveTo>
                  <a:pt x="1241391" y="31623"/>
                </a:moveTo>
                <a:lnTo>
                  <a:pt x="1204595" y="31623"/>
                </a:lnTo>
                <a:lnTo>
                  <a:pt x="1204595" y="44323"/>
                </a:lnTo>
                <a:lnTo>
                  <a:pt x="1241437" y="44323"/>
                </a:lnTo>
                <a:lnTo>
                  <a:pt x="1242695" y="38100"/>
                </a:lnTo>
                <a:lnTo>
                  <a:pt x="1241391" y="31623"/>
                </a:lnTo>
                <a:close/>
              </a:path>
            </a:pathLst>
          </a:custGeom>
          <a:solidFill>
            <a:srgbClr val="9D9D9D"/>
          </a:solidFill>
        </p:spPr>
        <p:txBody>
          <a:bodyPr wrap="square" lIns="0" tIns="0" rIns="0" bIns="0" rtlCol="0"/>
          <a:lstStyle/>
          <a:p>
            <a:pPr defTabSz="795802"/>
            <a:endParaRPr sz="1567" kern="0">
              <a:solidFill>
                <a:sysClr val="windowText" lastClr="000000"/>
              </a:solidFill>
            </a:endParaRPr>
          </a:p>
        </p:txBody>
      </p:sp>
      <p:sp>
        <p:nvSpPr>
          <p:cNvPr id="27" name="object 27"/>
          <p:cNvSpPr txBox="1"/>
          <p:nvPr/>
        </p:nvSpPr>
        <p:spPr>
          <a:xfrm>
            <a:off x="1922995" y="4267529"/>
            <a:ext cx="1445728" cy="1053979"/>
          </a:xfrm>
          <a:prstGeom prst="rect">
            <a:avLst/>
          </a:prstGeom>
        </p:spPr>
        <p:txBody>
          <a:bodyPr vert="horz" wrap="square" lIns="0" tIns="13816" rIns="0" bIns="0" rtlCol="0">
            <a:spAutoFit/>
          </a:bodyPr>
          <a:lstStyle/>
          <a:p>
            <a:pPr marL="11053" defTabSz="795802">
              <a:lnSpc>
                <a:spcPts val="1375"/>
              </a:lnSpc>
              <a:spcBef>
                <a:spcPts val="109"/>
              </a:spcBef>
            </a:pPr>
            <a:r>
              <a:rPr sz="1218" b="1" kern="0" spc="-9" dirty="0">
                <a:solidFill>
                  <a:srgbClr val="252525"/>
                </a:solidFill>
                <a:latin typeface="Calibri"/>
                <a:cs typeface="Calibri"/>
              </a:rPr>
              <a:t>INCREASE</a:t>
            </a:r>
            <a:endParaRPr sz="1218" kern="0">
              <a:solidFill>
                <a:sysClr val="windowText" lastClr="000000"/>
              </a:solidFill>
              <a:latin typeface="Calibri"/>
              <a:cs typeface="Calibri"/>
            </a:endParaRPr>
          </a:p>
          <a:p>
            <a:pPr marL="11053" defTabSz="795802">
              <a:lnSpc>
                <a:spcPts val="3673"/>
              </a:lnSpc>
            </a:pPr>
            <a:r>
              <a:rPr sz="3133" b="1" kern="0" dirty="0">
                <a:solidFill>
                  <a:srgbClr val="252525"/>
                </a:solidFill>
                <a:latin typeface="Calibri"/>
                <a:cs typeface="Calibri"/>
              </a:rPr>
              <a:t>+120</a:t>
            </a:r>
            <a:r>
              <a:rPr sz="3133" b="1" kern="0" spc="-17" dirty="0">
                <a:solidFill>
                  <a:srgbClr val="252525"/>
                </a:solidFill>
                <a:latin typeface="Calibri"/>
                <a:cs typeface="Calibri"/>
              </a:rPr>
              <a:t> </a:t>
            </a:r>
            <a:r>
              <a:rPr sz="1088" b="1" kern="0" spc="-9" dirty="0">
                <a:solidFill>
                  <a:srgbClr val="252525"/>
                </a:solidFill>
                <a:latin typeface="Calibri"/>
                <a:cs typeface="Calibri"/>
              </a:rPr>
              <a:t>Tn/Year*</a:t>
            </a:r>
            <a:endParaRPr sz="1088" kern="0">
              <a:solidFill>
                <a:sysClr val="windowText" lastClr="000000"/>
              </a:solidFill>
              <a:latin typeface="Calibri"/>
              <a:cs typeface="Calibri"/>
            </a:endParaRPr>
          </a:p>
          <a:p>
            <a:pPr marL="11053" defTabSz="795802">
              <a:spcBef>
                <a:spcPts val="392"/>
              </a:spcBef>
            </a:pPr>
            <a:r>
              <a:rPr sz="957" b="1" kern="0" spc="-9" dirty="0">
                <a:solidFill>
                  <a:srgbClr val="005646"/>
                </a:solidFill>
                <a:latin typeface="Calibri"/>
                <a:cs typeface="Calibri"/>
              </a:rPr>
              <a:t>Achievement</a:t>
            </a:r>
            <a:r>
              <a:rPr sz="957" b="1" kern="0" spc="35" dirty="0">
                <a:solidFill>
                  <a:srgbClr val="005646"/>
                </a:solidFill>
                <a:latin typeface="Calibri"/>
                <a:cs typeface="Calibri"/>
              </a:rPr>
              <a:t> </a:t>
            </a:r>
            <a:r>
              <a:rPr sz="957" b="1" kern="0" dirty="0">
                <a:solidFill>
                  <a:srgbClr val="005646"/>
                </a:solidFill>
                <a:latin typeface="Calibri"/>
                <a:cs typeface="Calibri"/>
              </a:rPr>
              <a:t>of</a:t>
            </a:r>
            <a:r>
              <a:rPr sz="957" b="1" kern="0" spc="-17" dirty="0">
                <a:solidFill>
                  <a:srgbClr val="005646"/>
                </a:solidFill>
                <a:latin typeface="Calibri"/>
                <a:cs typeface="Calibri"/>
              </a:rPr>
              <a:t> </a:t>
            </a:r>
            <a:r>
              <a:rPr sz="1218" b="1" kern="0" spc="-22" dirty="0">
                <a:solidFill>
                  <a:srgbClr val="005646"/>
                </a:solidFill>
                <a:latin typeface="Calibri"/>
                <a:cs typeface="Calibri"/>
              </a:rPr>
              <a:t>96%</a:t>
            </a:r>
            <a:endParaRPr sz="1218" kern="0">
              <a:solidFill>
                <a:sysClr val="windowText" lastClr="000000"/>
              </a:solidFill>
              <a:latin typeface="Calibri"/>
              <a:cs typeface="Calibri"/>
            </a:endParaRPr>
          </a:p>
          <a:p>
            <a:pPr marL="11053" defTabSz="795802">
              <a:spcBef>
                <a:spcPts val="39"/>
              </a:spcBef>
            </a:pPr>
            <a:r>
              <a:rPr sz="957" b="1" kern="0" dirty="0">
                <a:solidFill>
                  <a:srgbClr val="005646"/>
                </a:solidFill>
                <a:latin typeface="Calibri"/>
                <a:cs typeface="Calibri"/>
              </a:rPr>
              <a:t>of</a:t>
            </a:r>
            <a:r>
              <a:rPr sz="957" b="1" kern="0" spc="-13" dirty="0">
                <a:solidFill>
                  <a:srgbClr val="005646"/>
                </a:solidFill>
                <a:latin typeface="Calibri"/>
                <a:cs typeface="Calibri"/>
              </a:rPr>
              <a:t> </a:t>
            </a:r>
            <a:r>
              <a:rPr sz="957" b="1" kern="0" dirty="0">
                <a:solidFill>
                  <a:srgbClr val="005646"/>
                </a:solidFill>
                <a:latin typeface="Calibri"/>
                <a:cs typeface="Calibri"/>
              </a:rPr>
              <a:t>estimated</a:t>
            </a:r>
            <a:r>
              <a:rPr sz="957" b="1" kern="0" spc="-26" dirty="0">
                <a:solidFill>
                  <a:srgbClr val="005646"/>
                </a:solidFill>
                <a:latin typeface="Calibri"/>
                <a:cs typeface="Calibri"/>
              </a:rPr>
              <a:t> </a:t>
            </a:r>
            <a:r>
              <a:rPr sz="957" b="1" kern="0" spc="-9" dirty="0">
                <a:solidFill>
                  <a:srgbClr val="005646"/>
                </a:solidFill>
                <a:latin typeface="Calibri"/>
                <a:cs typeface="Calibri"/>
              </a:rPr>
              <a:t>potential</a:t>
            </a:r>
            <a:endParaRPr sz="957" kern="0">
              <a:solidFill>
                <a:sysClr val="windowText" lastClr="000000"/>
              </a:solidFill>
              <a:latin typeface="Calibri"/>
              <a:cs typeface="Calibri"/>
            </a:endParaRPr>
          </a:p>
        </p:txBody>
      </p:sp>
      <p:sp>
        <p:nvSpPr>
          <p:cNvPr id="28" name="object 28"/>
          <p:cNvSpPr/>
          <p:nvPr/>
        </p:nvSpPr>
        <p:spPr>
          <a:xfrm>
            <a:off x="7895123" y="3910539"/>
            <a:ext cx="550990" cy="495173"/>
          </a:xfrm>
          <a:custGeom>
            <a:avLst/>
            <a:gdLst/>
            <a:ahLst/>
            <a:cxnLst/>
            <a:rect l="l" t="t" r="r" b="b"/>
            <a:pathLst>
              <a:path w="633095" h="568960">
                <a:moveTo>
                  <a:pt x="600983" y="0"/>
                </a:moveTo>
                <a:lnTo>
                  <a:pt x="158151" y="0"/>
                </a:lnTo>
                <a:lnTo>
                  <a:pt x="126520" y="31593"/>
                </a:lnTo>
                <a:lnTo>
                  <a:pt x="126521" y="175152"/>
                </a:lnTo>
                <a:lnTo>
                  <a:pt x="10842" y="275884"/>
                </a:lnTo>
                <a:lnTo>
                  <a:pt x="6241" y="280852"/>
                </a:lnTo>
                <a:lnTo>
                  <a:pt x="2837" y="286617"/>
                </a:lnTo>
                <a:lnTo>
                  <a:pt x="725" y="292969"/>
                </a:lnTo>
                <a:lnTo>
                  <a:pt x="0" y="299697"/>
                </a:lnTo>
                <a:lnTo>
                  <a:pt x="0" y="537063"/>
                </a:lnTo>
                <a:lnTo>
                  <a:pt x="31630" y="568657"/>
                </a:lnTo>
                <a:lnTo>
                  <a:pt x="600984" y="568657"/>
                </a:lnTo>
                <a:lnTo>
                  <a:pt x="613292" y="566174"/>
                </a:lnTo>
                <a:lnTo>
                  <a:pt x="623346" y="559403"/>
                </a:lnTo>
                <a:lnTo>
                  <a:pt x="630127" y="549361"/>
                </a:lnTo>
                <a:lnTo>
                  <a:pt x="632614" y="537064"/>
                </a:lnTo>
                <a:lnTo>
                  <a:pt x="632614" y="505470"/>
                </a:lnTo>
                <a:lnTo>
                  <a:pt x="63260" y="505470"/>
                </a:lnTo>
                <a:lnTo>
                  <a:pt x="63260" y="314066"/>
                </a:lnTo>
                <a:lnTo>
                  <a:pt x="189781" y="203881"/>
                </a:lnTo>
                <a:lnTo>
                  <a:pt x="286035" y="203881"/>
                </a:lnTo>
                <a:lnTo>
                  <a:pt x="204609" y="132986"/>
                </a:lnTo>
                <a:lnTo>
                  <a:pt x="197195" y="130374"/>
                </a:lnTo>
                <a:lnTo>
                  <a:pt x="189781" y="130374"/>
                </a:lnTo>
                <a:lnTo>
                  <a:pt x="189781" y="63186"/>
                </a:lnTo>
                <a:lnTo>
                  <a:pt x="632614" y="63186"/>
                </a:lnTo>
                <a:lnTo>
                  <a:pt x="632614" y="31593"/>
                </a:lnTo>
                <a:lnTo>
                  <a:pt x="630127" y="19281"/>
                </a:lnTo>
                <a:lnTo>
                  <a:pt x="623346" y="9241"/>
                </a:lnTo>
                <a:lnTo>
                  <a:pt x="613291" y="2478"/>
                </a:lnTo>
                <a:lnTo>
                  <a:pt x="600983" y="0"/>
                </a:lnTo>
                <a:close/>
              </a:path>
              <a:path w="633095" h="568960">
                <a:moveTo>
                  <a:pt x="221412" y="379097"/>
                </a:moveTo>
                <a:lnTo>
                  <a:pt x="158151" y="379097"/>
                </a:lnTo>
                <a:lnTo>
                  <a:pt x="158151" y="505470"/>
                </a:lnTo>
                <a:lnTo>
                  <a:pt x="221412" y="505470"/>
                </a:lnTo>
                <a:lnTo>
                  <a:pt x="221412" y="379097"/>
                </a:lnTo>
                <a:close/>
              </a:path>
              <a:path w="633095" h="568960">
                <a:moveTo>
                  <a:pt x="286035" y="203881"/>
                </a:moveTo>
                <a:lnTo>
                  <a:pt x="189781" y="203881"/>
                </a:lnTo>
                <a:lnTo>
                  <a:pt x="316302" y="314066"/>
                </a:lnTo>
                <a:lnTo>
                  <a:pt x="316303" y="505470"/>
                </a:lnTo>
                <a:lnTo>
                  <a:pt x="379572" y="505470"/>
                </a:lnTo>
                <a:lnTo>
                  <a:pt x="379571" y="299697"/>
                </a:lnTo>
                <a:lnTo>
                  <a:pt x="378845" y="292969"/>
                </a:lnTo>
                <a:lnTo>
                  <a:pt x="376730" y="286617"/>
                </a:lnTo>
                <a:lnTo>
                  <a:pt x="373326" y="280852"/>
                </a:lnTo>
                <a:lnTo>
                  <a:pt x="368733" y="275884"/>
                </a:lnTo>
                <a:lnTo>
                  <a:pt x="286035" y="203881"/>
                </a:lnTo>
                <a:close/>
              </a:path>
              <a:path w="633095" h="568960">
                <a:moveTo>
                  <a:pt x="632614" y="63186"/>
                </a:moveTo>
                <a:lnTo>
                  <a:pt x="569353" y="63186"/>
                </a:lnTo>
                <a:lnTo>
                  <a:pt x="569353" y="505470"/>
                </a:lnTo>
                <a:lnTo>
                  <a:pt x="632614" y="505470"/>
                </a:lnTo>
                <a:lnTo>
                  <a:pt x="632614" y="63186"/>
                </a:lnTo>
                <a:close/>
              </a:path>
              <a:path w="633095" h="568960">
                <a:moveTo>
                  <a:pt x="506093" y="379097"/>
                </a:moveTo>
                <a:lnTo>
                  <a:pt x="442832" y="379097"/>
                </a:lnTo>
                <a:lnTo>
                  <a:pt x="442832" y="442284"/>
                </a:lnTo>
                <a:lnTo>
                  <a:pt x="506093" y="442284"/>
                </a:lnTo>
                <a:lnTo>
                  <a:pt x="506093" y="379097"/>
                </a:lnTo>
                <a:close/>
              </a:path>
              <a:path w="633095" h="568960">
                <a:moveTo>
                  <a:pt x="506093" y="252745"/>
                </a:moveTo>
                <a:lnTo>
                  <a:pt x="442832" y="252745"/>
                </a:lnTo>
                <a:lnTo>
                  <a:pt x="442832" y="315911"/>
                </a:lnTo>
                <a:lnTo>
                  <a:pt x="506093" y="315911"/>
                </a:lnTo>
                <a:lnTo>
                  <a:pt x="506093" y="252745"/>
                </a:lnTo>
                <a:close/>
              </a:path>
              <a:path w="633095" h="568960">
                <a:moveTo>
                  <a:pt x="379571" y="126372"/>
                </a:moveTo>
                <a:lnTo>
                  <a:pt x="316302" y="126372"/>
                </a:lnTo>
                <a:lnTo>
                  <a:pt x="316302" y="189559"/>
                </a:lnTo>
                <a:lnTo>
                  <a:pt x="379571" y="189559"/>
                </a:lnTo>
                <a:lnTo>
                  <a:pt x="379571" y="126372"/>
                </a:lnTo>
                <a:close/>
              </a:path>
              <a:path w="633095" h="568960">
                <a:moveTo>
                  <a:pt x="506092" y="126373"/>
                </a:moveTo>
                <a:lnTo>
                  <a:pt x="442832" y="126372"/>
                </a:lnTo>
                <a:lnTo>
                  <a:pt x="442832" y="189559"/>
                </a:lnTo>
                <a:lnTo>
                  <a:pt x="506092" y="189559"/>
                </a:lnTo>
                <a:lnTo>
                  <a:pt x="506092" y="126373"/>
                </a:lnTo>
                <a:close/>
              </a:path>
            </a:pathLst>
          </a:custGeom>
          <a:solidFill>
            <a:srgbClr val="252525"/>
          </a:solidFill>
        </p:spPr>
        <p:txBody>
          <a:bodyPr wrap="square" lIns="0" tIns="0" rIns="0" bIns="0" rtlCol="0"/>
          <a:lstStyle/>
          <a:p>
            <a:pPr defTabSz="795802"/>
            <a:endParaRPr sz="1567" kern="0">
              <a:solidFill>
                <a:sysClr val="windowText" lastClr="000000"/>
              </a:solidFill>
            </a:endParaRPr>
          </a:p>
        </p:txBody>
      </p:sp>
      <p:sp>
        <p:nvSpPr>
          <p:cNvPr id="29" name="object 29"/>
          <p:cNvSpPr/>
          <p:nvPr/>
        </p:nvSpPr>
        <p:spPr>
          <a:xfrm>
            <a:off x="5392411" y="4348215"/>
            <a:ext cx="1032347" cy="66318"/>
          </a:xfrm>
          <a:custGeom>
            <a:avLst/>
            <a:gdLst/>
            <a:ahLst/>
            <a:cxnLst/>
            <a:rect l="l" t="t" r="r" b="b"/>
            <a:pathLst>
              <a:path w="1186179" h="76200">
                <a:moveTo>
                  <a:pt x="1147826" y="0"/>
                </a:moveTo>
                <a:lnTo>
                  <a:pt x="1132697" y="2988"/>
                </a:lnTo>
                <a:lnTo>
                  <a:pt x="1132896" y="2988"/>
                </a:lnTo>
                <a:lnTo>
                  <a:pt x="1120827" y="11144"/>
                </a:lnTo>
                <a:lnTo>
                  <a:pt x="1112700" y="23252"/>
                </a:lnTo>
                <a:lnTo>
                  <a:pt x="1111008" y="31623"/>
                </a:lnTo>
                <a:lnTo>
                  <a:pt x="1109751" y="38100"/>
                </a:lnTo>
                <a:lnTo>
                  <a:pt x="1111004" y="44323"/>
                </a:lnTo>
                <a:lnTo>
                  <a:pt x="1112762" y="52891"/>
                </a:lnTo>
                <a:lnTo>
                  <a:pt x="1120964" y="64992"/>
                </a:lnTo>
                <a:lnTo>
                  <a:pt x="1133061" y="73140"/>
                </a:lnTo>
                <a:lnTo>
                  <a:pt x="1133254" y="73140"/>
                </a:lnTo>
                <a:lnTo>
                  <a:pt x="1147826" y="76073"/>
                </a:lnTo>
                <a:lnTo>
                  <a:pt x="1162673" y="73140"/>
                </a:lnTo>
                <a:lnTo>
                  <a:pt x="1174781" y="64992"/>
                </a:lnTo>
                <a:lnTo>
                  <a:pt x="1182937" y="52891"/>
                </a:lnTo>
                <a:lnTo>
                  <a:pt x="1184668" y="44323"/>
                </a:lnTo>
                <a:lnTo>
                  <a:pt x="1147826" y="44323"/>
                </a:lnTo>
                <a:lnTo>
                  <a:pt x="1147826" y="31623"/>
                </a:lnTo>
                <a:lnTo>
                  <a:pt x="1184622" y="31623"/>
                </a:lnTo>
                <a:lnTo>
                  <a:pt x="1182937" y="23252"/>
                </a:lnTo>
                <a:lnTo>
                  <a:pt x="1174781" y="11144"/>
                </a:lnTo>
                <a:lnTo>
                  <a:pt x="1162673" y="2988"/>
                </a:lnTo>
                <a:lnTo>
                  <a:pt x="1147826" y="0"/>
                </a:lnTo>
                <a:close/>
              </a:path>
              <a:path w="1186179" h="76200">
                <a:moveTo>
                  <a:pt x="1111008" y="31623"/>
                </a:moveTo>
                <a:lnTo>
                  <a:pt x="0" y="31623"/>
                </a:lnTo>
                <a:lnTo>
                  <a:pt x="0" y="44323"/>
                </a:lnTo>
                <a:lnTo>
                  <a:pt x="1111004" y="44323"/>
                </a:lnTo>
                <a:lnTo>
                  <a:pt x="1109751" y="38100"/>
                </a:lnTo>
                <a:lnTo>
                  <a:pt x="1111008" y="31623"/>
                </a:lnTo>
                <a:close/>
              </a:path>
              <a:path w="1186179" h="76200">
                <a:moveTo>
                  <a:pt x="1184622" y="31623"/>
                </a:moveTo>
                <a:lnTo>
                  <a:pt x="1147826" y="31623"/>
                </a:lnTo>
                <a:lnTo>
                  <a:pt x="1147826" y="44323"/>
                </a:lnTo>
                <a:lnTo>
                  <a:pt x="1184668" y="44323"/>
                </a:lnTo>
                <a:lnTo>
                  <a:pt x="1185926" y="38100"/>
                </a:lnTo>
                <a:lnTo>
                  <a:pt x="1184622" y="31623"/>
                </a:lnTo>
                <a:close/>
              </a:path>
            </a:pathLst>
          </a:custGeom>
          <a:solidFill>
            <a:srgbClr val="9D9D9D"/>
          </a:solidFill>
        </p:spPr>
        <p:txBody>
          <a:bodyPr wrap="square" lIns="0" tIns="0" rIns="0" bIns="0" rtlCol="0"/>
          <a:lstStyle/>
          <a:p>
            <a:pPr defTabSz="795802"/>
            <a:endParaRPr sz="1567" kern="0">
              <a:solidFill>
                <a:sysClr val="windowText" lastClr="000000"/>
              </a:solidFill>
            </a:endParaRPr>
          </a:p>
        </p:txBody>
      </p:sp>
      <p:sp>
        <p:nvSpPr>
          <p:cNvPr id="30" name="object 30"/>
          <p:cNvSpPr txBox="1"/>
          <p:nvPr/>
        </p:nvSpPr>
        <p:spPr>
          <a:xfrm>
            <a:off x="4229197" y="4267529"/>
            <a:ext cx="1657392" cy="885600"/>
          </a:xfrm>
          <a:prstGeom prst="rect">
            <a:avLst/>
          </a:prstGeom>
        </p:spPr>
        <p:txBody>
          <a:bodyPr vert="horz" wrap="square" lIns="0" tIns="13816" rIns="0" bIns="0" rtlCol="0">
            <a:spAutoFit/>
          </a:bodyPr>
          <a:lstStyle/>
          <a:p>
            <a:pPr marL="14369" defTabSz="795802">
              <a:lnSpc>
                <a:spcPts val="1375"/>
              </a:lnSpc>
              <a:spcBef>
                <a:spcPts val="109"/>
              </a:spcBef>
            </a:pPr>
            <a:r>
              <a:rPr sz="1218" b="1" kern="0" dirty="0">
                <a:solidFill>
                  <a:srgbClr val="252525"/>
                </a:solidFill>
                <a:latin typeface="Calibri"/>
                <a:cs typeface="Calibri"/>
              </a:rPr>
              <a:t>NEW</a:t>
            </a:r>
            <a:r>
              <a:rPr sz="1218" b="1" kern="0" spc="4" dirty="0">
                <a:solidFill>
                  <a:srgbClr val="252525"/>
                </a:solidFill>
                <a:latin typeface="Calibri"/>
                <a:cs typeface="Calibri"/>
              </a:rPr>
              <a:t> </a:t>
            </a:r>
            <a:r>
              <a:rPr sz="1218" b="1" kern="0" spc="-17" dirty="0">
                <a:solidFill>
                  <a:srgbClr val="252525"/>
                </a:solidFill>
                <a:latin typeface="Calibri"/>
                <a:cs typeface="Calibri"/>
              </a:rPr>
              <a:t>RATE</a:t>
            </a:r>
            <a:endParaRPr sz="1218" kern="0">
              <a:solidFill>
                <a:sysClr val="windowText" lastClr="000000"/>
              </a:solidFill>
              <a:latin typeface="Calibri"/>
              <a:cs typeface="Calibri"/>
            </a:endParaRPr>
          </a:p>
          <a:p>
            <a:pPr marL="14369" defTabSz="795802">
              <a:lnSpc>
                <a:spcPts val="3673"/>
              </a:lnSpc>
            </a:pPr>
            <a:r>
              <a:rPr sz="3133" b="1" kern="0" dirty="0">
                <a:solidFill>
                  <a:srgbClr val="252525"/>
                </a:solidFill>
                <a:latin typeface="Calibri"/>
                <a:cs typeface="Calibri"/>
              </a:rPr>
              <a:t>23</a:t>
            </a:r>
            <a:r>
              <a:rPr sz="2393" b="1" kern="0" dirty="0">
                <a:solidFill>
                  <a:srgbClr val="252525"/>
                </a:solidFill>
                <a:latin typeface="Calibri"/>
                <a:cs typeface="Calibri"/>
              </a:rPr>
              <a:t>,70</a:t>
            </a:r>
            <a:r>
              <a:rPr sz="2393" b="1" kern="0" spc="48" dirty="0">
                <a:solidFill>
                  <a:srgbClr val="252525"/>
                </a:solidFill>
                <a:latin typeface="Calibri"/>
                <a:cs typeface="Calibri"/>
              </a:rPr>
              <a:t> </a:t>
            </a:r>
            <a:r>
              <a:rPr sz="1088" b="1" kern="0" dirty="0">
                <a:solidFill>
                  <a:srgbClr val="252525"/>
                </a:solidFill>
                <a:latin typeface="Calibri"/>
                <a:cs typeface="Calibri"/>
              </a:rPr>
              <a:t>kg</a:t>
            </a:r>
            <a:r>
              <a:rPr sz="1088" b="1" kern="0" spc="57" dirty="0">
                <a:solidFill>
                  <a:srgbClr val="252525"/>
                </a:solidFill>
                <a:latin typeface="Calibri"/>
                <a:cs typeface="Calibri"/>
              </a:rPr>
              <a:t> </a:t>
            </a:r>
            <a:r>
              <a:rPr sz="1088" b="1" kern="0" dirty="0">
                <a:solidFill>
                  <a:srgbClr val="252525"/>
                </a:solidFill>
                <a:latin typeface="Calibri"/>
                <a:cs typeface="Calibri"/>
              </a:rPr>
              <a:t>per</a:t>
            </a:r>
            <a:r>
              <a:rPr sz="1088" b="1" kern="0" spc="26" dirty="0">
                <a:solidFill>
                  <a:srgbClr val="252525"/>
                </a:solidFill>
                <a:latin typeface="Calibri"/>
                <a:cs typeface="Calibri"/>
              </a:rPr>
              <a:t> </a:t>
            </a:r>
            <a:r>
              <a:rPr sz="1088" b="1" kern="0" spc="-9" dirty="0">
                <a:solidFill>
                  <a:srgbClr val="252525"/>
                </a:solidFill>
                <a:latin typeface="Calibri"/>
                <a:cs typeface="Calibri"/>
              </a:rPr>
              <a:t>capita</a:t>
            </a:r>
            <a:endParaRPr sz="1088" kern="0">
              <a:solidFill>
                <a:sysClr val="windowText" lastClr="000000"/>
              </a:solidFill>
              <a:latin typeface="Calibri"/>
              <a:cs typeface="Calibri"/>
            </a:endParaRPr>
          </a:p>
          <a:p>
            <a:pPr marL="11053" defTabSz="795802">
              <a:spcBef>
                <a:spcPts val="561"/>
              </a:spcBef>
            </a:pPr>
            <a:r>
              <a:rPr sz="914" kern="0" dirty="0">
                <a:solidFill>
                  <a:srgbClr val="929292"/>
                </a:solidFill>
                <a:latin typeface="Calibri"/>
                <a:cs typeface="Calibri"/>
              </a:rPr>
              <a:t>Previous:</a:t>
            </a:r>
            <a:r>
              <a:rPr sz="914" kern="0" spc="-35" dirty="0">
                <a:solidFill>
                  <a:srgbClr val="929292"/>
                </a:solidFill>
                <a:latin typeface="Calibri"/>
                <a:cs typeface="Calibri"/>
              </a:rPr>
              <a:t> </a:t>
            </a:r>
            <a:r>
              <a:rPr sz="914" kern="0" dirty="0">
                <a:solidFill>
                  <a:srgbClr val="929292"/>
                </a:solidFill>
                <a:latin typeface="Calibri"/>
                <a:cs typeface="Calibri"/>
              </a:rPr>
              <a:t>12,85</a:t>
            </a:r>
            <a:r>
              <a:rPr sz="914" kern="0" spc="-22" dirty="0">
                <a:solidFill>
                  <a:srgbClr val="929292"/>
                </a:solidFill>
                <a:latin typeface="Calibri"/>
                <a:cs typeface="Calibri"/>
              </a:rPr>
              <a:t> </a:t>
            </a:r>
            <a:r>
              <a:rPr sz="914" kern="0" dirty="0">
                <a:solidFill>
                  <a:srgbClr val="929292"/>
                </a:solidFill>
                <a:latin typeface="Calibri"/>
                <a:cs typeface="Calibri"/>
              </a:rPr>
              <a:t>kg</a:t>
            </a:r>
            <a:r>
              <a:rPr sz="914" kern="0" spc="4" dirty="0">
                <a:solidFill>
                  <a:srgbClr val="929292"/>
                </a:solidFill>
                <a:latin typeface="Calibri"/>
                <a:cs typeface="Calibri"/>
              </a:rPr>
              <a:t> </a:t>
            </a:r>
            <a:r>
              <a:rPr sz="914" kern="0" dirty="0">
                <a:solidFill>
                  <a:srgbClr val="929292"/>
                </a:solidFill>
                <a:latin typeface="Calibri"/>
                <a:cs typeface="Calibri"/>
              </a:rPr>
              <a:t>per</a:t>
            </a:r>
            <a:r>
              <a:rPr sz="914" kern="0" spc="-13" dirty="0">
                <a:solidFill>
                  <a:srgbClr val="929292"/>
                </a:solidFill>
                <a:latin typeface="Calibri"/>
                <a:cs typeface="Calibri"/>
              </a:rPr>
              <a:t> </a:t>
            </a:r>
            <a:r>
              <a:rPr sz="914" kern="0" spc="-9" dirty="0">
                <a:solidFill>
                  <a:srgbClr val="929292"/>
                </a:solidFill>
                <a:latin typeface="Calibri"/>
                <a:cs typeface="Calibri"/>
              </a:rPr>
              <a:t>capita</a:t>
            </a:r>
            <a:endParaRPr sz="914" kern="0">
              <a:solidFill>
                <a:sysClr val="windowText" lastClr="000000"/>
              </a:solidFill>
              <a:latin typeface="Calibri"/>
              <a:cs typeface="Calibri"/>
            </a:endParaRPr>
          </a:p>
        </p:txBody>
      </p:sp>
      <p:sp>
        <p:nvSpPr>
          <p:cNvPr id="31" name="object 31"/>
          <p:cNvSpPr txBox="1"/>
          <p:nvPr/>
        </p:nvSpPr>
        <p:spPr>
          <a:xfrm>
            <a:off x="8464363" y="4131560"/>
            <a:ext cx="1483861" cy="904544"/>
          </a:xfrm>
          <a:prstGeom prst="rect">
            <a:avLst/>
          </a:prstGeom>
        </p:spPr>
        <p:txBody>
          <a:bodyPr vert="horz" wrap="square" lIns="0" tIns="161926" rIns="0" bIns="0" rtlCol="0">
            <a:spAutoFit/>
          </a:bodyPr>
          <a:lstStyle/>
          <a:p>
            <a:pPr marL="5526" algn="ctr" defTabSz="795802">
              <a:spcBef>
                <a:spcPts val="1275"/>
              </a:spcBef>
            </a:pPr>
            <a:r>
              <a:rPr sz="2393" b="1" kern="0" spc="-9" dirty="0">
                <a:solidFill>
                  <a:srgbClr val="252525"/>
                </a:solidFill>
                <a:latin typeface="Calibri"/>
                <a:cs typeface="Calibri"/>
              </a:rPr>
              <a:t>+</a:t>
            </a:r>
            <a:r>
              <a:rPr sz="3438" b="1" kern="0" spc="-9" dirty="0">
                <a:solidFill>
                  <a:srgbClr val="252525"/>
                </a:solidFill>
                <a:latin typeface="Calibri"/>
                <a:cs typeface="Calibri"/>
              </a:rPr>
              <a:t>12,</a:t>
            </a:r>
            <a:r>
              <a:rPr sz="2393" b="1" kern="0" spc="-9" dirty="0">
                <a:solidFill>
                  <a:srgbClr val="252525"/>
                </a:solidFill>
                <a:latin typeface="Calibri"/>
                <a:cs typeface="Calibri"/>
              </a:rPr>
              <a:t>5</a:t>
            </a:r>
            <a:r>
              <a:rPr sz="1567" b="1" kern="0" spc="-9" dirty="0">
                <a:solidFill>
                  <a:srgbClr val="252525"/>
                </a:solidFill>
                <a:latin typeface="Calibri"/>
                <a:cs typeface="Calibri"/>
              </a:rPr>
              <a:t>%</a:t>
            </a:r>
            <a:endParaRPr sz="1567" kern="0">
              <a:solidFill>
                <a:sysClr val="windowText" lastClr="000000"/>
              </a:solidFill>
              <a:latin typeface="Calibri"/>
              <a:cs typeface="Calibri"/>
            </a:endParaRPr>
          </a:p>
          <a:p>
            <a:pPr algn="ctr" defTabSz="795802">
              <a:spcBef>
                <a:spcPts val="360"/>
              </a:spcBef>
            </a:pPr>
            <a:r>
              <a:rPr sz="1044" b="1" kern="0" dirty="0">
                <a:solidFill>
                  <a:srgbClr val="252525"/>
                </a:solidFill>
                <a:latin typeface="Calibri"/>
                <a:cs typeface="Calibri"/>
              </a:rPr>
              <a:t>Increase</a:t>
            </a:r>
            <a:r>
              <a:rPr sz="1044" b="1" kern="0" spc="-9" dirty="0">
                <a:solidFill>
                  <a:srgbClr val="252525"/>
                </a:solidFill>
                <a:latin typeface="Calibri"/>
                <a:cs typeface="Calibri"/>
              </a:rPr>
              <a:t> </a:t>
            </a:r>
            <a:r>
              <a:rPr sz="1044" b="1" kern="0" dirty="0">
                <a:solidFill>
                  <a:srgbClr val="252525"/>
                </a:solidFill>
                <a:latin typeface="Calibri"/>
                <a:cs typeface="Calibri"/>
              </a:rPr>
              <a:t>of</a:t>
            </a:r>
            <a:r>
              <a:rPr sz="1044" b="1" kern="0" spc="-57" dirty="0">
                <a:solidFill>
                  <a:srgbClr val="252525"/>
                </a:solidFill>
                <a:latin typeface="Calibri"/>
                <a:cs typeface="Calibri"/>
              </a:rPr>
              <a:t> </a:t>
            </a:r>
            <a:r>
              <a:rPr sz="1044" b="1" kern="0" dirty="0">
                <a:solidFill>
                  <a:srgbClr val="252525"/>
                </a:solidFill>
                <a:latin typeface="Calibri"/>
                <a:cs typeface="Calibri"/>
              </a:rPr>
              <a:t>glass</a:t>
            </a:r>
            <a:r>
              <a:rPr sz="1044" b="1" kern="0" spc="-26" dirty="0">
                <a:solidFill>
                  <a:srgbClr val="252525"/>
                </a:solidFill>
                <a:latin typeface="Calibri"/>
                <a:cs typeface="Calibri"/>
              </a:rPr>
              <a:t> </a:t>
            </a:r>
            <a:r>
              <a:rPr sz="1044" b="1" kern="0" spc="-9" dirty="0">
                <a:solidFill>
                  <a:srgbClr val="252525"/>
                </a:solidFill>
                <a:latin typeface="Calibri"/>
                <a:cs typeface="Calibri"/>
              </a:rPr>
              <a:t>collection</a:t>
            </a:r>
            <a:endParaRPr sz="1044" kern="0">
              <a:solidFill>
                <a:sysClr val="windowText" lastClr="000000"/>
              </a:solidFill>
              <a:latin typeface="Calibri"/>
              <a:cs typeface="Calibri"/>
            </a:endParaRPr>
          </a:p>
        </p:txBody>
      </p:sp>
      <p:sp>
        <p:nvSpPr>
          <p:cNvPr id="32" name="object 32"/>
          <p:cNvSpPr/>
          <p:nvPr/>
        </p:nvSpPr>
        <p:spPr>
          <a:xfrm>
            <a:off x="348168" y="1890256"/>
            <a:ext cx="3166676" cy="315010"/>
          </a:xfrm>
          <a:custGeom>
            <a:avLst/>
            <a:gdLst/>
            <a:ahLst/>
            <a:cxnLst/>
            <a:rect l="l" t="t" r="r" b="b"/>
            <a:pathLst>
              <a:path w="3638550" h="361950">
                <a:moveTo>
                  <a:pt x="3457575" y="0"/>
                </a:moveTo>
                <a:lnTo>
                  <a:pt x="180975" y="0"/>
                </a:ln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3457575" y="361950"/>
                </a:lnTo>
                <a:lnTo>
                  <a:pt x="3505685" y="355485"/>
                </a:lnTo>
                <a:lnTo>
                  <a:pt x="3548916" y="337241"/>
                </a:lnTo>
                <a:lnTo>
                  <a:pt x="3585543" y="308943"/>
                </a:lnTo>
                <a:lnTo>
                  <a:pt x="3613841" y="272316"/>
                </a:lnTo>
                <a:lnTo>
                  <a:pt x="3632085" y="229085"/>
                </a:lnTo>
                <a:lnTo>
                  <a:pt x="3638550" y="180975"/>
                </a:lnTo>
                <a:lnTo>
                  <a:pt x="3632085" y="132864"/>
                </a:lnTo>
                <a:lnTo>
                  <a:pt x="3613841" y="89633"/>
                </a:lnTo>
                <a:lnTo>
                  <a:pt x="3585543" y="53006"/>
                </a:lnTo>
                <a:lnTo>
                  <a:pt x="3548916" y="24708"/>
                </a:lnTo>
                <a:lnTo>
                  <a:pt x="3505685" y="6464"/>
                </a:lnTo>
                <a:lnTo>
                  <a:pt x="3457575"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33" name="object 33"/>
          <p:cNvSpPr txBox="1"/>
          <p:nvPr/>
        </p:nvSpPr>
        <p:spPr>
          <a:xfrm>
            <a:off x="1507072" y="1946903"/>
            <a:ext cx="849420" cy="171846"/>
          </a:xfrm>
          <a:prstGeom prst="rect">
            <a:avLst/>
          </a:prstGeom>
        </p:spPr>
        <p:txBody>
          <a:bodyPr vert="horz" wrap="square" lIns="0" tIns="11053" rIns="0" bIns="0" rtlCol="0">
            <a:spAutoFit/>
          </a:bodyPr>
          <a:lstStyle/>
          <a:p>
            <a:pPr marL="11053" defTabSz="795802">
              <a:spcBef>
                <a:spcPts val="87"/>
              </a:spcBef>
            </a:pPr>
            <a:r>
              <a:rPr sz="1044" b="1" kern="0" dirty="0">
                <a:solidFill>
                  <a:srgbClr val="FFFFFF"/>
                </a:solidFill>
                <a:latin typeface="Calibri"/>
                <a:cs typeface="Calibri"/>
              </a:rPr>
              <a:t>THE</a:t>
            </a:r>
            <a:r>
              <a:rPr sz="1044" b="1" kern="0" spc="4" dirty="0">
                <a:solidFill>
                  <a:srgbClr val="FFFFFF"/>
                </a:solidFill>
                <a:latin typeface="Calibri"/>
                <a:cs typeface="Calibri"/>
              </a:rPr>
              <a:t> </a:t>
            </a:r>
            <a:r>
              <a:rPr sz="1044" b="1" kern="0" spc="-9" dirty="0">
                <a:solidFill>
                  <a:srgbClr val="FFFFFF"/>
                </a:solidFill>
                <a:latin typeface="Calibri"/>
                <a:cs typeface="Calibri"/>
              </a:rPr>
              <a:t>OUTCOME</a:t>
            </a:r>
            <a:endParaRPr sz="1044" kern="0">
              <a:solidFill>
                <a:sysClr val="windowText" lastClr="000000"/>
              </a:solidFill>
              <a:latin typeface="Calibri"/>
              <a:cs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132257" y="5617549"/>
            <a:ext cx="83450" cy="102592"/>
          </a:xfrm>
          <a:prstGeom prst="rect">
            <a:avLst/>
          </a:prstGeom>
        </p:spPr>
        <p:txBody>
          <a:bodyPr vert="horz" wrap="square" lIns="0" tIns="0" rIns="0" bIns="0" rtlCol="0">
            <a:spAutoFit/>
          </a:bodyPr>
          <a:lstStyle/>
          <a:p>
            <a:pPr defTabSz="795802">
              <a:lnSpc>
                <a:spcPts val="827"/>
              </a:lnSpc>
            </a:pPr>
            <a:r>
              <a:rPr sz="696" kern="0" spc="-48" dirty="0">
                <a:solidFill>
                  <a:srgbClr val="9D9D9D"/>
                </a:solidFill>
                <a:latin typeface="Calibri"/>
                <a:cs typeface="Calibri"/>
              </a:rPr>
              <a:t>20</a:t>
            </a:r>
            <a:endParaRPr sz="696" kern="0">
              <a:solidFill>
                <a:sysClr val="windowText" lastClr="000000"/>
              </a:solidFill>
              <a:latin typeface="Calibri"/>
              <a:cs typeface="Calibri"/>
            </a:endParaRPr>
          </a:p>
        </p:txBody>
      </p:sp>
      <p:grpSp>
        <p:nvGrpSpPr>
          <p:cNvPr id="3" name="object 3"/>
          <p:cNvGrpSpPr/>
          <p:nvPr/>
        </p:nvGrpSpPr>
        <p:grpSpPr>
          <a:xfrm>
            <a:off x="3904462" y="198"/>
            <a:ext cx="6706389" cy="5968603"/>
            <a:chOff x="4486275" y="-1"/>
            <a:chExt cx="7705725" cy="6858000"/>
          </a:xfrm>
        </p:grpSpPr>
        <p:pic>
          <p:nvPicPr>
            <p:cNvPr id="4" name="object 4"/>
            <p:cNvPicPr/>
            <p:nvPr/>
          </p:nvPicPr>
          <p:blipFill>
            <a:blip r:embed="rId2" cstate="print"/>
            <a:stretch>
              <a:fillRect/>
            </a:stretch>
          </p:blipFill>
          <p:spPr>
            <a:xfrm>
              <a:off x="8172450" y="0"/>
              <a:ext cx="4019550" cy="6857999"/>
            </a:xfrm>
            <a:prstGeom prst="rect">
              <a:avLst/>
            </a:prstGeom>
          </p:spPr>
        </p:pic>
        <p:pic>
          <p:nvPicPr>
            <p:cNvPr id="5" name="object 5"/>
            <p:cNvPicPr/>
            <p:nvPr/>
          </p:nvPicPr>
          <p:blipFill>
            <a:blip r:embed="rId3" cstate="print"/>
            <a:stretch>
              <a:fillRect/>
            </a:stretch>
          </p:blipFill>
          <p:spPr>
            <a:xfrm>
              <a:off x="7419975" y="-1"/>
              <a:ext cx="4457700" cy="6858000"/>
            </a:xfrm>
            <a:prstGeom prst="rect">
              <a:avLst/>
            </a:prstGeom>
          </p:spPr>
        </p:pic>
        <p:sp>
          <p:nvSpPr>
            <p:cNvPr id="6" name="object 6"/>
            <p:cNvSpPr/>
            <p:nvPr/>
          </p:nvSpPr>
          <p:spPr>
            <a:xfrm>
              <a:off x="4486275" y="2400299"/>
              <a:ext cx="3190875" cy="2981325"/>
            </a:xfrm>
            <a:custGeom>
              <a:avLst/>
              <a:gdLst/>
              <a:ahLst/>
              <a:cxnLst/>
              <a:rect l="l" t="t" r="r" b="b"/>
              <a:pathLst>
                <a:path w="3190875" h="2981325">
                  <a:moveTo>
                    <a:pt x="1247775" y="2798826"/>
                  </a:moveTo>
                  <a:lnTo>
                    <a:pt x="1244892" y="2784602"/>
                  </a:lnTo>
                  <a:lnTo>
                    <a:pt x="1237056" y="2772968"/>
                  </a:lnTo>
                  <a:lnTo>
                    <a:pt x="1225423" y="2765133"/>
                  </a:lnTo>
                  <a:lnTo>
                    <a:pt x="1211199" y="2762250"/>
                  </a:lnTo>
                  <a:lnTo>
                    <a:pt x="36576" y="2762250"/>
                  </a:lnTo>
                  <a:lnTo>
                    <a:pt x="22339" y="2765133"/>
                  </a:lnTo>
                  <a:lnTo>
                    <a:pt x="10706" y="2772968"/>
                  </a:lnTo>
                  <a:lnTo>
                    <a:pt x="2870" y="2784602"/>
                  </a:lnTo>
                  <a:lnTo>
                    <a:pt x="0" y="2798826"/>
                  </a:lnTo>
                  <a:lnTo>
                    <a:pt x="0" y="2944749"/>
                  </a:lnTo>
                  <a:lnTo>
                    <a:pt x="2870" y="2958985"/>
                  </a:lnTo>
                  <a:lnTo>
                    <a:pt x="10706" y="2970619"/>
                  </a:lnTo>
                  <a:lnTo>
                    <a:pt x="22339" y="2978454"/>
                  </a:lnTo>
                  <a:lnTo>
                    <a:pt x="36576" y="2981325"/>
                  </a:lnTo>
                  <a:lnTo>
                    <a:pt x="1211199" y="2981325"/>
                  </a:lnTo>
                  <a:lnTo>
                    <a:pt x="1225423" y="2978454"/>
                  </a:lnTo>
                  <a:lnTo>
                    <a:pt x="1237056" y="2970619"/>
                  </a:lnTo>
                  <a:lnTo>
                    <a:pt x="1244892" y="2958985"/>
                  </a:lnTo>
                  <a:lnTo>
                    <a:pt x="1247775" y="2944749"/>
                  </a:lnTo>
                  <a:lnTo>
                    <a:pt x="1247775" y="2798826"/>
                  </a:lnTo>
                  <a:close/>
                </a:path>
                <a:path w="3190875" h="2981325">
                  <a:moveTo>
                    <a:pt x="1981200" y="34925"/>
                  </a:moveTo>
                  <a:lnTo>
                    <a:pt x="1978456" y="21336"/>
                  </a:lnTo>
                  <a:lnTo>
                    <a:pt x="1970976" y="10223"/>
                  </a:lnTo>
                  <a:lnTo>
                    <a:pt x="1959864" y="2743"/>
                  </a:lnTo>
                  <a:lnTo>
                    <a:pt x="1946275" y="0"/>
                  </a:lnTo>
                  <a:lnTo>
                    <a:pt x="139700" y="0"/>
                  </a:lnTo>
                  <a:lnTo>
                    <a:pt x="126098" y="2743"/>
                  </a:lnTo>
                  <a:lnTo>
                    <a:pt x="114998" y="10223"/>
                  </a:lnTo>
                  <a:lnTo>
                    <a:pt x="107505" y="21336"/>
                  </a:lnTo>
                  <a:lnTo>
                    <a:pt x="104775" y="34925"/>
                  </a:lnTo>
                  <a:lnTo>
                    <a:pt x="104775" y="174625"/>
                  </a:lnTo>
                  <a:lnTo>
                    <a:pt x="107505" y="188226"/>
                  </a:lnTo>
                  <a:lnTo>
                    <a:pt x="114998" y="199326"/>
                  </a:lnTo>
                  <a:lnTo>
                    <a:pt x="126098" y="206819"/>
                  </a:lnTo>
                  <a:lnTo>
                    <a:pt x="139700" y="209550"/>
                  </a:lnTo>
                  <a:lnTo>
                    <a:pt x="1946275" y="209550"/>
                  </a:lnTo>
                  <a:lnTo>
                    <a:pt x="1959864" y="206819"/>
                  </a:lnTo>
                  <a:lnTo>
                    <a:pt x="1970976" y="199326"/>
                  </a:lnTo>
                  <a:lnTo>
                    <a:pt x="1978456" y="188226"/>
                  </a:lnTo>
                  <a:lnTo>
                    <a:pt x="1981200" y="174625"/>
                  </a:lnTo>
                  <a:lnTo>
                    <a:pt x="1981200" y="34925"/>
                  </a:lnTo>
                  <a:close/>
                </a:path>
                <a:path w="3190875" h="2981325">
                  <a:moveTo>
                    <a:pt x="3190875" y="1527175"/>
                  </a:moveTo>
                  <a:lnTo>
                    <a:pt x="3187611" y="1511147"/>
                  </a:lnTo>
                  <a:lnTo>
                    <a:pt x="3178759" y="1498015"/>
                  </a:lnTo>
                  <a:lnTo>
                    <a:pt x="3165627" y="1489163"/>
                  </a:lnTo>
                  <a:lnTo>
                    <a:pt x="3149600" y="1485900"/>
                  </a:lnTo>
                  <a:lnTo>
                    <a:pt x="88900" y="1485900"/>
                  </a:lnTo>
                  <a:lnTo>
                    <a:pt x="72859" y="1489163"/>
                  </a:lnTo>
                  <a:lnTo>
                    <a:pt x="59728" y="1498015"/>
                  </a:lnTo>
                  <a:lnTo>
                    <a:pt x="50876" y="1511147"/>
                  </a:lnTo>
                  <a:lnTo>
                    <a:pt x="47625" y="1527175"/>
                  </a:lnTo>
                  <a:lnTo>
                    <a:pt x="47625" y="1692275"/>
                  </a:lnTo>
                  <a:lnTo>
                    <a:pt x="50876" y="1708315"/>
                  </a:lnTo>
                  <a:lnTo>
                    <a:pt x="59728" y="1721446"/>
                  </a:lnTo>
                  <a:lnTo>
                    <a:pt x="72859" y="1730298"/>
                  </a:lnTo>
                  <a:lnTo>
                    <a:pt x="88900" y="1733550"/>
                  </a:lnTo>
                  <a:lnTo>
                    <a:pt x="3149600" y="1733550"/>
                  </a:lnTo>
                  <a:lnTo>
                    <a:pt x="3165627" y="1730298"/>
                  </a:lnTo>
                  <a:lnTo>
                    <a:pt x="3178759" y="1721446"/>
                  </a:lnTo>
                  <a:lnTo>
                    <a:pt x="3187611" y="1708315"/>
                  </a:lnTo>
                  <a:lnTo>
                    <a:pt x="3190875" y="1692275"/>
                  </a:lnTo>
                  <a:lnTo>
                    <a:pt x="3190875" y="1527175"/>
                  </a:lnTo>
                  <a:close/>
                </a:path>
              </a:pathLst>
            </a:custGeom>
            <a:solidFill>
              <a:srgbClr val="F6DAEE"/>
            </a:solidFill>
          </p:spPr>
          <p:txBody>
            <a:bodyPr wrap="square" lIns="0" tIns="0" rIns="0" bIns="0" rtlCol="0"/>
            <a:lstStyle/>
            <a:p>
              <a:pPr defTabSz="795802"/>
              <a:endParaRPr sz="1567" kern="0">
                <a:solidFill>
                  <a:sysClr val="windowText" lastClr="000000"/>
                </a:solidFill>
              </a:endParaRPr>
            </a:p>
          </p:txBody>
        </p:sp>
      </p:grpSp>
      <p:sp>
        <p:nvSpPr>
          <p:cNvPr id="7" name="object 7"/>
          <p:cNvSpPr/>
          <p:nvPr/>
        </p:nvSpPr>
        <p:spPr>
          <a:xfrm>
            <a:off x="3187455" y="1471681"/>
            <a:ext cx="0" cy="4295736"/>
          </a:xfrm>
          <a:custGeom>
            <a:avLst/>
            <a:gdLst/>
            <a:ahLst/>
            <a:cxnLst/>
            <a:rect l="l" t="t" r="r" b="b"/>
            <a:pathLst>
              <a:path h="4935855">
                <a:moveTo>
                  <a:pt x="0" y="0"/>
                </a:moveTo>
                <a:lnTo>
                  <a:pt x="0" y="4935728"/>
                </a:lnTo>
              </a:path>
            </a:pathLst>
          </a:custGeom>
          <a:ln w="28575">
            <a:solidFill>
              <a:srgbClr val="929292"/>
            </a:solidFill>
          </a:ln>
        </p:spPr>
        <p:txBody>
          <a:bodyPr wrap="square" lIns="0" tIns="0" rIns="0" bIns="0" rtlCol="0"/>
          <a:lstStyle/>
          <a:p>
            <a:pPr defTabSz="795802"/>
            <a:endParaRPr sz="1567" kern="0">
              <a:solidFill>
                <a:sysClr val="windowText" lastClr="000000"/>
              </a:solidFill>
            </a:endParaRPr>
          </a:p>
        </p:txBody>
      </p:sp>
      <p:sp>
        <p:nvSpPr>
          <p:cNvPr id="8" name="object 8"/>
          <p:cNvSpPr/>
          <p:nvPr/>
        </p:nvSpPr>
        <p:spPr>
          <a:xfrm>
            <a:off x="348169" y="4476651"/>
            <a:ext cx="1085954" cy="190664"/>
          </a:xfrm>
          <a:custGeom>
            <a:avLst/>
            <a:gdLst/>
            <a:ahLst/>
            <a:cxnLst/>
            <a:rect l="l" t="t" r="r" b="b"/>
            <a:pathLst>
              <a:path w="1247775" h="219075">
                <a:moveTo>
                  <a:pt x="1211199" y="0"/>
                </a:moveTo>
                <a:lnTo>
                  <a:pt x="36512" y="0"/>
                </a:lnTo>
                <a:lnTo>
                  <a:pt x="22299" y="2875"/>
                </a:lnTo>
                <a:lnTo>
                  <a:pt x="10693" y="10715"/>
                </a:lnTo>
                <a:lnTo>
                  <a:pt x="2869" y="22342"/>
                </a:lnTo>
                <a:lnTo>
                  <a:pt x="0" y="36575"/>
                </a:lnTo>
                <a:lnTo>
                  <a:pt x="0" y="182499"/>
                </a:lnTo>
                <a:lnTo>
                  <a:pt x="2869" y="196732"/>
                </a:lnTo>
                <a:lnTo>
                  <a:pt x="10693" y="208359"/>
                </a:lnTo>
                <a:lnTo>
                  <a:pt x="22299" y="216199"/>
                </a:lnTo>
                <a:lnTo>
                  <a:pt x="36512" y="219075"/>
                </a:lnTo>
                <a:lnTo>
                  <a:pt x="1211199" y="219075"/>
                </a:lnTo>
                <a:lnTo>
                  <a:pt x="1225432" y="216199"/>
                </a:lnTo>
                <a:lnTo>
                  <a:pt x="1237059" y="208359"/>
                </a:lnTo>
                <a:lnTo>
                  <a:pt x="1244899" y="196732"/>
                </a:lnTo>
                <a:lnTo>
                  <a:pt x="1247775" y="182499"/>
                </a:lnTo>
                <a:lnTo>
                  <a:pt x="1247775" y="36575"/>
                </a:lnTo>
                <a:lnTo>
                  <a:pt x="1244899" y="22342"/>
                </a:lnTo>
                <a:lnTo>
                  <a:pt x="1237059" y="10715"/>
                </a:lnTo>
                <a:lnTo>
                  <a:pt x="1225432" y="2875"/>
                </a:lnTo>
                <a:lnTo>
                  <a:pt x="1211199" y="0"/>
                </a:lnTo>
                <a:close/>
              </a:path>
            </a:pathLst>
          </a:custGeom>
          <a:solidFill>
            <a:srgbClr val="F6DAEE"/>
          </a:solidFill>
        </p:spPr>
        <p:txBody>
          <a:bodyPr wrap="square" lIns="0" tIns="0" rIns="0" bIns="0" rtlCol="0"/>
          <a:lstStyle/>
          <a:p>
            <a:pPr defTabSz="795802"/>
            <a:endParaRPr sz="1567" kern="0">
              <a:solidFill>
                <a:sysClr val="windowText" lastClr="000000"/>
              </a:solidFill>
            </a:endParaRPr>
          </a:p>
        </p:txBody>
      </p:sp>
      <p:sp>
        <p:nvSpPr>
          <p:cNvPr id="9" name="object 9"/>
          <p:cNvSpPr/>
          <p:nvPr/>
        </p:nvSpPr>
        <p:spPr>
          <a:xfrm>
            <a:off x="348169" y="3423856"/>
            <a:ext cx="1757422" cy="198953"/>
          </a:xfrm>
          <a:custGeom>
            <a:avLst/>
            <a:gdLst/>
            <a:ahLst/>
            <a:cxnLst/>
            <a:rect l="l" t="t" r="r" b="b"/>
            <a:pathLst>
              <a:path w="2019300" h="228600">
                <a:moveTo>
                  <a:pt x="1981200" y="0"/>
                </a:moveTo>
                <a:lnTo>
                  <a:pt x="38100" y="0"/>
                </a:lnTo>
                <a:lnTo>
                  <a:pt x="23268" y="2988"/>
                </a:lnTo>
                <a:lnTo>
                  <a:pt x="11158" y="11144"/>
                </a:lnTo>
                <a:lnTo>
                  <a:pt x="2993" y="23252"/>
                </a:lnTo>
                <a:lnTo>
                  <a:pt x="0" y="38100"/>
                </a:lnTo>
                <a:lnTo>
                  <a:pt x="0" y="190500"/>
                </a:lnTo>
                <a:lnTo>
                  <a:pt x="2993" y="205347"/>
                </a:lnTo>
                <a:lnTo>
                  <a:pt x="11158" y="217455"/>
                </a:lnTo>
                <a:lnTo>
                  <a:pt x="23268" y="225611"/>
                </a:lnTo>
                <a:lnTo>
                  <a:pt x="38100" y="228600"/>
                </a:lnTo>
                <a:lnTo>
                  <a:pt x="1981200" y="228600"/>
                </a:lnTo>
                <a:lnTo>
                  <a:pt x="1996047" y="225611"/>
                </a:lnTo>
                <a:lnTo>
                  <a:pt x="2008155" y="217455"/>
                </a:lnTo>
                <a:lnTo>
                  <a:pt x="2016311" y="205347"/>
                </a:lnTo>
                <a:lnTo>
                  <a:pt x="2019300" y="190500"/>
                </a:lnTo>
                <a:lnTo>
                  <a:pt x="2019300" y="38100"/>
                </a:lnTo>
                <a:lnTo>
                  <a:pt x="2016311" y="23252"/>
                </a:lnTo>
                <a:lnTo>
                  <a:pt x="2008155" y="11144"/>
                </a:lnTo>
                <a:lnTo>
                  <a:pt x="1996047" y="2988"/>
                </a:lnTo>
                <a:lnTo>
                  <a:pt x="1981200" y="0"/>
                </a:lnTo>
                <a:close/>
              </a:path>
            </a:pathLst>
          </a:custGeom>
          <a:solidFill>
            <a:srgbClr val="F6DAEE"/>
          </a:solidFill>
        </p:spPr>
        <p:txBody>
          <a:bodyPr wrap="square" lIns="0" tIns="0" rIns="0" bIns="0" rtlCol="0"/>
          <a:lstStyle/>
          <a:p>
            <a:pPr defTabSz="795802"/>
            <a:endParaRPr sz="1567" kern="0">
              <a:solidFill>
                <a:sysClr val="windowText" lastClr="000000"/>
              </a:solidFill>
            </a:endParaRPr>
          </a:p>
        </p:txBody>
      </p:sp>
      <p:sp>
        <p:nvSpPr>
          <p:cNvPr id="10" name="object 10"/>
          <p:cNvSpPr/>
          <p:nvPr/>
        </p:nvSpPr>
        <p:spPr>
          <a:xfrm>
            <a:off x="389617" y="2056051"/>
            <a:ext cx="1591628" cy="174084"/>
          </a:xfrm>
          <a:custGeom>
            <a:avLst/>
            <a:gdLst/>
            <a:ahLst/>
            <a:cxnLst/>
            <a:rect l="l" t="t" r="r" b="b"/>
            <a:pathLst>
              <a:path w="1828800" h="200025">
                <a:moveTo>
                  <a:pt x="1795399" y="0"/>
                </a:moveTo>
                <a:lnTo>
                  <a:pt x="33337" y="0"/>
                </a:lnTo>
                <a:lnTo>
                  <a:pt x="20359" y="2629"/>
                </a:lnTo>
                <a:lnTo>
                  <a:pt x="9763" y="9794"/>
                </a:lnTo>
                <a:lnTo>
                  <a:pt x="2619" y="20413"/>
                </a:lnTo>
                <a:lnTo>
                  <a:pt x="0" y="33400"/>
                </a:lnTo>
                <a:lnTo>
                  <a:pt x="0" y="166624"/>
                </a:lnTo>
                <a:lnTo>
                  <a:pt x="2619" y="179611"/>
                </a:lnTo>
                <a:lnTo>
                  <a:pt x="9763" y="190230"/>
                </a:lnTo>
                <a:lnTo>
                  <a:pt x="20359" y="197395"/>
                </a:lnTo>
                <a:lnTo>
                  <a:pt x="33337" y="200025"/>
                </a:lnTo>
                <a:lnTo>
                  <a:pt x="1795399" y="200025"/>
                </a:lnTo>
                <a:lnTo>
                  <a:pt x="1808386" y="197395"/>
                </a:lnTo>
                <a:lnTo>
                  <a:pt x="1819005" y="190230"/>
                </a:lnTo>
                <a:lnTo>
                  <a:pt x="1826170" y="179611"/>
                </a:lnTo>
                <a:lnTo>
                  <a:pt x="1828800" y="166624"/>
                </a:lnTo>
                <a:lnTo>
                  <a:pt x="1828800" y="33400"/>
                </a:lnTo>
                <a:lnTo>
                  <a:pt x="1826170" y="20413"/>
                </a:lnTo>
                <a:lnTo>
                  <a:pt x="1819005" y="9794"/>
                </a:lnTo>
                <a:lnTo>
                  <a:pt x="1808386" y="2629"/>
                </a:lnTo>
                <a:lnTo>
                  <a:pt x="1795399" y="0"/>
                </a:lnTo>
                <a:close/>
              </a:path>
            </a:pathLst>
          </a:custGeom>
          <a:solidFill>
            <a:srgbClr val="F6DAEE"/>
          </a:solidFill>
        </p:spPr>
        <p:txBody>
          <a:bodyPr wrap="square" lIns="0" tIns="0" rIns="0" bIns="0" rtlCol="0"/>
          <a:lstStyle/>
          <a:p>
            <a:pPr defTabSz="795802"/>
            <a:endParaRPr sz="1567" kern="0">
              <a:solidFill>
                <a:sysClr val="windowText" lastClr="000000"/>
              </a:solidFill>
            </a:endParaRPr>
          </a:p>
        </p:txBody>
      </p:sp>
      <p:sp>
        <p:nvSpPr>
          <p:cNvPr id="11" name="object 11"/>
          <p:cNvSpPr/>
          <p:nvPr/>
        </p:nvSpPr>
        <p:spPr>
          <a:xfrm>
            <a:off x="10017308" y="318737"/>
            <a:ext cx="192874" cy="258639"/>
          </a:xfrm>
          <a:custGeom>
            <a:avLst/>
            <a:gdLst/>
            <a:ahLst/>
            <a:cxnLst/>
            <a:rect l="l" t="t" r="r" b="b"/>
            <a:pathLst>
              <a:path w="221615" h="297180">
                <a:moveTo>
                  <a:pt x="110494" y="0"/>
                </a:moveTo>
                <a:lnTo>
                  <a:pt x="68121" y="8645"/>
                </a:lnTo>
                <a:lnTo>
                  <a:pt x="32930" y="32210"/>
                </a:lnTo>
                <a:lnTo>
                  <a:pt x="8898" y="67133"/>
                </a:lnTo>
                <a:lnTo>
                  <a:pt x="3" y="109855"/>
                </a:lnTo>
                <a:lnTo>
                  <a:pt x="0" y="296703"/>
                </a:lnTo>
                <a:lnTo>
                  <a:pt x="220984" y="296703"/>
                </a:lnTo>
                <a:lnTo>
                  <a:pt x="220986" y="142045"/>
                </a:lnTo>
                <a:lnTo>
                  <a:pt x="110494" y="142045"/>
                </a:lnTo>
                <a:lnTo>
                  <a:pt x="97056" y="139283"/>
                </a:lnTo>
                <a:lnTo>
                  <a:pt x="86084" y="131752"/>
                </a:lnTo>
                <a:lnTo>
                  <a:pt x="78686" y="120583"/>
                </a:lnTo>
                <a:lnTo>
                  <a:pt x="75973" y="106907"/>
                </a:lnTo>
                <a:lnTo>
                  <a:pt x="78686" y="93231"/>
                </a:lnTo>
                <a:lnTo>
                  <a:pt x="86084" y="82062"/>
                </a:lnTo>
                <a:lnTo>
                  <a:pt x="97056" y="74531"/>
                </a:lnTo>
                <a:lnTo>
                  <a:pt x="110494" y="71770"/>
                </a:lnTo>
                <a:lnTo>
                  <a:pt x="213056" y="71770"/>
                </a:lnTo>
                <a:lnTo>
                  <a:pt x="212091" y="67133"/>
                </a:lnTo>
                <a:lnTo>
                  <a:pt x="188058" y="32210"/>
                </a:lnTo>
                <a:lnTo>
                  <a:pt x="152865" y="8645"/>
                </a:lnTo>
                <a:lnTo>
                  <a:pt x="110494" y="0"/>
                </a:lnTo>
                <a:close/>
              </a:path>
              <a:path w="221615" h="297180">
                <a:moveTo>
                  <a:pt x="213056" y="71770"/>
                </a:moveTo>
                <a:lnTo>
                  <a:pt x="110494" y="71770"/>
                </a:lnTo>
                <a:lnTo>
                  <a:pt x="123930" y="74531"/>
                </a:lnTo>
                <a:lnTo>
                  <a:pt x="134903" y="82062"/>
                </a:lnTo>
                <a:lnTo>
                  <a:pt x="142301" y="93231"/>
                </a:lnTo>
                <a:lnTo>
                  <a:pt x="145014" y="106907"/>
                </a:lnTo>
                <a:lnTo>
                  <a:pt x="142301" y="120583"/>
                </a:lnTo>
                <a:lnTo>
                  <a:pt x="134903" y="131752"/>
                </a:lnTo>
                <a:lnTo>
                  <a:pt x="123930" y="139283"/>
                </a:lnTo>
                <a:lnTo>
                  <a:pt x="110494" y="142045"/>
                </a:lnTo>
                <a:lnTo>
                  <a:pt x="220986" y="142045"/>
                </a:lnTo>
                <a:lnTo>
                  <a:pt x="220986" y="109855"/>
                </a:lnTo>
                <a:lnTo>
                  <a:pt x="213056" y="7177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12" name="object 12"/>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13" name="object 13"/>
          <p:cNvSpPr txBox="1"/>
          <p:nvPr/>
        </p:nvSpPr>
        <p:spPr>
          <a:xfrm>
            <a:off x="380222" y="777277"/>
            <a:ext cx="3046198" cy="332659"/>
          </a:xfrm>
          <a:prstGeom prst="rect">
            <a:avLst/>
          </a:prstGeom>
        </p:spPr>
        <p:txBody>
          <a:bodyPr vert="horz" wrap="square" lIns="0" tIns="11053" rIns="0" bIns="0" rtlCol="0">
            <a:spAutoFit/>
          </a:bodyPr>
          <a:lstStyle/>
          <a:p>
            <a:pPr marL="11053" defTabSz="795802">
              <a:spcBef>
                <a:spcPts val="87"/>
              </a:spcBef>
              <a:tabLst>
                <a:tab pos="470850" algn="l"/>
              </a:tabLst>
            </a:pPr>
            <a:r>
              <a:rPr sz="2611" b="1" kern="0" spc="-32" baseline="1388" dirty="0">
                <a:solidFill>
                  <a:srgbClr val="252525"/>
                </a:solidFill>
                <a:latin typeface="Calibri"/>
                <a:cs typeface="Calibri"/>
              </a:rPr>
              <a:t>04.</a:t>
            </a:r>
            <a:r>
              <a:rPr sz="2611" b="1" kern="0" baseline="1388" dirty="0">
                <a:solidFill>
                  <a:srgbClr val="252525"/>
                </a:solidFill>
                <a:latin typeface="Calibri"/>
                <a:cs typeface="Calibri"/>
              </a:rPr>
              <a:t>	</a:t>
            </a:r>
            <a:r>
              <a:rPr sz="2089" b="1" kern="0" spc="-9" dirty="0">
                <a:solidFill>
                  <a:srgbClr val="252525"/>
                </a:solidFill>
                <a:latin typeface="Calibri"/>
                <a:cs typeface="Calibri"/>
              </a:rPr>
              <a:t>Marketing</a:t>
            </a:r>
            <a:r>
              <a:rPr sz="2089" b="1" kern="0" spc="-61" dirty="0">
                <a:solidFill>
                  <a:srgbClr val="252525"/>
                </a:solidFill>
                <a:latin typeface="Calibri"/>
                <a:cs typeface="Calibri"/>
              </a:rPr>
              <a:t> </a:t>
            </a:r>
            <a:r>
              <a:rPr sz="2089" b="1" kern="0" spc="-9" dirty="0">
                <a:solidFill>
                  <a:srgbClr val="252525"/>
                </a:solidFill>
                <a:latin typeface="Calibri"/>
                <a:cs typeface="Calibri"/>
              </a:rPr>
              <a:t>mobilisation</a:t>
            </a:r>
            <a:endParaRPr sz="2089" kern="0">
              <a:solidFill>
                <a:sysClr val="windowText" lastClr="000000"/>
              </a:solidFill>
              <a:latin typeface="Calibri"/>
              <a:cs typeface="Calibri"/>
            </a:endParaRPr>
          </a:p>
        </p:txBody>
      </p:sp>
      <p:sp>
        <p:nvSpPr>
          <p:cNvPr id="14" name="object 14"/>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sp>
        <p:nvSpPr>
          <p:cNvPr id="15" name="object 15"/>
          <p:cNvSpPr/>
          <p:nvPr/>
        </p:nvSpPr>
        <p:spPr>
          <a:xfrm>
            <a:off x="2453759" y="2777257"/>
            <a:ext cx="1392674" cy="1284908"/>
          </a:xfrm>
          <a:custGeom>
            <a:avLst/>
            <a:gdLst/>
            <a:ahLst/>
            <a:cxnLst/>
            <a:rect l="l" t="t" r="r" b="b"/>
            <a:pathLst>
              <a:path w="1600200" h="1476375">
                <a:moveTo>
                  <a:pt x="800100" y="0"/>
                </a:moveTo>
                <a:lnTo>
                  <a:pt x="749505" y="1452"/>
                </a:lnTo>
                <a:lnTo>
                  <a:pt x="699746" y="5750"/>
                </a:lnTo>
                <a:lnTo>
                  <a:pt x="650917" y="12809"/>
                </a:lnTo>
                <a:lnTo>
                  <a:pt x="603111" y="22542"/>
                </a:lnTo>
                <a:lnTo>
                  <a:pt x="556421" y="34861"/>
                </a:lnTo>
                <a:lnTo>
                  <a:pt x="510942" y="49682"/>
                </a:lnTo>
                <a:lnTo>
                  <a:pt x="466767" y="66917"/>
                </a:lnTo>
                <a:lnTo>
                  <a:pt x="423991" y="86479"/>
                </a:lnTo>
                <a:lnTo>
                  <a:pt x="382706" y="108283"/>
                </a:lnTo>
                <a:lnTo>
                  <a:pt x="343007" y="132243"/>
                </a:lnTo>
                <a:lnTo>
                  <a:pt x="304988" y="158270"/>
                </a:lnTo>
                <a:lnTo>
                  <a:pt x="268741" y="186280"/>
                </a:lnTo>
                <a:lnTo>
                  <a:pt x="234362" y="216185"/>
                </a:lnTo>
                <a:lnTo>
                  <a:pt x="201944" y="247900"/>
                </a:lnTo>
                <a:lnTo>
                  <a:pt x="171580" y="281337"/>
                </a:lnTo>
                <a:lnTo>
                  <a:pt x="143364" y="316411"/>
                </a:lnTo>
                <a:lnTo>
                  <a:pt x="117391" y="353034"/>
                </a:lnTo>
                <a:lnTo>
                  <a:pt x="93754" y="391121"/>
                </a:lnTo>
                <a:lnTo>
                  <a:pt x="72546" y="430585"/>
                </a:lnTo>
                <a:lnTo>
                  <a:pt x="53861" y="471339"/>
                </a:lnTo>
                <a:lnTo>
                  <a:pt x="37794" y="513297"/>
                </a:lnTo>
                <a:lnTo>
                  <a:pt x="24438" y="556373"/>
                </a:lnTo>
                <a:lnTo>
                  <a:pt x="13887" y="600480"/>
                </a:lnTo>
                <a:lnTo>
                  <a:pt x="6234" y="645532"/>
                </a:lnTo>
                <a:lnTo>
                  <a:pt x="1574" y="691442"/>
                </a:lnTo>
                <a:lnTo>
                  <a:pt x="0" y="738124"/>
                </a:lnTo>
                <a:lnTo>
                  <a:pt x="1574" y="784819"/>
                </a:lnTo>
                <a:lnTo>
                  <a:pt x="6234" y="830742"/>
                </a:lnTo>
                <a:lnTo>
                  <a:pt x="13887" y="875806"/>
                </a:lnTo>
                <a:lnTo>
                  <a:pt x="24438" y="919924"/>
                </a:lnTo>
                <a:lnTo>
                  <a:pt x="37794" y="963010"/>
                </a:lnTo>
                <a:lnTo>
                  <a:pt x="53861" y="1004977"/>
                </a:lnTo>
                <a:lnTo>
                  <a:pt x="72546" y="1045740"/>
                </a:lnTo>
                <a:lnTo>
                  <a:pt x="93754" y="1085211"/>
                </a:lnTo>
                <a:lnTo>
                  <a:pt x="117391" y="1123304"/>
                </a:lnTo>
                <a:lnTo>
                  <a:pt x="143364" y="1159934"/>
                </a:lnTo>
                <a:lnTo>
                  <a:pt x="171580" y="1195013"/>
                </a:lnTo>
                <a:lnTo>
                  <a:pt x="201944" y="1228454"/>
                </a:lnTo>
                <a:lnTo>
                  <a:pt x="234362" y="1260173"/>
                </a:lnTo>
                <a:lnTo>
                  <a:pt x="268741" y="1290082"/>
                </a:lnTo>
                <a:lnTo>
                  <a:pt x="304988" y="1318094"/>
                </a:lnTo>
                <a:lnTo>
                  <a:pt x="343007" y="1344124"/>
                </a:lnTo>
                <a:lnTo>
                  <a:pt x="382706" y="1368085"/>
                </a:lnTo>
                <a:lnTo>
                  <a:pt x="423991" y="1389891"/>
                </a:lnTo>
                <a:lnTo>
                  <a:pt x="466767" y="1409455"/>
                </a:lnTo>
                <a:lnTo>
                  <a:pt x="510942" y="1426691"/>
                </a:lnTo>
                <a:lnTo>
                  <a:pt x="556421" y="1441512"/>
                </a:lnTo>
                <a:lnTo>
                  <a:pt x="603111" y="1453832"/>
                </a:lnTo>
                <a:lnTo>
                  <a:pt x="650917" y="1463565"/>
                </a:lnTo>
                <a:lnTo>
                  <a:pt x="699746" y="1470624"/>
                </a:lnTo>
                <a:lnTo>
                  <a:pt x="749505" y="1474922"/>
                </a:lnTo>
                <a:lnTo>
                  <a:pt x="800100" y="1476375"/>
                </a:lnTo>
                <a:lnTo>
                  <a:pt x="850694" y="1474922"/>
                </a:lnTo>
                <a:lnTo>
                  <a:pt x="900453" y="1470624"/>
                </a:lnTo>
                <a:lnTo>
                  <a:pt x="949282" y="1463565"/>
                </a:lnTo>
                <a:lnTo>
                  <a:pt x="997088" y="1453832"/>
                </a:lnTo>
                <a:lnTo>
                  <a:pt x="1043778" y="1441512"/>
                </a:lnTo>
                <a:lnTo>
                  <a:pt x="1089257" y="1426691"/>
                </a:lnTo>
                <a:lnTo>
                  <a:pt x="1133432" y="1409455"/>
                </a:lnTo>
                <a:lnTo>
                  <a:pt x="1176208" y="1389891"/>
                </a:lnTo>
                <a:lnTo>
                  <a:pt x="1217493" y="1368085"/>
                </a:lnTo>
                <a:lnTo>
                  <a:pt x="1257192" y="1344124"/>
                </a:lnTo>
                <a:lnTo>
                  <a:pt x="1295211" y="1318094"/>
                </a:lnTo>
                <a:lnTo>
                  <a:pt x="1331458" y="1290082"/>
                </a:lnTo>
                <a:lnTo>
                  <a:pt x="1365837" y="1260173"/>
                </a:lnTo>
                <a:lnTo>
                  <a:pt x="1398255" y="1228454"/>
                </a:lnTo>
                <a:lnTo>
                  <a:pt x="1428619" y="1195013"/>
                </a:lnTo>
                <a:lnTo>
                  <a:pt x="1456835" y="1159934"/>
                </a:lnTo>
                <a:lnTo>
                  <a:pt x="1482808" y="1123304"/>
                </a:lnTo>
                <a:lnTo>
                  <a:pt x="1506445" y="1085211"/>
                </a:lnTo>
                <a:lnTo>
                  <a:pt x="1527653" y="1045740"/>
                </a:lnTo>
                <a:lnTo>
                  <a:pt x="1546338" y="1004977"/>
                </a:lnTo>
                <a:lnTo>
                  <a:pt x="1562405" y="963010"/>
                </a:lnTo>
                <a:lnTo>
                  <a:pt x="1575761" y="919924"/>
                </a:lnTo>
                <a:lnTo>
                  <a:pt x="1586312" y="875806"/>
                </a:lnTo>
                <a:lnTo>
                  <a:pt x="1593965" y="830742"/>
                </a:lnTo>
                <a:lnTo>
                  <a:pt x="1598625" y="784819"/>
                </a:lnTo>
                <a:lnTo>
                  <a:pt x="1600200" y="738124"/>
                </a:lnTo>
                <a:lnTo>
                  <a:pt x="1598625" y="691442"/>
                </a:lnTo>
                <a:lnTo>
                  <a:pt x="1593965" y="645532"/>
                </a:lnTo>
                <a:lnTo>
                  <a:pt x="1586312" y="600480"/>
                </a:lnTo>
                <a:lnTo>
                  <a:pt x="1575761" y="556373"/>
                </a:lnTo>
                <a:lnTo>
                  <a:pt x="1562405" y="513297"/>
                </a:lnTo>
                <a:lnTo>
                  <a:pt x="1546338" y="471339"/>
                </a:lnTo>
                <a:lnTo>
                  <a:pt x="1527653" y="430585"/>
                </a:lnTo>
                <a:lnTo>
                  <a:pt x="1506445" y="391121"/>
                </a:lnTo>
                <a:lnTo>
                  <a:pt x="1482808" y="353034"/>
                </a:lnTo>
                <a:lnTo>
                  <a:pt x="1456835" y="316411"/>
                </a:lnTo>
                <a:lnTo>
                  <a:pt x="1428619" y="281337"/>
                </a:lnTo>
                <a:lnTo>
                  <a:pt x="1398255" y="247900"/>
                </a:lnTo>
                <a:lnTo>
                  <a:pt x="1365837" y="216185"/>
                </a:lnTo>
                <a:lnTo>
                  <a:pt x="1331458" y="186280"/>
                </a:lnTo>
                <a:lnTo>
                  <a:pt x="1295211" y="158270"/>
                </a:lnTo>
                <a:lnTo>
                  <a:pt x="1257192" y="132243"/>
                </a:lnTo>
                <a:lnTo>
                  <a:pt x="1217493" y="108283"/>
                </a:lnTo>
                <a:lnTo>
                  <a:pt x="1176208" y="86479"/>
                </a:lnTo>
                <a:lnTo>
                  <a:pt x="1133432" y="66917"/>
                </a:lnTo>
                <a:lnTo>
                  <a:pt x="1089257" y="49682"/>
                </a:lnTo>
                <a:lnTo>
                  <a:pt x="1043778" y="34861"/>
                </a:lnTo>
                <a:lnTo>
                  <a:pt x="997088" y="22542"/>
                </a:lnTo>
                <a:lnTo>
                  <a:pt x="949282" y="12809"/>
                </a:lnTo>
                <a:lnTo>
                  <a:pt x="900453" y="5750"/>
                </a:lnTo>
                <a:lnTo>
                  <a:pt x="850694" y="1452"/>
                </a:lnTo>
                <a:lnTo>
                  <a:pt x="800100" y="0"/>
                </a:lnTo>
                <a:close/>
              </a:path>
            </a:pathLst>
          </a:custGeom>
          <a:solidFill>
            <a:srgbClr val="D9EBFA"/>
          </a:solidFill>
        </p:spPr>
        <p:txBody>
          <a:bodyPr wrap="square" lIns="0" tIns="0" rIns="0" bIns="0" rtlCol="0"/>
          <a:lstStyle/>
          <a:p>
            <a:pPr defTabSz="795802"/>
            <a:endParaRPr sz="1567" kern="0">
              <a:solidFill>
                <a:sysClr val="windowText" lastClr="000000"/>
              </a:solidFill>
            </a:endParaRPr>
          </a:p>
        </p:txBody>
      </p:sp>
      <p:sp>
        <p:nvSpPr>
          <p:cNvPr id="16" name="object 16"/>
          <p:cNvSpPr txBox="1"/>
          <p:nvPr/>
        </p:nvSpPr>
        <p:spPr>
          <a:xfrm>
            <a:off x="2636464" y="2896056"/>
            <a:ext cx="1066059" cy="933311"/>
          </a:xfrm>
          <a:prstGeom prst="rect">
            <a:avLst/>
          </a:prstGeom>
        </p:spPr>
        <p:txBody>
          <a:bodyPr vert="horz" wrap="square" lIns="0" tIns="80687" rIns="0" bIns="0" rtlCol="0">
            <a:spAutoFit/>
          </a:bodyPr>
          <a:lstStyle/>
          <a:p>
            <a:pPr algn="ctr" defTabSz="795802">
              <a:spcBef>
                <a:spcPts val="635"/>
              </a:spcBef>
            </a:pPr>
            <a:r>
              <a:rPr sz="2393" b="1" kern="0" dirty="0">
                <a:solidFill>
                  <a:srgbClr val="252525"/>
                </a:solidFill>
                <a:latin typeface="Calibri"/>
                <a:cs typeface="Calibri"/>
              </a:rPr>
              <a:t>+</a:t>
            </a:r>
            <a:r>
              <a:rPr sz="2393" b="1" kern="0" spc="17" dirty="0">
                <a:solidFill>
                  <a:srgbClr val="252525"/>
                </a:solidFill>
                <a:latin typeface="Calibri"/>
                <a:cs typeface="Calibri"/>
              </a:rPr>
              <a:t> </a:t>
            </a:r>
            <a:r>
              <a:rPr sz="2393" b="1" kern="0" spc="-22" dirty="0">
                <a:solidFill>
                  <a:srgbClr val="252525"/>
                </a:solidFill>
                <a:latin typeface="Calibri"/>
                <a:cs typeface="Calibri"/>
              </a:rPr>
              <a:t>300</a:t>
            </a:r>
            <a:endParaRPr sz="2393" kern="0">
              <a:solidFill>
                <a:sysClr val="windowText" lastClr="000000"/>
              </a:solidFill>
              <a:latin typeface="Calibri"/>
              <a:cs typeface="Calibri"/>
            </a:endParaRPr>
          </a:p>
          <a:p>
            <a:pPr marL="11053" marR="4421" algn="ctr" defTabSz="795802">
              <a:lnSpc>
                <a:spcPct val="117000"/>
              </a:lnSpc>
              <a:spcBef>
                <a:spcPts val="52"/>
              </a:spcBef>
            </a:pPr>
            <a:r>
              <a:rPr sz="1349" kern="0" dirty="0">
                <a:solidFill>
                  <a:srgbClr val="252525"/>
                </a:solidFill>
                <a:latin typeface="Calibri"/>
                <a:cs typeface="Calibri"/>
              </a:rPr>
              <a:t>campaigns</a:t>
            </a:r>
            <a:r>
              <a:rPr sz="1349" kern="0" spc="157" dirty="0">
                <a:solidFill>
                  <a:srgbClr val="252525"/>
                </a:solidFill>
                <a:latin typeface="Calibri"/>
                <a:cs typeface="Calibri"/>
              </a:rPr>
              <a:t> </a:t>
            </a:r>
            <a:r>
              <a:rPr sz="1349" kern="0" spc="-22" dirty="0">
                <a:solidFill>
                  <a:srgbClr val="252525"/>
                </a:solidFill>
                <a:latin typeface="Calibri"/>
                <a:cs typeface="Calibri"/>
              </a:rPr>
              <a:t>per </a:t>
            </a:r>
            <a:r>
              <a:rPr sz="1349" kern="0" spc="-17" dirty="0">
                <a:solidFill>
                  <a:srgbClr val="252525"/>
                </a:solidFill>
                <a:latin typeface="Calibri"/>
                <a:cs typeface="Calibri"/>
              </a:rPr>
              <a:t>year</a:t>
            </a:r>
            <a:endParaRPr sz="1349" kern="0">
              <a:solidFill>
                <a:sysClr val="windowText" lastClr="000000"/>
              </a:solidFill>
              <a:latin typeface="Calibri"/>
              <a:cs typeface="Calibri"/>
            </a:endParaRPr>
          </a:p>
        </p:txBody>
      </p:sp>
      <p:sp>
        <p:nvSpPr>
          <p:cNvPr id="17" name="object 17"/>
          <p:cNvSpPr/>
          <p:nvPr/>
        </p:nvSpPr>
        <p:spPr>
          <a:xfrm>
            <a:off x="315010" y="1500639"/>
            <a:ext cx="2387441" cy="215533"/>
          </a:xfrm>
          <a:custGeom>
            <a:avLst/>
            <a:gdLst/>
            <a:ahLst/>
            <a:cxnLst/>
            <a:rect l="l" t="t" r="r" b="b"/>
            <a:pathLst>
              <a:path w="2743200" h="247650">
                <a:moveTo>
                  <a:pt x="2701925" y="0"/>
                </a:moveTo>
                <a:lnTo>
                  <a:pt x="41275" y="0"/>
                </a:lnTo>
                <a:lnTo>
                  <a:pt x="25208" y="3252"/>
                </a:lnTo>
                <a:lnTo>
                  <a:pt x="12088" y="12112"/>
                </a:lnTo>
                <a:lnTo>
                  <a:pt x="3243" y="25235"/>
                </a:lnTo>
                <a:lnTo>
                  <a:pt x="0" y="41275"/>
                </a:lnTo>
                <a:lnTo>
                  <a:pt x="0" y="206375"/>
                </a:lnTo>
                <a:lnTo>
                  <a:pt x="3243" y="222414"/>
                </a:lnTo>
                <a:lnTo>
                  <a:pt x="12088" y="235537"/>
                </a:lnTo>
                <a:lnTo>
                  <a:pt x="25208" y="244397"/>
                </a:lnTo>
                <a:lnTo>
                  <a:pt x="41275" y="247650"/>
                </a:lnTo>
                <a:lnTo>
                  <a:pt x="2701925" y="247650"/>
                </a:lnTo>
                <a:lnTo>
                  <a:pt x="2717964" y="244397"/>
                </a:lnTo>
                <a:lnTo>
                  <a:pt x="2731087" y="235537"/>
                </a:lnTo>
                <a:lnTo>
                  <a:pt x="2739947" y="222414"/>
                </a:lnTo>
                <a:lnTo>
                  <a:pt x="2743200" y="206375"/>
                </a:lnTo>
                <a:lnTo>
                  <a:pt x="2743200" y="41275"/>
                </a:lnTo>
                <a:lnTo>
                  <a:pt x="2739947" y="25235"/>
                </a:lnTo>
                <a:lnTo>
                  <a:pt x="2731087" y="12112"/>
                </a:lnTo>
                <a:lnTo>
                  <a:pt x="2717964" y="3252"/>
                </a:lnTo>
                <a:lnTo>
                  <a:pt x="2701925" y="0"/>
                </a:lnTo>
                <a:close/>
              </a:path>
            </a:pathLst>
          </a:custGeom>
          <a:solidFill>
            <a:srgbClr val="C7F5DA"/>
          </a:solidFill>
        </p:spPr>
        <p:txBody>
          <a:bodyPr wrap="square" lIns="0" tIns="0" rIns="0" bIns="0" rtlCol="0"/>
          <a:lstStyle/>
          <a:p>
            <a:pPr defTabSz="795802"/>
            <a:endParaRPr sz="1567" kern="0">
              <a:solidFill>
                <a:sysClr val="windowText" lastClr="000000"/>
              </a:solidFill>
            </a:endParaRPr>
          </a:p>
        </p:txBody>
      </p:sp>
      <p:sp>
        <p:nvSpPr>
          <p:cNvPr id="18" name="object 18"/>
          <p:cNvSpPr txBox="1"/>
          <p:nvPr/>
        </p:nvSpPr>
        <p:spPr>
          <a:xfrm>
            <a:off x="675060" y="1469414"/>
            <a:ext cx="1671208" cy="252317"/>
          </a:xfrm>
          <a:prstGeom prst="rect">
            <a:avLst/>
          </a:prstGeom>
        </p:spPr>
        <p:txBody>
          <a:bodyPr vert="horz" wrap="square" lIns="0" tIns="11053" rIns="0" bIns="0" rtlCol="0">
            <a:spAutoFit/>
          </a:bodyPr>
          <a:lstStyle/>
          <a:p>
            <a:pPr marL="11053" defTabSz="795802">
              <a:spcBef>
                <a:spcPts val="87"/>
              </a:spcBef>
            </a:pPr>
            <a:r>
              <a:rPr sz="1567" kern="0" dirty="0">
                <a:solidFill>
                  <a:srgbClr val="252525"/>
                </a:solidFill>
                <a:latin typeface="Calibri"/>
                <a:cs typeface="Calibri"/>
              </a:rPr>
              <a:t>FORMER</a:t>
            </a:r>
            <a:r>
              <a:rPr sz="1567" kern="0" spc="-57" dirty="0">
                <a:solidFill>
                  <a:srgbClr val="252525"/>
                </a:solidFill>
                <a:latin typeface="Calibri"/>
                <a:cs typeface="Calibri"/>
              </a:rPr>
              <a:t> </a:t>
            </a:r>
            <a:r>
              <a:rPr sz="1567" kern="0" spc="-9" dirty="0">
                <a:solidFill>
                  <a:srgbClr val="252525"/>
                </a:solidFill>
                <a:latin typeface="Calibri"/>
                <a:cs typeface="Calibri"/>
              </a:rPr>
              <a:t>APPROACH</a:t>
            </a:r>
            <a:endParaRPr sz="1567" kern="0">
              <a:solidFill>
                <a:sysClr val="windowText" lastClr="000000"/>
              </a:solidFill>
              <a:latin typeface="Calibri"/>
              <a:cs typeface="Calibri"/>
            </a:endParaRPr>
          </a:p>
        </p:txBody>
      </p:sp>
      <p:pic>
        <p:nvPicPr>
          <p:cNvPr id="19" name="object 19"/>
          <p:cNvPicPr/>
          <p:nvPr/>
        </p:nvPicPr>
        <p:blipFill>
          <a:blip r:embed="rId4" cstate="print"/>
          <a:stretch>
            <a:fillRect/>
          </a:stretch>
        </p:blipFill>
        <p:spPr>
          <a:xfrm>
            <a:off x="4070256" y="3713996"/>
            <a:ext cx="2072432" cy="605150"/>
          </a:xfrm>
          <a:prstGeom prst="rect">
            <a:avLst/>
          </a:prstGeom>
        </p:spPr>
      </p:pic>
      <p:sp>
        <p:nvSpPr>
          <p:cNvPr id="20" name="object 20"/>
          <p:cNvSpPr/>
          <p:nvPr/>
        </p:nvSpPr>
        <p:spPr>
          <a:xfrm>
            <a:off x="3962490" y="1467480"/>
            <a:ext cx="1964665" cy="273561"/>
          </a:xfrm>
          <a:custGeom>
            <a:avLst/>
            <a:gdLst/>
            <a:ahLst/>
            <a:cxnLst/>
            <a:rect l="l" t="t" r="r" b="b"/>
            <a:pathLst>
              <a:path w="2257425" h="314325">
                <a:moveTo>
                  <a:pt x="2204974" y="0"/>
                </a:moveTo>
                <a:lnTo>
                  <a:pt x="52450" y="0"/>
                </a:lnTo>
                <a:lnTo>
                  <a:pt x="32039" y="4123"/>
                </a:lnTo>
                <a:lnTo>
                  <a:pt x="15366" y="15366"/>
                </a:lnTo>
                <a:lnTo>
                  <a:pt x="4123" y="32039"/>
                </a:lnTo>
                <a:lnTo>
                  <a:pt x="0" y="52450"/>
                </a:lnTo>
                <a:lnTo>
                  <a:pt x="0" y="261874"/>
                </a:lnTo>
                <a:lnTo>
                  <a:pt x="4123" y="282285"/>
                </a:lnTo>
                <a:lnTo>
                  <a:pt x="15366" y="298958"/>
                </a:lnTo>
                <a:lnTo>
                  <a:pt x="32039" y="310201"/>
                </a:lnTo>
                <a:lnTo>
                  <a:pt x="52450" y="314325"/>
                </a:lnTo>
                <a:lnTo>
                  <a:pt x="2204974" y="314325"/>
                </a:lnTo>
                <a:lnTo>
                  <a:pt x="2225385" y="310201"/>
                </a:lnTo>
                <a:lnTo>
                  <a:pt x="2242057" y="298958"/>
                </a:lnTo>
                <a:lnTo>
                  <a:pt x="2253301" y="282285"/>
                </a:lnTo>
                <a:lnTo>
                  <a:pt x="2257425" y="261874"/>
                </a:lnTo>
                <a:lnTo>
                  <a:pt x="2257425" y="52450"/>
                </a:lnTo>
                <a:lnTo>
                  <a:pt x="2253301" y="32039"/>
                </a:lnTo>
                <a:lnTo>
                  <a:pt x="2242057" y="15366"/>
                </a:lnTo>
                <a:lnTo>
                  <a:pt x="2225385" y="4123"/>
                </a:lnTo>
                <a:lnTo>
                  <a:pt x="2204974" y="0"/>
                </a:lnTo>
                <a:close/>
              </a:path>
            </a:pathLst>
          </a:custGeom>
          <a:solidFill>
            <a:srgbClr val="C7F5DA"/>
          </a:solidFill>
        </p:spPr>
        <p:txBody>
          <a:bodyPr wrap="square" lIns="0" tIns="0" rIns="0" bIns="0" rtlCol="0"/>
          <a:lstStyle/>
          <a:p>
            <a:pPr defTabSz="795802"/>
            <a:endParaRPr sz="1567" kern="0">
              <a:solidFill>
                <a:sysClr val="windowText" lastClr="000000"/>
              </a:solidFill>
            </a:endParaRPr>
          </a:p>
        </p:txBody>
      </p:sp>
      <p:sp>
        <p:nvSpPr>
          <p:cNvPr id="21" name="object 21"/>
          <p:cNvSpPr txBox="1"/>
          <p:nvPr/>
        </p:nvSpPr>
        <p:spPr>
          <a:xfrm>
            <a:off x="4263130" y="1467535"/>
            <a:ext cx="1363936" cy="252317"/>
          </a:xfrm>
          <a:prstGeom prst="rect">
            <a:avLst/>
          </a:prstGeom>
        </p:spPr>
        <p:txBody>
          <a:bodyPr vert="horz" wrap="square" lIns="0" tIns="11053" rIns="0" bIns="0" rtlCol="0">
            <a:spAutoFit/>
          </a:bodyPr>
          <a:lstStyle/>
          <a:p>
            <a:pPr marL="11053" defTabSz="795802">
              <a:spcBef>
                <a:spcPts val="87"/>
              </a:spcBef>
            </a:pPr>
            <a:r>
              <a:rPr sz="1567" kern="0" dirty="0">
                <a:solidFill>
                  <a:srgbClr val="252525"/>
                </a:solidFill>
                <a:latin typeface="Calibri"/>
                <a:cs typeface="Calibri"/>
              </a:rPr>
              <a:t>NEW</a:t>
            </a:r>
            <a:r>
              <a:rPr sz="1567" kern="0" spc="-9" dirty="0">
                <a:solidFill>
                  <a:srgbClr val="252525"/>
                </a:solidFill>
                <a:latin typeface="Calibri"/>
                <a:cs typeface="Calibri"/>
              </a:rPr>
              <a:t> APPROACH</a:t>
            </a:r>
            <a:endParaRPr sz="1567" kern="0">
              <a:solidFill>
                <a:sysClr val="windowText" lastClr="000000"/>
              </a:solidFill>
              <a:latin typeface="Calibri"/>
              <a:cs typeface="Calibri"/>
            </a:endParaRPr>
          </a:p>
        </p:txBody>
      </p:sp>
      <p:sp>
        <p:nvSpPr>
          <p:cNvPr id="22" name="object 22"/>
          <p:cNvSpPr txBox="1"/>
          <p:nvPr/>
        </p:nvSpPr>
        <p:spPr>
          <a:xfrm>
            <a:off x="374419" y="2017089"/>
            <a:ext cx="1956928" cy="692470"/>
          </a:xfrm>
          <a:prstGeom prst="rect">
            <a:avLst/>
          </a:prstGeom>
        </p:spPr>
        <p:txBody>
          <a:bodyPr vert="horz" wrap="square" lIns="0" tIns="13816" rIns="0" bIns="0" rtlCol="0">
            <a:spAutoFit/>
          </a:bodyPr>
          <a:lstStyle/>
          <a:p>
            <a:pPr marL="11053" defTabSz="795802">
              <a:spcBef>
                <a:spcPts val="109"/>
              </a:spcBef>
            </a:pPr>
            <a:r>
              <a:rPr sz="1349" kern="0" spc="-9" dirty="0">
                <a:solidFill>
                  <a:srgbClr val="252525"/>
                </a:solidFill>
                <a:latin typeface="Calibri"/>
                <a:cs typeface="Calibri"/>
              </a:rPr>
              <a:t>TARGET</a:t>
            </a:r>
            <a:r>
              <a:rPr sz="1349" kern="0" spc="13" dirty="0">
                <a:solidFill>
                  <a:srgbClr val="252525"/>
                </a:solidFill>
                <a:latin typeface="Calibri"/>
                <a:cs typeface="Calibri"/>
              </a:rPr>
              <a:t> </a:t>
            </a:r>
            <a:r>
              <a:rPr sz="1349" kern="0" dirty="0">
                <a:solidFill>
                  <a:srgbClr val="252525"/>
                </a:solidFill>
                <a:latin typeface="Calibri"/>
                <a:cs typeface="Calibri"/>
              </a:rPr>
              <a:t>AUDIENCE</a:t>
            </a:r>
            <a:r>
              <a:rPr sz="1349" kern="0" spc="87" dirty="0">
                <a:solidFill>
                  <a:srgbClr val="252525"/>
                </a:solidFill>
                <a:latin typeface="Calibri"/>
                <a:cs typeface="Calibri"/>
              </a:rPr>
              <a:t> </a:t>
            </a:r>
            <a:r>
              <a:rPr sz="1349" kern="0" spc="-9" dirty="0">
                <a:solidFill>
                  <a:srgbClr val="252525"/>
                </a:solidFill>
                <a:latin typeface="Calibri"/>
                <a:cs typeface="Calibri"/>
              </a:rPr>
              <a:t>General</a:t>
            </a:r>
            <a:endParaRPr sz="1349" kern="0">
              <a:solidFill>
                <a:sysClr val="windowText" lastClr="000000"/>
              </a:solidFill>
              <a:latin typeface="Calibri"/>
              <a:cs typeface="Calibri"/>
            </a:endParaRPr>
          </a:p>
          <a:p>
            <a:pPr marL="11053" defTabSz="795802">
              <a:spcBef>
                <a:spcPts val="83"/>
              </a:spcBef>
            </a:pPr>
            <a:r>
              <a:rPr sz="1349" kern="0" spc="-9" dirty="0">
                <a:solidFill>
                  <a:srgbClr val="252525"/>
                </a:solidFill>
                <a:latin typeface="Calibri"/>
                <a:cs typeface="Calibri"/>
              </a:rPr>
              <a:t>population</a:t>
            </a:r>
            <a:endParaRPr sz="1349" kern="0">
              <a:solidFill>
                <a:sysClr val="windowText" lastClr="000000"/>
              </a:solidFill>
              <a:latin typeface="Calibri"/>
              <a:cs typeface="Calibri"/>
            </a:endParaRPr>
          </a:p>
          <a:p>
            <a:pPr marL="189003" indent="-150318" defTabSz="795802">
              <a:spcBef>
                <a:spcPts val="709"/>
              </a:spcBef>
              <a:buFont typeface="Arial MT"/>
              <a:buChar char="•"/>
              <a:tabLst>
                <a:tab pos="189003" algn="l"/>
              </a:tabLst>
            </a:pPr>
            <a:r>
              <a:rPr sz="1044" kern="0" dirty="0">
                <a:solidFill>
                  <a:srgbClr val="252525"/>
                </a:solidFill>
                <a:latin typeface="Calibri"/>
                <a:cs typeface="Calibri"/>
              </a:rPr>
              <a:t>47</a:t>
            </a:r>
            <a:r>
              <a:rPr sz="1044" kern="0" spc="-9" dirty="0">
                <a:solidFill>
                  <a:srgbClr val="252525"/>
                </a:solidFill>
                <a:latin typeface="Calibri"/>
                <a:cs typeface="Calibri"/>
              </a:rPr>
              <a:t> </a:t>
            </a:r>
            <a:r>
              <a:rPr sz="1044" kern="0" dirty="0">
                <a:solidFill>
                  <a:srgbClr val="252525"/>
                </a:solidFill>
                <a:latin typeface="Calibri"/>
                <a:cs typeface="Calibri"/>
              </a:rPr>
              <a:t>million</a:t>
            </a:r>
            <a:r>
              <a:rPr sz="1044" kern="0" spc="-26" dirty="0">
                <a:solidFill>
                  <a:srgbClr val="252525"/>
                </a:solidFill>
                <a:latin typeface="Calibri"/>
                <a:cs typeface="Calibri"/>
              </a:rPr>
              <a:t> </a:t>
            </a:r>
            <a:r>
              <a:rPr sz="1044" kern="0" spc="-9" dirty="0">
                <a:solidFill>
                  <a:srgbClr val="252525"/>
                </a:solidFill>
                <a:latin typeface="Calibri"/>
                <a:cs typeface="Calibri"/>
              </a:rPr>
              <a:t>people</a:t>
            </a:r>
            <a:endParaRPr sz="1044" kern="0">
              <a:solidFill>
                <a:sysClr val="windowText" lastClr="000000"/>
              </a:solidFill>
              <a:latin typeface="Calibri"/>
              <a:cs typeface="Calibri"/>
            </a:endParaRPr>
          </a:p>
        </p:txBody>
      </p:sp>
      <p:sp>
        <p:nvSpPr>
          <p:cNvPr id="23" name="object 23"/>
          <p:cNvSpPr txBox="1"/>
          <p:nvPr/>
        </p:nvSpPr>
        <p:spPr>
          <a:xfrm>
            <a:off x="4001727" y="2077880"/>
            <a:ext cx="2421153" cy="993450"/>
          </a:xfrm>
          <a:prstGeom prst="rect">
            <a:avLst/>
          </a:prstGeom>
        </p:spPr>
        <p:txBody>
          <a:bodyPr vert="horz" wrap="square" lIns="0" tIns="13816" rIns="0" bIns="0" rtlCol="0">
            <a:spAutoFit/>
          </a:bodyPr>
          <a:lstStyle/>
          <a:p>
            <a:pPr marL="11053" defTabSz="795802">
              <a:spcBef>
                <a:spcPts val="109"/>
              </a:spcBef>
            </a:pPr>
            <a:r>
              <a:rPr sz="1349" kern="0" dirty="0">
                <a:solidFill>
                  <a:srgbClr val="252525"/>
                </a:solidFill>
                <a:latin typeface="Calibri"/>
                <a:cs typeface="Calibri"/>
              </a:rPr>
              <a:t>TARGET</a:t>
            </a:r>
            <a:r>
              <a:rPr sz="1349" kern="0" spc="48" dirty="0">
                <a:solidFill>
                  <a:srgbClr val="252525"/>
                </a:solidFill>
                <a:latin typeface="Calibri"/>
                <a:cs typeface="Calibri"/>
              </a:rPr>
              <a:t> </a:t>
            </a:r>
            <a:r>
              <a:rPr sz="1349" kern="0" spc="-9" dirty="0">
                <a:solidFill>
                  <a:srgbClr val="252525"/>
                </a:solidFill>
                <a:latin typeface="Calibri"/>
                <a:cs typeface="Calibri"/>
              </a:rPr>
              <a:t>AUDIENCE</a:t>
            </a:r>
            <a:endParaRPr sz="1349" kern="0">
              <a:solidFill>
                <a:sysClr val="windowText" lastClr="000000"/>
              </a:solidFill>
              <a:latin typeface="Calibri"/>
              <a:cs typeface="Calibri"/>
            </a:endParaRPr>
          </a:p>
          <a:p>
            <a:pPr marL="11053" defTabSz="795802">
              <a:spcBef>
                <a:spcPts val="83"/>
              </a:spcBef>
            </a:pPr>
            <a:r>
              <a:rPr sz="1349" kern="0" spc="-9" dirty="0">
                <a:solidFill>
                  <a:srgbClr val="252525"/>
                </a:solidFill>
                <a:latin typeface="Calibri"/>
                <a:cs typeface="Calibri"/>
              </a:rPr>
              <a:t>Disengaged</a:t>
            </a:r>
            <a:endParaRPr sz="1349" kern="0">
              <a:solidFill>
                <a:sysClr val="windowText" lastClr="000000"/>
              </a:solidFill>
              <a:latin typeface="Calibri"/>
              <a:cs typeface="Calibri"/>
            </a:endParaRPr>
          </a:p>
          <a:p>
            <a:pPr marL="202266" indent="-149766" defTabSz="795802">
              <a:lnSpc>
                <a:spcPts val="1245"/>
              </a:lnSpc>
              <a:spcBef>
                <a:spcPts val="709"/>
              </a:spcBef>
              <a:buFont typeface="Arial MT"/>
              <a:buChar char="•"/>
              <a:tabLst>
                <a:tab pos="202266" algn="l"/>
              </a:tabLst>
            </a:pPr>
            <a:r>
              <a:rPr sz="1044" kern="0" dirty="0">
                <a:solidFill>
                  <a:srgbClr val="252525"/>
                </a:solidFill>
                <a:latin typeface="Calibri"/>
                <a:cs typeface="Calibri"/>
              </a:rPr>
              <a:t>11.6</a:t>
            </a:r>
            <a:r>
              <a:rPr sz="1044" kern="0" spc="4" dirty="0">
                <a:solidFill>
                  <a:srgbClr val="252525"/>
                </a:solidFill>
                <a:latin typeface="Calibri"/>
                <a:cs typeface="Calibri"/>
              </a:rPr>
              <a:t> </a:t>
            </a:r>
            <a:r>
              <a:rPr sz="1044" kern="0" dirty="0">
                <a:solidFill>
                  <a:srgbClr val="252525"/>
                </a:solidFill>
                <a:latin typeface="Calibri"/>
                <a:cs typeface="Calibri"/>
              </a:rPr>
              <a:t>million</a:t>
            </a:r>
            <a:r>
              <a:rPr sz="1044" kern="0" spc="-17" dirty="0">
                <a:solidFill>
                  <a:srgbClr val="252525"/>
                </a:solidFill>
                <a:latin typeface="Calibri"/>
                <a:cs typeface="Calibri"/>
              </a:rPr>
              <a:t> </a:t>
            </a:r>
            <a:r>
              <a:rPr sz="1044" kern="0" dirty="0">
                <a:solidFill>
                  <a:srgbClr val="252525"/>
                </a:solidFill>
                <a:latin typeface="Calibri"/>
                <a:cs typeface="Calibri"/>
              </a:rPr>
              <a:t>people</a:t>
            </a:r>
            <a:r>
              <a:rPr sz="1044" kern="0" spc="-17" dirty="0">
                <a:solidFill>
                  <a:srgbClr val="252525"/>
                </a:solidFill>
                <a:latin typeface="Calibri"/>
                <a:cs typeface="Calibri"/>
              </a:rPr>
              <a:t> </a:t>
            </a:r>
            <a:r>
              <a:rPr sz="1044" kern="0" dirty="0">
                <a:solidFill>
                  <a:srgbClr val="252525"/>
                </a:solidFill>
                <a:latin typeface="Calibri"/>
                <a:cs typeface="Calibri"/>
              </a:rPr>
              <a:t>in</a:t>
            </a:r>
            <a:r>
              <a:rPr sz="1044" kern="0" spc="-26" dirty="0">
                <a:solidFill>
                  <a:srgbClr val="252525"/>
                </a:solidFill>
                <a:latin typeface="Calibri"/>
                <a:cs typeface="Calibri"/>
              </a:rPr>
              <a:t> </a:t>
            </a:r>
            <a:r>
              <a:rPr sz="1044" kern="0" spc="-9" dirty="0">
                <a:solidFill>
                  <a:srgbClr val="252525"/>
                </a:solidFill>
                <a:latin typeface="Calibri"/>
                <a:cs typeface="Calibri"/>
              </a:rPr>
              <a:t>Spain</a:t>
            </a:r>
            <a:endParaRPr sz="1044" kern="0">
              <a:solidFill>
                <a:sysClr val="windowText" lastClr="000000"/>
              </a:solidFill>
              <a:latin typeface="Calibri"/>
              <a:cs typeface="Calibri"/>
            </a:endParaRPr>
          </a:p>
          <a:p>
            <a:pPr marL="202266" indent="-149766" defTabSz="795802">
              <a:lnSpc>
                <a:spcPts val="1240"/>
              </a:lnSpc>
              <a:buFont typeface="Arial MT"/>
              <a:buChar char="•"/>
              <a:tabLst>
                <a:tab pos="202266" algn="l"/>
              </a:tabLst>
            </a:pPr>
            <a:r>
              <a:rPr sz="1044" kern="0" spc="-9" dirty="0">
                <a:solidFill>
                  <a:srgbClr val="252525"/>
                </a:solidFill>
                <a:latin typeface="Calibri"/>
                <a:cs typeface="Calibri"/>
              </a:rPr>
              <a:t>Predominantly</a:t>
            </a:r>
            <a:r>
              <a:rPr sz="1044" kern="0" spc="4" dirty="0">
                <a:solidFill>
                  <a:srgbClr val="252525"/>
                </a:solidFill>
                <a:latin typeface="Calibri"/>
                <a:cs typeface="Calibri"/>
              </a:rPr>
              <a:t> </a:t>
            </a:r>
            <a:r>
              <a:rPr sz="1044" kern="0" dirty="0">
                <a:solidFill>
                  <a:srgbClr val="252525"/>
                </a:solidFill>
                <a:latin typeface="Calibri"/>
                <a:cs typeface="Calibri"/>
              </a:rPr>
              <a:t>young people</a:t>
            </a:r>
            <a:r>
              <a:rPr sz="1044" kern="0" spc="-17" dirty="0">
                <a:solidFill>
                  <a:srgbClr val="252525"/>
                </a:solidFill>
                <a:latin typeface="Calibri"/>
                <a:cs typeface="Calibri"/>
              </a:rPr>
              <a:t> </a:t>
            </a:r>
            <a:r>
              <a:rPr sz="1044" kern="0" dirty="0">
                <a:solidFill>
                  <a:srgbClr val="252525"/>
                </a:solidFill>
                <a:latin typeface="Calibri"/>
                <a:cs typeface="Calibri"/>
              </a:rPr>
              <a:t>aged</a:t>
            </a:r>
            <a:r>
              <a:rPr sz="1044" kern="0" spc="-9" dirty="0">
                <a:solidFill>
                  <a:srgbClr val="252525"/>
                </a:solidFill>
                <a:latin typeface="Calibri"/>
                <a:cs typeface="Calibri"/>
              </a:rPr>
              <a:t> 18–</a:t>
            </a:r>
            <a:r>
              <a:rPr sz="1044" kern="0" spc="-22" dirty="0">
                <a:solidFill>
                  <a:srgbClr val="252525"/>
                </a:solidFill>
                <a:latin typeface="Calibri"/>
                <a:cs typeface="Calibri"/>
              </a:rPr>
              <a:t>34</a:t>
            </a:r>
            <a:endParaRPr sz="1044" kern="0">
              <a:solidFill>
                <a:sysClr val="windowText" lastClr="000000"/>
              </a:solidFill>
              <a:latin typeface="Calibri"/>
              <a:cs typeface="Calibri"/>
            </a:endParaRPr>
          </a:p>
          <a:p>
            <a:pPr marL="202266" indent="-149766" defTabSz="795802">
              <a:lnSpc>
                <a:spcPts val="1249"/>
              </a:lnSpc>
              <a:buFont typeface="Arial MT"/>
              <a:buChar char="•"/>
              <a:tabLst>
                <a:tab pos="202266" algn="l"/>
              </a:tabLst>
            </a:pPr>
            <a:r>
              <a:rPr sz="1044" kern="0" dirty="0">
                <a:solidFill>
                  <a:srgbClr val="252525"/>
                </a:solidFill>
                <a:latin typeface="Calibri"/>
                <a:cs typeface="Calibri"/>
              </a:rPr>
              <a:t>Middle</a:t>
            </a:r>
            <a:r>
              <a:rPr sz="1044" kern="0" spc="-17" dirty="0">
                <a:solidFill>
                  <a:srgbClr val="252525"/>
                </a:solidFill>
                <a:latin typeface="Calibri"/>
                <a:cs typeface="Calibri"/>
              </a:rPr>
              <a:t> </a:t>
            </a:r>
            <a:r>
              <a:rPr sz="1044" kern="0" spc="-9" dirty="0">
                <a:solidFill>
                  <a:srgbClr val="252525"/>
                </a:solidFill>
                <a:latin typeface="Calibri"/>
                <a:cs typeface="Calibri"/>
              </a:rPr>
              <a:t>class</a:t>
            </a:r>
            <a:endParaRPr sz="1044" kern="0">
              <a:solidFill>
                <a:sysClr val="windowText" lastClr="000000"/>
              </a:solidFill>
              <a:latin typeface="Calibri"/>
              <a:cs typeface="Calibri"/>
            </a:endParaRPr>
          </a:p>
        </p:txBody>
      </p:sp>
      <p:sp>
        <p:nvSpPr>
          <p:cNvPr id="24" name="object 24"/>
          <p:cNvSpPr txBox="1"/>
          <p:nvPr/>
        </p:nvSpPr>
        <p:spPr>
          <a:xfrm>
            <a:off x="344576" y="3407553"/>
            <a:ext cx="1437439" cy="221572"/>
          </a:xfrm>
          <a:prstGeom prst="rect">
            <a:avLst/>
          </a:prstGeom>
        </p:spPr>
        <p:txBody>
          <a:bodyPr vert="horz" wrap="square" lIns="0" tIns="13816" rIns="0" bIns="0" rtlCol="0">
            <a:spAutoFit/>
          </a:bodyPr>
          <a:lstStyle/>
          <a:p>
            <a:pPr marL="11053" defTabSz="795802">
              <a:spcBef>
                <a:spcPts val="109"/>
              </a:spcBef>
            </a:pPr>
            <a:r>
              <a:rPr sz="1349" kern="0" dirty="0">
                <a:solidFill>
                  <a:srgbClr val="252525"/>
                </a:solidFill>
                <a:latin typeface="Calibri"/>
                <a:cs typeface="Calibri"/>
              </a:rPr>
              <a:t>SCOOPE:</a:t>
            </a:r>
            <a:r>
              <a:rPr sz="1349" kern="0" spc="74" dirty="0">
                <a:solidFill>
                  <a:srgbClr val="252525"/>
                </a:solidFill>
                <a:latin typeface="Calibri"/>
                <a:cs typeface="Calibri"/>
              </a:rPr>
              <a:t> </a:t>
            </a:r>
            <a:r>
              <a:rPr sz="1349" kern="0" spc="-9" dirty="0">
                <a:solidFill>
                  <a:srgbClr val="252525"/>
                </a:solidFill>
                <a:latin typeface="Calibri"/>
                <a:cs typeface="Calibri"/>
              </a:rPr>
              <a:t>NATIONAL</a:t>
            </a:r>
            <a:endParaRPr sz="1349" kern="0">
              <a:solidFill>
                <a:sysClr val="windowText" lastClr="000000"/>
              </a:solidFill>
              <a:latin typeface="Calibri"/>
              <a:cs typeface="Calibri"/>
            </a:endParaRPr>
          </a:p>
        </p:txBody>
      </p:sp>
      <p:sp>
        <p:nvSpPr>
          <p:cNvPr id="25" name="object 25"/>
          <p:cNvSpPr txBox="1"/>
          <p:nvPr/>
        </p:nvSpPr>
        <p:spPr>
          <a:xfrm>
            <a:off x="3958842" y="3256623"/>
            <a:ext cx="2282991" cy="362746"/>
          </a:xfrm>
          <a:prstGeom prst="rect">
            <a:avLst/>
          </a:prstGeom>
        </p:spPr>
        <p:txBody>
          <a:bodyPr vert="horz" wrap="square" lIns="0" tIns="14369" rIns="0" bIns="0" rtlCol="0">
            <a:spAutoFit/>
          </a:bodyPr>
          <a:lstStyle/>
          <a:p>
            <a:pPr marL="11053" defTabSz="795802">
              <a:spcBef>
                <a:spcPts val="113"/>
              </a:spcBef>
            </a:pPr>
            <a:r>
              <a:rPr sz="1349" kern="0" dirty="0">
                <a:solidFill>
                  <a:srgbClr val="252525"/>
                </a:solidFill>
                <a:latin typeface="Calibri"/>
                <a:cs typeface="Calibri"/>
              </a:rPr>
              <a:t>SCOOPE:</a:t>
            </a:r>
            <a:r>
              <a:rPr sz="1349" kern="0" spc="309" dirty="0">
                <a:solidFill>
                  <a:srgbClr val="252525"/>
                </a:solidFill>
                <a:latin typeface="Calibri"/>
                <a:cs typeface="Calibri"/>
              </a:rPr>
              <a:t> </a:t>
            </a:r>
            <a:r>
              <a:rPr sz="2263" kern="0" dirty="0">
                <a:solidFill>
                  <a:srgbClr val="252525"/>
                </a:solidFill>
                <a:latin typeface="Calibri"/>
                <a:cs typeface="Calibri"/>
              </a:rPr>
              <a:t>4</a:t>
            </a:r>
            <a:r>
              <a:rPr sz="2263" kern="0" spc="96" dirty="0">
                <a:solidFill>
                  <a:srgbClr val="252525"/>
                </a:solidFill>
                <a:latin typeface="Calibri"/>
                <a:cs typeface="Calibri"/>
              </a:rPr>
              <a:t> </a:t>
            </a:r>
            <a:r>
              <a:rPr sz="1349" kern="0" dirty="0">
                <a:solidFill>
                  <a:srgbClr val="252525"/>
                </a:solidFill>
                <a:latin typeface="Calibri"/>
                <a:cs typeface="Calibri"/>
              </a:rPr>
              <a:t>PRIORITY</a:t>
            </a:r>
            <a:r>
              <a:rPr sz="1349" kern="0" spc="78" dirty="0">
                <a:solidFill>
                  <a:srgbClr val="252525"/>
                </a:solidFill>
                <a:latin typeface="Calibri"/>
                <a:cs typeface="Calibri"/>
              </a:rPr>
              <a:t> </a:t>
            </a:r>
            <a:r>
              <a:rPr sz="1349" kern="0" spc="-9" dirty="0">
                <a:solidFill>
                  <a:srgbClr val="252525"/>
                </a:solidFill>
                <a:latin typeface="Calibri"/>
                <a:cs typeface="Calibri"/>
              </a:rPr>
              <a:t>REGIONS</a:t>
            </a:r>
            <a:endParaRPr sz="1349" kern="0">
              <a:solidFill>
                <a:sysClr val="windowText" lastClr="000000"/>
              </a:solidFill>
              <a:latin typeface="Calibri"/>
              <a:cs typeface="Calibri"/>
            </a:endParaRPr>
          </a:p>
        </p:txBody>
      </p:sp>
      <p:sp>
        <p:nvSpPr>
          <p:cNvPr id="26" name="object 26"/>
          <p:cNvSpPr txBox="1"/>
          <p:nvPr/>
        </p:nvSpPr>
        <p:spPr>
          <a:xfrm>
            <a:off x="375248" y="4449294"/>
            <a:ext cx="2469233" cy="657589"/>
          </a:xfrm>
          <a:prstGeom prst="rect">
            <a:avLst/>
          </a:prstGeom>
        </p:spPr>
        <p:txBody>
          <a:bodyPr vert="horz" wrap="square" lIns="0" tIns="13816" rIns="0" bIns="0" rtlCol="0">
            <a:spAutoFit/>
          </a:bodyPr>
          <a:lstStyle/>
          <a:p>
            <a:pPr marL="11053" defTabSz="795802">
              <a:spcBef>
                <a:spcPts val="109"/>
              </a:spcBef>
            </a:pPr>
            <a:r>
              <a:rPr sz="1349" kern="0" spc="-9" dirty="0">
                <a:solidFill>
                  <a:srgbClr val="252525"/>
                </a:solidFill>
                <a:latin typeface="Calibri"/>
                <a:cs typeface="Calibri"/>
              </a:rPr>
              <a:t>STRATEGY</a:t>
            </a:r>
            <a:endParaRPr sz="1349" kern="0">
              <a:solidFill>
                <a:sysClr val="windowText" lastClr="000000"/>
              </a:solidFill>
              <a:latin typeface="Calibri"/>
              <a:cs typeface="Calibri"/>
            </a:endParaRPr>
          </a:p>
          <a:p>
            <a:pPr marL="200608" marR="4421" indent="-149766" defTabSz="795802">
              <a:lnSpc>
                <a:spcPts val="1245"/>
              </a:lnSpc>
              <a:spcBef>
                <a:spcPts val="1049"/>
              </a:spcBef>
              <a:buFont typeface="Arial MT"/>
              <a:buChar char="•"/>
              <a:tabLst>
                <a:tab pos="200608" algn="l"/>
              </a:tabLst>
            </a:pPr>
            <a:r>
              <a:rPr sz="1044" kern="0" dirty="0">
                <a:solidFill>
                  <a:srgbClr val="252525"/>
                </a:solidFill>
                <a:latin typeface="Calibri"/>
                <a:cs typeface="Calibri"/>
              </a:rPr>
              <a:t>Brand</a:t>
            </a:r>
            <a:r>
              <a:rPr sz="1044" kern="0" spc="-35" dirty="0">
                <a:solidFill>
                  <a:srgbClr val="252525"/>
                </a:solidFill>
                <a:latin typeface="Calibri"/>
                <a:cs typeface="Calibri"/>
              </a:rPr>
              <a:t> </a:t>
            </a:r>
            <a:r>
              <a:rPr sz="1044" kern="0" dirty="0">
                <a:solidFill>
                  <a:srgbClr val="252525"/>
                </a:solidFill>
                <a:latin typeface="Calibri"/>
                <a:cs typeface="Calibri"/>
              </a:rPr>
              <a:t>awarness</a:t>
            </a:r>
            <a:r>
              <a:rPr sz="1044" kern="0" spc="-35" dirty="0">
                <a:solidFill>
                  <a:srgbClr val="252525"/>
                </a:solidFill>
                <a:latin typeface="Calibri"/>
                <a:cs typeface="Calibri"/>
              </a:rPr>
              <a:t> </a:t>
            </a:r>
            <a:r>
              <a:rPr sz="1044" kern="0" dirty="0">
                <a:solidFill>
                  <a:srgbClr val="252525"/>
                </a:solidFill>
                <a:latin typeface="Calibri"/>
                <a:cs typeface="Calibri"/>
              </a:rPr>
              <a:t>and</a:t>
            </a:r>
            <a:r>
              <a:rPr sz="1044" kern="0" spc="-30" dirty="0">
                <a:solidFill>
                  <a:srgbClr val="252525"/>
                </a:solidFill>
                <a:latin typeface="Calibri"/>
                <a:cs typeface="Calibri"/>
              </a:rPr>
              <a:t> </a:t>
            </a:r>
            <a:r>
              <a:rPr sz="1044" kern="0" spc="-9" dirty="0">
                <a:solidFill>
                  <a:srgbClr val="252525"/>
                </a:solidFill>
                <a:latin typeface="Calibri"/>
                <a:cs typeface="Calibri"/>
              </a:rPr>
              <a:t>overall</a:t>
            </a:r>
            <a:r>
              <a:rPr sz="1044" kern="0" spc="-35" dirty="0">
                <a:solidFill>
                  <a:srgbClr val="252525"/>
                </a:solidFill>
                <a:latin typeface="Calibri"/>
                <a:cs typeface="Calibri"/>
              </a:rPr>
              <a:t> </a:t>
            </a:r>
            <a:r>
              <a:rPr sz="1044" kern="0" dirty="0">
                <a:solidFill>
                  <a:srgbClr val="252525"/>
                </a:solidFill>
                <a:latin typeface="Calibri"/>
                <a:cs typeface="Calibri"/>
              </a:rPr>
              <a:t>positioning</a:t>
            </a:r>
            <a:r>
              <a:rPr sz="1044" kern="0" spc="-35" dirty="0">
                <a:solidFill>
                  <a:srgbClr val="252525"/>
                </a:solidFill>
                <a:latin typeface="Calibri"/>
                <a:cs typeface="Calibri"/>
              </a:rPr>
              <a:t> </a:t>
            </a:r>
            <a:r>
              <a:rPr sz="1044" kern="0" spc="-22" dirty="0">
                <a:solidFill>
                  <a:srgbClr val="252525"/>
                </a:solidFill>
                <a:latin typeface="Calibri"/>
                <a:cs typeface="Calibri"/>
              </a:rPr>
              <a:t>of </a:t>
            </a:r>
            <a:r>
              <a:rPr sz="1044" kern="0" dirty="0">
                <a:solidFill>
                  <a:srgbClr val="252525"/>
                </a:solidFill>
                <a:latin typeface="Calibri"/>
                <a:cs typeface="Calibri"/>
              </a:rPr>
              <a:t>the</a:t>
            </a:r>
            <a:r>
              <a:rPr sz="1044" kern="0" spc="-35" dirty="0">
                <a:solidFill>
                  <a:srgbClr val="252525"/>
                </a:solidFill>
                <a:latin typeface="Calibri"/>
                <a:cs typeface="Calibri"/>
              </a:rPr>
              <a:t> </a:t>
            </a:r>
            <a:r>
              <a:rPr sz="1044" kern="0" dirty="0">
                <a:solidFill>
                  <a:srgbClr val="252525"/>
                </a:solidFill>
                <a:latin typeface="Calibri"/>
                <a:cs typeface="Calibri"/>
              </a:rPr>
              <a:t>importance</a:t>
            </a:r>
            <a:r>
              <a:rPr sz="1044" kern="0" spc="-26" dirty="0">
                <a:solidFill>
                  <a:srgbClr val="252525"/>
                </a:solidFill>
                <a:latin typeface="Calibri"/>
                <a:cs typeface="Calibri"/>
              </a:rPr>
              <a:t> </a:t>
            </a:r>
            <a:r>
              <a:rPr sz="1044" kern="0" dirty="0">
                <a:solidFill>
                  <a:srgbClr val="252525"/>
                </a:solidFill>
                <a:latin typeface="Calibri"/>
                <a:cs typeface="Calibri"/>
              </a:rPr>
              <a:t>of</a:t>
            </a:r>
            <a:r>
              <a:rPr sz="1044" kern="0" spc="-48" dirty="0">
                <a:solidFill>
                  <a:srgbClr val="252525"/>
                </a:solidFill>
                <a:latin typeface="Calibri"/>
                <a:cs typeface="Calibri"/>
              </a:rPr>
              <a:t> </a:t>
            </a:r>
            <a:r>
              <a:rPr sz="1044" kern="0" dirty="0">
                <a:solidFill>
                  <a:srgbClr val="252525"/>
                </a:solidFill>
                <a:latin typeface="Calibri"/>
                <a:cs typeface="Calibri"/>
              </a:rPr>
              <a:t>glass</a:t>
            </a:r>
            <a:r>
              <a:rPr sz="1044" kern="0" spc="9" dirty="0">
                <a:solidFill>
                  <a:srgbClr val="252525"/>
                </a:solidFill>
                <a:latin typeface="Calibri"/>
                <a:cs typeface="Calibri"/>
              </a:rPr>
              <a:t> </a:t>
            </a:r>
            <a:r>
              <a:rPr sz="1044" kern="0" spc="-9" dirty="0">
                <a:solidFill>
                  <a:srgbClr val="252525"/>
                </a:solidFill>
                <a:latin typeface="Calibri"/>
                <a:cs typeface="Calibri"/>
              </a:rPr>
              <a:t>recycling</a:t>
            </a:r>
            <a:endParaRPr sz="1044" kern="0">
              <a:solidFill>
                <a:sysClr val="windowText" lastClr="000000"/>
              </a:solidFill>
              <a:latin typeface="Calibri"/>
              <a:cs typeface="Calibri"/>
            </a:endParaRPr>
          </a:p>
        </p:txBody>
      </p:sp>
      <p:sp>
        <p:nvSpPr>
          <p:cNvPr id="27" name="object 27"/>
          <p:cNvSpPr txBox="1"/>
          <p:nvPr/>
        </p:nvSpPr>
        <p:spPr>
          <a:xfrm>
            <a:off x="3909436" y="4466758"/>
            <a:ext cx="2967169" cy="1273142"/>
          </a:xfrm>
          <a:prstGeom prst="rect">
            <a:avLst/>
          </a:prstGeom>
        </p:spPr>
        <p:txBody>
          <a:bodyPr vert="horz" wrap="square" lIns="0" tIns="13816" rIns="0" bIns="0" rtlCol="0">
            <a:spAutoFit/>
          </a:bodyPr>
          <a:lstStyle/>
          <a:p>
            <a:pPr marL="11053" defTabSz="795802">
              <a:spcBef>
                <a:spcPts val="109"/>
              </a:spcBef>
            </a:pPr>
            <a:r>
              <a:rPr sz="1349" kern="0" spc="-9" dirty="0">
                <a:solidFill>
                  <a:srgbClr val="252525"/>
                </a:solidFill>
                <a:latin typeface="Calibri"/>
                <a:cs typeface="Calibri"/>
              </a:rPr>
              <a:t>STRATEGY</a:t>
            </a:r>
            <a:endParaRPr sz="1349" kern="0">
              <a:solidFill>
                <a:sysClr val="windowText" lastClr="000000"/>
              </a:solidFill>
              <a:latin typeface="Calibri"/>
              <a:cs typeface="Calibri"/>
            </a:endParaRPr>
          </a:p>
          <a:p>
            <a:pPr marL="168003" indent="-149766" defTabSz="795802">
              <a:lnSpc>
                <a:spcPts val="1249"/>
              </a:lnSpc>
              <a:spcBef>
                <a:spcPts val="862"/>
              </a:spcBef>
              <a:buFont typeface="Arial MT"/>
              <a:buChar char="•"/>
              <a:tabLst>
                <a:tab pos="168003" algn="l"/>
              </a:tabLst>
            </a:pPr>
            <a:r>
              <a:rPr sz="1044" kern="0" dirty="0">
                <a:solidFill>
                  <a:srgbClr val="252525"/>
                </a:solidFill>
                <a:latin typeface="Calibri"/>
                <a:cs typeface="Calibri"/>
              </a:rPr>
              <a:t>Disclousure</a:t>
            </a:r>
            <a:r>
              <a:rPr sz="1044" kern="0" spc="-26" dirty="0">
                <a:solidFill>
                  <a:srgbClr val="252525"/>
                </a:solidFill>
                <a:latin typeface="Calibri"/>
                <a:cs typeface="Calibri"/>
              </a:rPr>
              <a:t> </a:t>
            </a:r>
            <a:r>
              <a:rPr sz="1044" kern="0" dirty="0">
                <a:solidFill>
                  <a:srgbClr val="252525"/>
                </a:solidFill>
                <a:latin typeface="Calibri"/>
                <a:cs typeface="Calibri"/>
              </a:rPr>
              <a:t>and</a:t>
            </a:r>
            <a:r>
              <a:rPr sz="1044" kern="0" spc="-44" dirty="0">
                <a:solidFill>
                  <a:srgbClr val="252525"/>
                </a:solidFill>
                <a:latin typeface="Calibri"/>
                <a:cs typeface="Calibri"/>
              </a:rPr>
              <a:t> </a:t>
            </a:r>
            <a:r>
              <a:rPr sz="1044" kern="0" spc="-9" dirty="0">
                <a:solidFill>
                  <a:srgbClr val="252525"/>
                </a:solidFill>
                <a:latin typeface="Calibri"/>
                <a:cs typeface="Calibri"/>
              </a:rPr>
              <a:t>transparency</a:t>
            </a:r>
            <a:endParaRPr sz="1044" kern="0">
              <a:solidFill>
                <a:sysClr val="windowText" lastClr="000000"/>
              </a:solidFill>
              <a:latin typeface="Calibri"/>
              <a:cs typeface="Calibri"/>
            </a:endParaRPr>
          </a:p>
          <a:p>
            <a:pPr marL="168003" indent="-149766" defTabSz="795802">
              <a:lnSpc>
                <a:spcPts val="1240"/>
              </a:lnSpc>
              <a:buFont typeface="Arial MT"/>
              <a:buChar char="•"/>
              <a:tabLst>
                <a:tab pos="168003" algn="l"/>
              </a:tabLst>
            </a:pPr>
            <a:r>
              <a:rPr sz="1044" kern="0" dirty="0">
                <a:solidFill>
                  <a:srgbClr val="252525"/>
                </a:solidFill>
                <a:latin typeface="Calibri"/>
                <a:cs typeface="Calibri"/>
              </a:rPr>
              <a:t>Seasonal</a:t>
            </a:r>
            <a:r>
              <a:rPr sz="1044" kern="0" spc="-35" dirty="0">
                <a:solidFill>
                  <a:srgbClr val="252525"/>
                </a:solidFill>
                <a:latin typeface="Calibri"/>
                <a:cs typeface="Calibri"/>
              </a:rPr>
              <a:t> </a:t>
            </a:r>
            <a:r>
              <a:rPr sz="1044" kern="0" dirty="0">
                <a:solidFill>
                  <a:srgbClr val="252525"/>
                </a:solidFill>
                <a:latin typeface="Calibri"/>
                <a:cs typeface="Calibri"/>
              </a:rPr>
              <a:t>media</a:t>
            </a:r>
            <a:r>
              <a:rPr sz="1044" kern="0" spc="-39" dirty="0">
                <a:solidFill>
                  <a:srgbClr val="252525"/>
                </a:solidFill>
                <a:latin typeface="Calibri"/>
                <a:cs typeface="Calibri"/>
              </a:rPr>
              <a:t> </a:t>
            </a:r>
            <a:r>
              <a:rPr sz="1044" kern="0" dirty="0">
                <a:solidFill>
                  <a:srgbClr val="252525"/>
                </a:solidFill>
                <a:latin typeface="Calibri"/>
                <a:cs typeface="Calibri"/>
              </a:rPr>
              <a:t>campaigns</a:t>
            </a:r>
            <a:r>
              <a:rPr sz="1044" kern="0" spc="-48" dirty="0">
                <a:solidFill>
                  <a:srgbClr val="252525"/>
                </a:solidFill>
                <a:latin typeface="Calibri"/>
                <a:cs typeface="Calibri"/>
              </a:rPr>
              <a:t> </a:t>
            </a:r>
            <a:r>
              <a:rPr sz="1044" kern="0" dirty="0">
                <a:solidFill>
                  <a:srgbClr val="252525"/>
                </a:solidFill>
                <a:latin typeface="Calibri"/>
                <a:cs typeface="Calibri"/>
              </a:rPr>
              <a:t>(summer</a:t>
            </a:r>
            <a:r>
              <a:rPr sz="1044" kern="0" spc="-9" dirty="0">
                <a:solidFill>
                  <a:srgbClr val="252525"/>
                </a:solidFill>
                <a:latin typeface="Calibri"/>
                <a:cs typeface="Calibri"/>
              </a:rPr>
              <a:t> </a:t>
            </a:r>
            <a:r>
              <a:rPr sz="1044" kern="0" dirty="0">
                <a:solidFill>
                  <a:srgbClr val="252525"/>
                </a:solidFill>
                <a:latin typeface="Calibri"/>
                <a:cs typeface="Calibri"/>
              </a:rPr>
              <a:t>and</a:t>
            </a:r>
            <a:r>
              <a:rPr sz="1044" kern="0" spc="-30" dirty="0">
                <a:solidFill>
                  <a:srgbClr val="252525"/>
                </a:solidFill>
                <a:latin typeface="Calibri"/>
                <a:cs typeface="Calibri"/>
              </a:rPr>
              <a:t> </a:t>
            </a:r>
            <a:r>
              <a:rPr sz="1044" kern="0" spc="-9" dirty="0">
                <a:solidFill>
                  <a:srgbClr val="252525"/>
                </a:solidFill>
                <a:latin typeface="Calibri"/>
                <a:cs typeface="Calibri"/>
              </a:rPr>
              <a:t>christmas)</a:t>
            </a:r>
            <a:endParaRPr sz="1044" kern="0">
              <a:solidFill>
                <a:sysClr val="windowText" lastClr="000000"/>
              </a:solidFill>
              <a:latin typeface="Calibri"/>
              <a:cs typeface="Calibri"/>
            </a:endParaRPr>
          </a:p>
          <a:p>
            <a:pPr marL="168003" indent="-149766" defTabSz="795802">
              <a:lnSpc>
                <a:spcPts val="1245"/>
              </a:lnSpc>
              <a:buFont typeface="Arial MT"/>
              <a:buChar char="•"/>
              <a:tabLst>
                <a:tab pos="168003" algn="l"/>
              </a:tabLst>
            </a:pPr>
            <a:r>
              <a:rPr sz="1044" kern="0" dirty="0">
                <a:solidFill>
                  <a:srgbClr val="252525"/>
                </a:solidFill>
                <a:latin typeface="Calibri"/>
                <a:cs typeface="Calibri"/>
              </a:rPr>
              <a:t>Presence</a:t>
            </a:r>
            <a:r>
              <a:rPr sz="1044" kern="0" spc="-17" dirty="0">
                <a:solidFill>
                  <a:srgbClr val="252525"/>
                </a:solidFill>
                <a:latin typeface="Calibri"/>
                <a:cs typeface="Calibri"/>
              </a:rPr>
              <a:t> </a:t>
            </a:r>
            <a:r>
              <a:rPr sz="1044" kern="0" dirty="0">
                <a:solidFill>
                  <a:srgbClr val="252525"/>
                </a:solidFill>
                <a:latin typeface="Calibri"/>
                <a:cs typeface="Calibri"/>
              </a:rPr>
              <a:t>in</a:t>
            </a:r>
            <a:r>
              <a:rPr sz="1044" kern="0" spc="-52" dirty="0">
                <a:solidFill>
                  <a:srgbClr val="252525"/>
                </a:solidFill>
                <a:latin typeface="Calibri"/>
                <a:cs typeface="Calibri"/>
              </a:rPr>
              <a:t> </a:t>
            </a:r>
            <a:r>
              <a:rPr sz="1044" kern="0" dirty="0">
                <a:solidFill>
                  <a:srgbClr val="252525"/>
                </a:solidFill>
                <a:latin typeface="Calibri"/>
                <a:cs typeface="Calibri"/>
              </a:rPr>
              <a:t>large</a:t>
            </a:r>
            <a:r>
              <a:rPr sz="1044" kern="0" spc="-26" dirty="0">
                <a:solidFill>
                  <a:srgbClr val="252525"/>
                </a:solidFill>
                <a:latin typeface="Calibri"/>
                <a:cs typeface="Calibri"/>
              </a:rPr>
              <a:t> </a:t>
            </a:r>
            <a:r>
              <a:rPr sz="1044" kern="0" dirty="0">
                <a:solidFill>
                  <a:srgbClr val="252525"/>
                </a:solidFill>
                <a:latin typeface="Calibri"/>
                <a:cs typeface="Calibri"/>
              </a:rPr>
              <a:t>consumer</a:t>
            </a:r>
            <a:r>
              <a:rPr sz="1044" kern="0" spc="-26" dirty="0">
                <a:solidFill>
                  <a:srgbClr val="252525"/>
                </a:solidFill>
                <a:latin typeface="Calibri"/>
                <a:cs typeface="Calibri"/>
              </a:rPr>
              <a:t> </a:t>
            </a:r>
            <a:r>
              <a:rPr sz="1044" kern="0" spc="-9" dirty="0">
                <a:solidFill>
                  <a:srgbClr val="252525"/>
                </a:solidFill>
                <a:latin typeface="Calibri"/>
                <a:cs typeface="Calibri"/>
              </a:rPr>
              <a:t>events</a:t>
            </a:r>
            <a:endParaRPr sz="1044" kern="0">
              <a:solidFill>
                <a:sysClr val="windowText" lastClr="000000"/>
              </a:solidFill>
              <a:latin typeface="Calibri"/>
              <a:cs typeface="Calibri"/>
            </a:endParaRPr>
          </a:p>
          <a:p>
            <a:pPr marL="168003" indent="-149766" defTabSz="795802">
              <a:lnSpc>
                <a:spcPts val="1249"/>
              </a:lnSpc>
              <a:spcBef>
                <a:spcPts val="57"/>
              </a:spcBef>
              <a:buFont typeface="Arial MT"/>
              <a:buChar char="•"/>
              <a:tabLst>
                <a:tab pos="168003" algn="l"/>
              </a:tabLst>
            </a:pPr>
            <a:r>
              <a:rPr sz="1044" kern="0" dirty="0">
                <a:solidFill>
                  <a:srgbClr val="252525"/>
                </a:solidFill>
                <a:latin typeface="Calibri"/>
                <a:cs typeface="Calibri"/>
              </a:rPr>
              <a:t>Providing</a:t>
            </a:r>
            <a:r>
              <a:rPr sz="1044" kern="0" spc="-13" dirty="0">
                <a:solidFill>
                  <a:srgbClr val="252525"/>
                </a:solidFill>
                <a:latin typeface="Calibri"/>
                <a:cs typeface="Calibri"/>
              </a:rPr>
              <a:t> </a:t>
            </a:r>
            <a:r>
              <a:rPr sz="1044" kern="0" dirty="0">
                <a:solidFill>
                  <a:srgbClr val="252525"/>
                </a:solidFill>
                <a:latin typeface="Calibri"/>
                <a:cs typeface="Calibri"/>
              </a:rPr>
              <a:t>recycling</a:t>
            </a:r>
            <a:r>
              <a:rPr sz="1044" kern="0" spc="-61" dirty="0">
                <a:solidFill>
                  <a:srgbClr val="252525"/>
                </a:solidFill>
                <a:latin typeface="Calibri"/>
                <a:cs typeface="Calibri"/>
              </a:rPr>
              <a:t> </a:t>
            </a:r>
            <a:r>
              <a:rPr sz="1044" kern="0" dirty="0">
                <a:solidFill>
                  <a:srgbClr val="252525"/>
                </a:solidFill>
                <a:latin typeface="Calibri"/>
                <a:cs typeface="Calibri"/>
              </a:rPr>
              <a:t>tools</a:t>
            </a:r>
            <a:r>
              <a:rPr sz="1044" kern="0" spc="-35" dirty="0">
                <a:solidFill>
                  <a:srgbClr val="252525"/>
                </a:solidFill>
                <a:latin typeface="Calibri"/>
                <a:cs typeface="Calibri"/>
              </a:rPr>
              <a:t> </a:t>
            </a:r>
            <a:r>
              <a:rPr sz="1044" kern="0" dirty="0">
                <a:solidFill>
                  <a:srgbClr val="252525"/>
                </a:solidFill>
                <a:latin typeface="Calibri"/>
                <a:cs typeface="Calibri"/>
              </a:rPr>
              <a:t>and</a:t>
            </a:r>
            <a:r>
              <a:rPr sz="1044" kern="0" spc="-30" dirty="0">
                <a:solidFill>
                  <a:srgbClr val="252525"/>
                </a:solidFill>
                <a:latin typeface="Calibri"/>
                <a:cs typeface="Calibri"/>
              </a:rPr>
              <a:t> </a:t>
            </a:r>
            <a:r>
              <a:rPr sz="1044" kern="0" spc="-9" dirty="0">
                <a:solidFill>
                  <a:srgbClr val="252525"/>
                </a:solidFill>
                <a:latin typeface="Calibri"/>
                <a:cs typeface="Calibri"/>
              </a:rPr>
              <a:t>infrastructure</a:t>
            </a:r>
            <a:endParaRPr sz="1044" kern="0">
              <a:solidFill>
                <a:sysClr val="windowText" lastClr="000000"/>
              </a:solidFill>
              <a:latin typeface="Calibri"/>
              <a:cs typeface="Calibri"/>
            </a:endParaRPr>
          </a:p>
          <a:p>
            <a:pPr marL="168003" indent="-149766" defTabSz="795802">
              <a:lnSpc>
                <a:spcPts val="1245"/>
              </a:lnSpc>
              <a:buFont typeface="Arial MT"/>
              <a:buChar char="•"/>
              <a:tabLst>
                <a:tab pos="168003" algn="l"/>
              </a:tabLst>
            </a:pPr>
            <a:r>
              <a:rPr sz="1044" kern="0" dirty="0">
                <a:solidFill>
                  <a:srgbClr val="252525"/>
                </a:solidFill>
                <a:latin typeface="Calibri"/>
                <a:cs typeface="Calibri"/>
              </a:rPr>
              <a:t>Social</a:t>
            </a:r>
            <a:r>
              <a:rPr sz="1044" kern="0" spc="-48" dirty="0">
                <a:solidFill>
                  <a:srgbClr val="252525"/>
                </a:solidFill>
                <a:latin typeface="Calibri"/>
                <a:cs typeface="Calibri"/>
              </a:rPr>
              <a:t> </a:t>
            </a:r>
            <a:r>
              <a:rPr sz="1044" kern="0" spc="-9" dirty="0">
                <a:solidFill>
                  <a:srgbClr val="252525"/>
                </a:solidFill>
                <a:latin typeface="Calibri"/>
                <a:cs typeface="Calibri"/>
              </a:rPr>
              <a:t>Media</a:t>
            </a:r>
            <a:endParaRPr sz="1044" kern="0">
              <a:solidFill>
                <a:sysClr val="windowText" lastClr="000000"/>
              </a:solidFill>
              <a:latin typeface="Calibri"/>
              <a:cs typeface="Calibri"/>
            </a:endParaRPr>
          </a:p>
          <a:p>
            <a:pPr marL="168003" indent="-149766" defTabSz="795802">
              <a:lnSpc>
                <a:spcPts val="1249"/>
              </a:lnSpc>
              <a:buFont typeface="Arial MT"/>
              <a:buChar char="•"/>
              <a:tabLst>
                <a:tab pos="168003" algn="l"/>
              </a:tabLst>
            </a:pPr>
            <a:r>
              <a:rPr sz="1044" kern="0" dirty="0">
                <a:solidFill>
                  <a:srgbClr val="252525"/>
                </a:solidFill>
                <a:latin typeface="Calibri"/>
                <a:cs typeface="Calibri"/>
              </a:rPr>
              <a:t>(less)</a:t>
            </a:r>
            <a:r>
              <a:rPr sz="1044" kern="0" spc="-9" dirty="0">
                <a:solidFill>
                  <a:srgbClr val="252525"/>
                </a:solidFill>
                <a:latin typeface="Calibri"/>
                <a:cs typeface="Calibri"/>
              </a:rPr>
              <a:t> Brand</a:t>
            </a:r>
            <a:r>
              <a:rPr sz="1044" kern="0" spc="-13" dirty="0">
                <a:solidFill>
                  <a:srgbClr val="252525"/>
                </a:solidFill>
                <a:latin typeface="Calibri"/>
                <a:cs typeface="Calibri"/>
              </a:rPr>
              <a:t> </a:t>
            </a:r>
            <a:r>
              <a:rPr sz="1044" kern="0" spc="-9" dirty="0">
                <a:solidFill>
                  <a:srgbClr val="252525"/>
                </a:solidFill>
                <a:latin typeface="Calibri"/>
                <a:cs typeface="Calibri"/>
              </a:rPr>
              <a:t>awarness</a:t>
            </a:r>
            <a:endParaRPr sz="1044" kern="0">
              <a:solidFill>
                <a:sysClr val="windowText" lastClr="000000"/>
              </a:solidFill>
              <a:latin typeface="Calibri"/>
              <a:cs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132257" y="5617549"/>
            <a:ext cx="83450" cy="102592"/>
          </a:xfrm>
          <a:prstGeom prst="rect">
            <a:avLst/>
          </a:prstGeom>
        </p:spPr>
        <p:txBody>
          <a:bodyPr vert="horz" wrap="square" lIns="0" tIns="0" rIns="0" bIns="0" rtlCol="0">
            <a:spAutoFit/>
          </a:bodyPr>
          <a:lstStyle/>
          <a:p>
            <a:pPr defTabSz="795802">
              <a:lnSpc>
                <a:spcPts val="827"/>
              </a:lnSpc>
            </a:pPr>
            <a:r>
              <a:rPr sz="696" kern="0" spc="-48" dirty="0">
                <a:solidFill>
                  <a:srgbClr val="9D9D9D"/>
                </a:solidFill>
                <a:latin typeface="Calibri"/>
                <a:cs typeface="Calibri"/>
              </a:rPr>
              <a:t>21</a:t>
            </a:r>
            <a:endParaRPr sz="696" kern="0">
              <a:solidFill>
                <a:sysClr val="windowText" lastClr="000000"/>
              </a:solidFill>
              <a:latin typeface="Calibri"/>
              <a:cs typeface="Calibri"/>
            </a:endParaRPr>
          </a:p>
        </p:txBody>
      </p:sp>
      <p:sp>
        <p:nvSpPr>
          <p:cNvPr id="3" name="object 3"/>
          <p:cNvSpPr/>
          <p:nvPr/>
        </p:nvSpPr>
        <p:spPr>
          <a:xfrm>
            <a:off x="10017306" y="318744"/>
            <a:ext cx="192321" cy="258639"/>
          </a:xfrm>
          <a:custGeom>
            <a:avLst/>
            <a:gdLst/>
            <a:ahLst/>
            <a:cxnLst/>
            <a:rect l="l" t="t" r="r" b="b"/>
            <a:pathLst>
              <a:path w="220979" h="297180">
                <a:moveTo>
                  <a:pt x="220980" y="109855"/>
                </a:moveTo>
                <a:lnTo>
                  <a:pt x="213055" y="71767"/>
                </a:lnTo>
                <a:lnTo>
                  <a:pt x="188048" y="32207"/>
                </a:lnTo>
                <a:lnTo>
                  <a:pt x="152857" y="8648"/>
                </a:lnTo>
                <a:lnTo>
                  <a:pt x="145008" y="7048"/>
                </a:lnTo>
                <a:lnTo>
                  <a:pt x="145008" y="106908"/>
                </a:lnTo>
                <a:lnTo>
                  <a:pt x="142303" y="120586"/>
                </a:lnTo>
                <a:lnTo>
                  <a:pt x="134899" y="131749"/>
                </a:lnTo>
                <a:lnTo>
                  <a:pt x="123926" y="139280"/>
                </a:lnTo>
                <a:lnTo>
                  <a:pt x="110490" y="142036"/>
                </a:lnTo>
                <a:lnTo>
                  <a:pt x="97053" y="139280"/>
                </a:lnTo>
                <a:lnTo>
                  <a:pt x="86080" y="131749"/>
                </a:lnTo>
                <a:lnTo>
                  <a:pt x="78676" y="120586"/>
                </a:lnTo>
                <a:lnTo>
                  <a:pt x="75971" y="106908"/>
                </a:lnTo>
                <a:lnTo>
                  <a:pt x="78676" y="93230"/>
                </a:lnTo>
                <a:lnTo>
                  <a:pt x="86080" y="82054"/>
                </a:lnTo>
                <a:lnTo>
                  <a:pt x="97053" y="74523"/>
                </a:lnTo>
                <a:lnTo>
                  <a:pt x="110490" y="71767"/>
                </a:lnTo>
                <a:lnTo>
                  <a:pt x="123926" y="74523"/>
                </a:lnTo>
                <a:lnTo>
                  <a:pt x="134899" y="82054"/>
                </a:lnTo>
                <a:lnTo>
                  <a:pt x="142303" y="93230"/>
                </a:lnTo>
                <a:lnTo>
                  <a:pt x="145008" y="106908"/>
                </a:lnTo>
                <a:lnTo>
                  <a:pt x="145008" y="7048"/>
                </a:lnTo>
                <a:lnTo>
                  <a:pt x="68122" y="8648"/>
                </a:lnTo>
                <a:lnTo>
                  <a:pt x="32931" y="32207"/>
                </a:lnTo>
                <a:lnTo>
                  <a:pt x="8890" y="67132"/>
                </a:lnTo>
                <a:lnTo>
                  <a:pt x="0" y="109855"/>
                </a:lnTo>
                <a:lnTo>
                  <a:pt x="0" y="296697"/>
                </a:lnTo>
                <a:lnTo>
                  <a:pt x="220980" y="296697"/>
                </a:lnTo>
                <a:lnTo>
                  <a:pt x="220980" y="142036"/>
                </a:lnTo>
                <a:lnTo>
                  <a:pt x="220980" y="109855"/>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4" name="object 4"/>
          <p:cNvSpPr/>
          <p:nvPr/>
        </p:nvSpPr>
        <p:spPr>
          <a:xfrm>
            <a:off x="0" y="820882"/>
            <a:ext cx="795814" cy="290140"/>
          </a:xfrm>
          <a:custGeom>
            <a:avLst/>
            <a:gdLst/>
            <a:ahLst/>
            <a:cxnLst/>
            <a:rect l="l" t="t" r="r" b="b"/>
            <a:pathLst>
              <a:path w="914400" h="333375">
                <a:moveTo>
                  <a:pt x="747713" y="0"/>
                </a:moveTo>
                <a:lnTo>
                  <a:pt x="0" y="0"/>
                </a:lnTo>
                <a:lnTo>
                  <a:pt x="0" y="333375"/>
                </a:lnTo>
                <a:lnTo>
                  <a:pt x="747713" y="333375"/>
                </a:lnTo>
                <a:lnTo>
                  <a:pt x="792026" y="327417"/>
                </a:lnTo>
                <a:lnTo>
                  <a:pt x="831844" y="310609"/>
                </a:lnTo>
                <a:lnTo>
                  <a:pt x="865580" y="284543"/>
                </a:lnTo>
                <a:lnTo>
                  <a:pt x="891643" y="250815"/>
                </a:lnTo>
                <a:lnTo>
                  <a:pt x="908446" y="211019"/>
                </a:lnTo>
                <a:lnTo>
                  <a:pt x="914400" y="166750"/>
                </a:lnTo>
                <a:lnTo>
                  <a:pt x="908446" y="122428"/>
                </a:lnTo>
                <a:lnTo>
                  <a:pt x="891643" y="82597"/>
                </a:lnTo>
                <a:lnTo>
                  <a:pt x="865580" y="48847"/>
                </a:lnTo>
                <a:lnTo>
                  <a:pt x="831844" y="22770"/>
                </a:lnTo>
                <a:lnTo>
                  <a:pt x="792026" y="5957"/>
                </a:lnTo>
                <a:lnTo>
                  <a:pt x="747713"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5" name="object 5" descr="$PPTXTitle"/>
          <p:cNvSpPr txBox="1">
            <a:spLocks noGrp="1"/>
          </p:cNvSpPr>
          <p:nvPr>
            <p:ph type="title"/>
          </p:nvPr>
        </p:nvSpPr>
        <p:spPr>
          <a:xfrm>
            <a:off x="380222" y="777277"/>
            <a:ext cx="3046198" cy="332659"/>
          </a:xfrm>
          <a:prstGeom prst="rect">
            <a:avLst/>
          </a:prstGeom>
        </p:spPr>
        <p:txBody>
          <a:bodyPr vert="horz" wrap="square" lIns="0" tIns="11053" rIns="0" bIns="0" rtlCol="0">
            <a:spAutoFit/>
          </a:bodyPr>
          <a:lstStyle/>
          <a:p>
            <a:pPr marL="11053">
              <a:spcBef>
                <a:spcPts val="87"/>
              </a:spcBef>
              <a:tabLst>
                <a:tab pos="470850" algn="l"/>
              </a:tabLst>
            </a:pPr>
            <a:r>
              <a:rPr sz="2611" spc="-32" baseline="1388" dirty="0"/>
              <a:t>04.</a:t>
            </a:r>
            <a:r>
              <a:rPr sz="2611" baseline="1388" dirty="0"/>
              <a:t>	</a:t>
            </a:r>
            <a:r>
              <a:rPr spc="-9" dirty="0"/>
              <a:t>Marketing</a:t>
            </a:r>
            <a:r>
              <a:rPr spc="-61" dirty="0"/>
              <a:t> </a:t>
            </a:r>
            <a:r>
              <a:rPr spc="-9" dirty="0"/>
              <a:t>mobilisation</a:t>
            </a:r>
            <a:endParaRPr/>
          </a:p>
        </p:txBody>
      </p:sp>
      <p:sp>
        <p:nvSpPr>
          <p:cNvPr id="6" name="object 6"/>
          <p:cNvSpPr txBox="1"/>
          <p:nvPr/>
        </p:nvSpPr>
        <p:spPr>
          <a:xfrm>
            <a:off x="389341" y="359365"/>
            <a:ext cx="2215568" cy="121032"/>
          </a:xfrm>
          <a:prstGeom prst="rect">
            <a:avLst/>
          </a:prstGeom>
        </p:spPr>
        <p:txBody>
          <a:bodyPr vert="horz" wrap="square" lIns="0" tIns="13816" rIns="0" bIns="0" rtlCol="0">
            <a:spAutoFit/>
          </a:bodyPr>
          <a:lstStyle/>
          <a:p>
            <a:pPr marL="11053" defTabSz="795802">
              <a:spcBef>
                <a:spcPts val="109"/>
              </a:spcBef>
            </a:pPr>
            <a:r>
              <a:rPr sz="696" kern="0" dirty="0">
                <a:solidFill>
                  <a:srgbClr val="9D9D9D"/>
                </a:solidFill>
                <a:latin typeface="Calibri"/>
                <a:cs typeface="Calibri"/>
              </a:rPr>
              <a:t>Inspiring</a:t>
            </a:r>
            <a:r>
              <a:rPr sz="696" kern="0" spc="-35" dirty="0">
                <a:solidFill>
                  <a:srgbClr val="9D9D9D"/>
                </a:solidFill>
                <a:latin typeface="Calibri"/>
                <a:cs typeface="Calibri"/>
              </a:rPr>
              <a:t> </a:t>
            </a:r>
            <a:r>
              <a:rPr sz="696" kern="0" dirty="0">
                <a:solidFill>
                  <a:srgbClr val="9D9D9D"/>
                </a:solidFill>
                <a:latin typeface="Calibri"/>
                <a:cs typeface="Calibri"/>
              </a:rPr>
              <a:t>case</a:t>
            </a:r>
            <a:r>
              <a:rPr sz="696" kern="0" spc="-52" dirty="0">
                <a:solidFill>
                  <a:srgbClr val="9D9D9D"/>
                </a:solidFill>
                <a:latin typeface="Calibri"/>
                <a:cs typeface="Calibri"/>
              </a:rPr>
              <a:t> </a:t>
            </a:r>
            <a:r>
              <a:rPr sz="696" kern="0" dirty="0">
                <a:solidFill>
                  <a:srgbClr val="9D9D9D"/>
                </a:solidFill>
                <a:latin typeface="Calibri"/>
                <a:cs typeface="Calibri"/>
              </a:rPr>
              <a:t>studies:</a:t>
            </a:r>
            <a:r>
              <a:rPr sz="696" kern="0" spc="52" dirty="0">
                <a:solidFill>
                  <a:srgbClr val="9D9D9D"/>
                </a:solidFill>
                <a:latin typeface="Calibri"/>
                <a:cs typeface="Calibri"/>
              </a:rPr>
              <a:t> </a:t>
            </a:r>
            <a:r>
              <a:rPr sz="696" kern="0" dirty="0">
                <a:solidFill>
                  <a:srgbClr val="9D9D9D"/>
                </a:solidFill>
                <a:latin typeface="Calibri"/>
                <a:cs typeface="Calibri"/>
              </a:rPr>
              <a:t>accelerating</a:t>
            </a:r>
            <a:r>
              <a:rPr sz="696" kern="0" spc="39" dirty="0">
                <a:solidFill>
                  <a:srgbClr val="9D9D9D"/>
                </a:solidFill>
                <a:latin typeface="Calibri"/>
                <a:cs typeface="Calibri"/>
              </a:rPr>
              <a:t> </a:t>
            </a:r>
            <a:r>
              <a:rPr sz="696" kern="0" spc="-9" dirty="0">
                <a:solidFill>
                  <a:srgbClr val="9D9D9D"/>
                </a:solidFill>
                <a:latin typeface="Calibri"/>
                <a:cs typeface="Calibri"/>
              </a:rPr>
              <a:t>growth </a:t>
            </a:r>
            <a:r>
              <a:rPr sz="696" kern="0" dirty="0">
                <a:solidFill>
                  <a:srgbClr val="9D9D9D"/>
                </a:solidFill>
                <a:latin typeface="Calibri"/>
                <a:cs typeface="Calibri"/>
              </a:rPr>
              <a:t>in</a:t>
            </a:r>
            <a:r>
              <a:rPr sz="696" kern="0" spc="-4" dirty="0">
                <a:solidFill>
                  <a:srgbClr val="9D9D9D"/>
                </a:solidFill>
                <a:latin typeface="Calibri"/>
                <a:cs typeface="Calibri"/>
              </a:rPr>
              <a:t> </a:t>
            </a:r>
            <a:r>
              <a:rPr sz="696" kern="0" dirty="0">
                <a:solidFill>
                  <a:srgbClr val="9D9D9D"/>
                </a:solidFill>
                <a:latin typeface="Calibri"/>
                <a:cs typeface="Calibri"/>
              </a:rPr>
              <a:t>glass</a:t>
            </a:r>
            <a:r>
              <a:rPr sz="696" kern="0" spc="-39" dirty="0">
                <a:solidFill>
                  <a:srgbClr val="9D9D9D"/>
                </a:solidFill>
                <a:latin typeface="Calibri"/>
                <a:cs typeface="Calibri"/>
              </a:rPr>
              <a:t> </a:t>
            </a:r>
            <a:r>
              <a:rPr sz="696" kern="0" spc="-9" dirty="0">
                <a:solidFill>
                  <a:srgbClr val="9D9D9D"/>
                </a:solidFill>
                <a:latin typeface="Calibri"/>
                <a:cs typeface="Calibri"/>
              </a:rPr>
              <a:t>collection</a:t>
            </a:r>
            <a:endParaRPr sz="696" kern="0">
              <a:solidFill>
                <a:sysClr val="windowText" lastClr="000000"/>
              </a:solidFill>
              <a:latin typeface="Calibri"/>
              <a:cs typeface="Calibri"/>
            </a:endParaRPr>
          </a:p>
        </p:txBody>
      </p:sp>
      <p:pic>
        <p:nvPicPr>
          <p:cNvPr id="7" name="object 7"/>
          <p:cNvPicPr/>
          <p:nvPr/>
        </p:nvPicPr>
        <p:blipFill>
          <a:blip r:embed="rId2" cstate="print"/>
          <a:stretch>
            <a:fillRect/>
          </a:stretch>
        </p:blipFill>
        <p:spPr>
          <a:xfrm>
            <a:off x="7543651" y="196"/>
            <a:ext cx="3067199" cy="5968603"/>
          </a:xfrm>
          <a:prstGeom prst="rect">
            <a:avLst/>
          </a:prstGeom>
        </p:spPr>
      </p:pic>
      <p:sp>
        <p:nvSpPr>
          <p:cNvPr id="8" name="object 8"/>
          <p:cNvSpPr txBox="1"/>
          <p:nvPr/>
        </p:nvSpPr>
        <p:spPr>
          <a:xfrm>
            <a:off x="353143" y="5300649"/>
            <a:ext cx="478041" cy="221572"/>
          </a:xfrm>
          <a:prstGeom prst="rect">
            <a:avLst/>
          </a:prstGeom>
        </p:spPr>
        <p:txBody>
          <a:bodyPr vert="horz" wrap="square" lIns="0" tIns="13816" rIns="0" bIns="0" rtlCol="0">
            <a:spAutoFit/>
          </a:bodyPr>
          <a:lstStyle/>
          <a:p>
            <a:pPr marL="11053" defTabSz="795802">
              <a:spcBef>
                <a:spcPts val="109"/>
              </a:spcBef>
            </a:pPr>
            <a:r>
              <a:rPr sz="1349" kern="0" spc="-9" dirty="0">
                <a:solidFill>
                  <a:srgbClr val="252525"/>
                </a:solidFill>
                <a:latin typeface="Calibri"/>
                <a:cs typeface="Calibri"/>
              </a:rPr>
              <a:t>VIDEO</a:t>
            </a:r>
            <a:endParaRPr sz="1349" kern="0">
              <a:solidFill>
                <a:sysClr val="windowText" lastClr="000000"/>
              </a:solidFill>
              <a:latin typeface="Calibri"/>
              <a:cs typeface="Calibri"/>
            </a:endParaRPr>
          </a:p>
        </p:txBody>
      </p:sp>
      <p:sp>
        <p:nvSpPr>
          <p:cNvPr id="9" name="object 9"/>
          <p:cNvSpPr txBox="1"/>
          <p:nvPr/>
        </p:nvSpPr>
        <p:spPr>
          <a:xfrm>
            <a:off x="1149729" y="5300649"/>
            <a:ext cx="3944805" cy="221572"/>
          </a:xfrm>
          <a:prstGeom prst="rect">
            <a:avLst/>
          </a:prstGeom>
        </p:spPr>
        <p:txBody>
          <a:bodyPr vert="horz" wrap="square" lIns="0" tIns="13816" rIns="0" bIns="0" rtlCol="0">
            <a:spAutoFit/>
          </a:bodyPr>
          <a:lstStyle/>
          <a:p>
            <a:pPr marL="11053" defTabSz="795802">
              <a:spcBef>
                <a:spcPts val="109"/>
              </a:spcBef>
            </a:pPr>
            <a:r>
              <a:rPr sz="1349" kern="0" spc="-9" dirty="0">
                <a:solidFill>
                  <a:srgbClr val="252525"/>
                </a:solidFill>
                <a:latin typeface="Calibri"/>
                <a:cs typeface="Calibri"/>
                <a:hlinkClick r:id="rId3"/>
              </a:rPr>
              <a:t>https://youtu.be/6goz81IFMa0?is=PPsUdCc0KP1gXbZ5</a:t>
            </a:r>
            <a:endParaRPr sz="1349" kern="0">
              <a:solidFill>
                <a:sysClr val="windowText" lastClr="000000"/>
              </a:solidFill>
              <a:latin typeface="Calibri"/>
              <a:cs typeface="Calibri"/>
            </a:endParaRPr>
          </a:p>
        </p:txBody>
      </p:sp>
      <p:pic>
        <p:nvPicPr>
          <p:cNvPr id="10" name="object 10">
            <a:hlinkClick r:id="rId3"/>
          </p:cNvPr>
          <p:cNvPicPr/>
          <p:nvPr/>
        </p:nvPicPr>
        <p:blipFill>
          <a:blip r:embed="rId4" cstate="print"/>
          <a:stretch>
            <a:fillRect/>
          </a:stretch>
        </p:blipFill>
        <p:spPr>
          <a:xfrm>
            <a:off x="281851" y="1442611"/>
            <a:ext cx="6142687" cy="3431947"/>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99"/>
            <a:ext cx="10610850" cy="5968603"/>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5646"/>
          </a:solidFill>
        </p:spPr>
        <p:txBody>
          <a:bodyPr wrap="square" lIns="0" tIns="0" rIns="0" bIns="0" rtlCol="0"/>
          <a:lstStyle/>
          <a:p>
            <a:pPr defTabSz="795802"/>
            <a:endParaRPr sz="1567" kern="0">
              <a:solidFill>
                <a:sysClr val="windowText" lastClr="000000"/>
              </a:solidFill>
            </a:endParaRPr>
          </a:p>
        </p:txBody>
      </p:sp>
      <p:sp>
        <p:nvSpPr>
          <p:cNvPr id="3" name="object 3"/>
          <p:cNvSpPr/>
          <p:nvPr/>
        </p:nvSpPr>
        <p:spPr>
          <a:xfrm>
            <a:off x="6121134" y="2645836"/>
            <a:ext cx="4166969" cy="679758"/>
          </a:xfrm>
          <a:custGeom>
            <a:avLst/>
            <a:gdLst/>
            <a:ahLst/>
            <a:cxnLst/>
            <a:rect l="l" t="t" r="r" b="b"/>
            <a:pathLst>
              <a:path w="4787900" h="781050">
                <a:moveTo>
                  <a:pt x="4787773" y="409575"/>
                </a:moveTo>
                <a:lnTo>
                  <a:pt x="0" y="409575"/>
                </a:lnTo>
                <a:lnTo>
                  <a:pt x="0" y="781050"/>
                </a:lnTo>
                <a:lnTo>
                  <a:pt x="4787773" y="781050"/>
                </a:lnTo>
                <a:lnTo>
                  <a:pt x="4787773" y="409575"/>
                </a:lnTo>
                <a:close/>
              </a:path>
              <a:path w="4787900" h="781050">
                <a:moveTo>
                  <a:pt x="4787900" y="0"/>
                </a:moveTo>
                <a:lnTo>
                  <a:pt x="2016506" y="0"/>
                </a:lnTo>
                <a:lnTo>
                  <a:pt x="2016506" y="371475"/>
                </a:lnTo>
                <a:lnTo>
                  <a:pt x="4787900" y="371475"/>
                </a:lnTo>
                <a:lnTo>
                  <a:pt x="4787900" y="0"/>
                </a:lnTo>
                <a:close/>
              </a:path>
            </a:pathLst>
          </a:custGeom>
          <a:solidFill>
            <a:srgbClr val="76E4A2"/>
          </a:solidFill>
        </p:spPr>
        <p:txBody>
          <a:bodyPr wrap="square" lIns="0" tIns="0" rIns="0" bIns="0" rtlCol="0"/>
          <a:lstStyle/>
          <a:p>
            <a:pPr defTabSz="795802"/>
            <a:endParaRPr sz="1567" kern="0">
              <a:solidFill>
                <a:sysClr val="windowText" lastClr="000000"/>
              </a:solidFill>
            </a:endParaRPr>
          </a:p>
        </p:txBody>
      </p:sp>
      <p:sp>
        <p:nvSpPr>
          <p:cNvPr id="4" name="object 4" descr="$PPTXTitle"/>
          <p:cNvSpPr txBox="1">
            <a:spLocks noGrp="1"/>
          </p:cNvSpPr>
          <p:nvPr>
            <p:ph type="title"/>
          </p:nvPr>
        </p:nvSpPr>
        <p:spPr>
          <a:xfrm>
            <a:off x="7871151" y="2630307"/>
            <a:ext cx="2431653" cy="332659"/>
          </a:xfrm>
          <a:prstGeom prst="rect">
            <a:avLst/>
          </a:prstGeom>
        </p:spPr>
        <p:txBody>
          <a:bodyPr vert="horz" wrap="square" lIns="0" tIns="11053" rIns="0" bIns="0" rtlCol="0">
            <a:spAutoFit/>
          </a:bodyPr>
          <a:lstStyle/>
          <a:p>
            <a:pPr marL="11053">
              <a:spcBef>
                <a:spcPts val="87"/>
              </a:spcBef>
            </a:pPr>
            <a:r>
              <a:rPr dirty="0"/>
              <a:t>Inspiring</a:t>
            </a:r>
            <a:r>
              <a:rPr spc="-65" dirty="0"/>
              <a:t> </a:t>
            </a:r>
            <a:r>
              <a:rPr dirty="0"/>
              <a:t>case</a:t>
            </a:r>
            <a:r>
              <a:rPr spc="-61" dirty="0"/>
              <a:t> </a:t>
            </a:r>
            <a:r>
              <a:rPr spc="-9" dirty="0"/>
              <a:t>studies:</a:t>
            </a:r>
          </a:p>
        </p:txBody>
      </p:sp>
      <p:sp>
        <p:nvSpPr>
          <p:cNvPr id="5" name="object 5"/>
          <p:cNvSpPr txBox="1"/>
          <p:nvPr/>
        </p:nvSpPr>
        <p:spPr>
          <a:xfrm>
            <a:off x="6114723" y="2987318"/>
            <a:ext cx="4181891" cy="332659"/>
          </a:xfrm>
          <a:prstGeom prst="rect">
            <a:avLst/>
          </a:prstGeom>
        </p:spPr>
        <p:txBody>
          <a:bodyPr vert="horz" wrap="square" lIns="0" tIns="11053" rIns="0" bIns="0" rtlCol="0">
            <a:spAutoFit/>
          </a:bodyPr>
          <a:lstStyle/>
          <a:p>
            <a:pPr marL="11053" defTabSz="795802">
              <a:spcBef>
                <a:spcPts val="87"/>
              </a:spcBef>
            </a:pPr>
            <a:r>
              <a:rPr sz="2089" b="1" kern="0" spc="-9" dirty="0">
                <a:solidFill>
                  <a:srgbClr val="252525"/>
                </a:solidFill>
                <a:latin typeface="Calibri"/>
                <a:cs typeface="Calibri"/>
              </a:rPr>
              <a:t>accelerating</a:t>
            </a:r>
            <a:r>
              <a:rPr sz="2089" b="1" kern="0" spc="-48" dirty="0">
                <a:solidFill>
                  <a:srgbClr val="252525"/>
                </a:solidFill>
                <a:latin typeface="Calibri"/>
                <a:cs typeface="Calibri"/>
              </a:rPr>
              <a:t> </a:t>
            </a:r>
            <a:r>
              <a:rPr sz="2089" b="1" kern="0" dirty="0">
                <a:solidFill>
                  <a:srgbClr val="252525"/>
                </a:solidFill>
                <a:latin typeface="Calibri"/>
                <a:cs typeface="Calibri"/>
              </a:rPr>
              <a:t>growth</a:t>
            </a:r>
            <a:r>
              <a:rPr sz="2089" b="1" kern="0" spc="-44" dirty="0">
                <a:solidFill>
                  <a:srgbClr val="252525"/>
                </a:solidFill>
                <a:latin typeface="Calibri"/>
                <a:cs typeface="Calibri"/>
              </a:rPr>
              <a:t> </a:t>
            </a:r>
            <a:r>
              <a:rPr sz="2089" b="1" kern="0" dirty="0">
                <a:solidFill>
                  <a:srgbClr val="252525"/>
                </a:solidFill>
                <a:latin typeface="Calibri"/>
                <a:cs typeface="Calibri"/>
              </a:rPr>
              <a:t>in</a:t>
            </a:r>
            <a:r>
              <a:rPr sz="2089" b="1" kern="0" spc="-44" dirty="0">
                <a:solidFill>
                  <a:srgbClr val="252525"/>
                </a:solidFill>
                <a:latin typeface="Calibri"/>
                <a:cs typeface="Calibri"/>
              </a:rPr>
              <a:t> </a:t>
            </a:r>
            <a:r>
              <a:rPr sz="2089" b="1" kern="0" dirty="0">
                <a:solidFill>
                  <a:srgbClr val="252525"/>
                </a:solidFill>
                <a:latin typeface="Calibri"/>
                <a:cs typeface="Calibri"/>
              </a:rPr>
              <a:t>glass</a:t>
            </a:r>
            <a:r>
              <a:rPr sz="2089" b="1" kern="0" spc="-22" dirty="0">
                <a:solidFill>
                  <a:srgbClr val="252525"/>
                </a:solidFill>
                <a:latin typeface="Calibri"/>
                <a:cs typeface="Calibri"/>
              </a:rPr>
              <a:t> </a:t>
            </a:r>
            <a:r>
              <a:rPr sz="2089" b="1" kern="0" spc="-9" dirty="0">
                <a:solidFill>
                  <a:srgbClr val="252525"/>
                </a:solidFill>
                <a:latin typeface="Calibri"/>
                <a:cs typeface="Calibri"/>
              </a:rPr>
              <a:t>collection</a:t>
            </a:r>
            <a:endParaRPr sz="2089" kern="0">
              <a:solidFill>
                <a:sysClr val="windowText" lastClr="000000"/>
              </a:solidFill>
              <a:latin typeface="Calibri"/>
              <a:cs typeface="Calibri"/>
            </a:endParaRPr>
          </a:p>
        </p:txBody>
      </p:sp>
      <p:graphicFrame>
        <p:nvGraphicFramePr>
          <p:cNvPr id="6" name="object 6"/>
          <p:cNvGraphicFramePr>
            <a:graphicFrameLocks noGrp="1"/>
          </p:cNvGraphicFramePr>
          <p:nvPr/>
        </p:nvGraphicFramePr>
        <p:xfrm>
          <a:off x="369169" y="5045209"/>
          <a:ext cx="9871957" cy="367359"/>
        </p:xfrm>
        <a:graphic>
          <a:graphicData uri="http://schemas.openxmlformats.org/drawingml/2006/table">
            <a:tbl>
              <a:tblPr firstRow="1" bandRow="1">
                <a:tableStyleId>{2D5ABB26-0587-4C30-8999-92F81FD0307C}</a:tableStyleId>
              </a:tblPr>
              <a:tblGrid>
                <a:gridCol w="2403468">
                  <a:extLst>
                    <a:ext uri="{9D8B030D-6E8A-4147-A177-3AD203B41FA5}">
                      <a16:colId xmlns:a16="http://schemas.microsoft.com/office/drawing/2014/main" val="20000"/>
                    </a:ext>
                  </a:extLst>
                </a:gridCol>
                <a:gridCol w="4917465">
                  <a:extLst>
                    <a:ext uri="{9D8B030D-6E8A-4147-A177-3AD203B41FA5}">
                      <a16:colId xmlns:a16="http://schemas.microsoft.com/office/drawing/2014/main" val="20001"/>
                    </a:ext>
                  </a:extLst>
                </a:gridCol>
                <a:gridCol w="2551024">
                  <a:extLst>
                    <a:ext uri="{9D8B030D-6E8A-4147-A177-3AD203B41FA5}">
                      <a16:colId xmlns:a16="http://schemas.microsoft.com/office/drawing/2014/main" val="20002"/>
                    </a:ext>
                  </a:extLst>
                </a:gridCol>
              </a:tblGrid>
              <a:tr h="182374">
                <a:tc>
                  <a:txBody>
                    <a:bodyPr/>
                    <a:lstStyle/>
                    <a:p>
                      <a:pPr marL="31750">
                        <a:lnSpc>
                          <a:spcPts val="1295"/>
                        </a:lnSpc>
                      </a:pPr>
                      <a:r>
                        <a:rPr sz="1000" spc="-10" dirty="0">
                          <a:solidFill>
                            <a:srgbClr val="FFFFFF"/>
                          </a:solidFill>
                          <a:latin typeface="Calibri"/>
                          <a:cs typeface="Calibri"/>
                        </a:rPr>
                        <a:t>ecovidrio.es</a:t>
                      </a:r>
                      <a:endParaRPr sz="1000">
                        <a:latin typeface="Calibri"/>
                        <a:cs typeface="Calibri"/>
                      </a:endParaRPr>
                    </a:p>
                  </a:txBody>
                  <a:tcPr marL="0" marR="0" marT="0" marB="0"/>
                </a:tc>
                <a:tc>
                  <a:txBody>
                    <a:bodyPr/>
                    <a:lstStyle/>
                    <a:p>
                      <a:pPr marL="179705" algn="ctr">
                        <a:lnSpc>
                          <a:spcPct val="100000"/>
                        </a:lnSpc>
                        <a:spcBef>
                          <a:spcPts val="175"/>
                        </a:spcBef>
                      </a:pPr>
                      <a:r>
                        <a:rPr sz="1000" dirty="0">
                          <a:solidFill>
                            <a:srgbClr val="FFFFFF"/>
                          </a:solidFill>
                          <a:latin typeface="Calibri"/>
                          <a:cs typeface="Calibri"/>
                        </a:rPr>
                        <a:t>Calle</a:t>
                      </a:r>
                      <a:r>
                        <a:rPr sz="1000" spc="-60" dirty="0">
                          <a:solidFill>
                            <a:srgbClr val="FFFFFF"/>
                          </a:solidFill>
                          <a:latin typeface="Calibri"/>
                          <a:cs typeface="Calibri"/>
                        </a:rPr>
                        <a:t> </a:t>
                      </a:r>
                      <a:r>
                        <a:rPr sz="1000" dirty="0">
                          <a:solidFill>
                            <a:srgbClr val="FFFFFF"/>
                          </a:solidFill>
                          <a:latin typeface="Calibri"/>
                          <a:cs typeface="Calibri"/>
                        </a:rPr>
                        <a:t>Estébanez</a:t>
                      </a:r>
                      <a:r>
                        <a:rPr sz="1000" spc="-20" dirty="0">
                          <a:solidFill>
                            <a:srgbClr val="FFFFFF"/>
                          </a:solidFill>
                          <a:latin typeface="Calibri"/>
                          <a:cs typeface="Calibri"/>
                        </a:rPr>
                        <a:t> </a:t>
                      </a:r>
                      <a:r>
                        <a:rPr sz="1000" dirty="0">
                          <a:solidFill>
                            <a:srgbClr val="FFFFFF"/>
                          </a:solidFill>
                          <a:latin typeface="Calibri"/>
                          <a:cs typeface="Calibri"/>
                        </a:rPr>
                        <a:t>Calderón,</a:t>
                      </a:r>
                      <a:r>
                        <a:rPr sz="1000" spc="-10" dirty="0">
                          <a:solidFill>
                            <a:srgbClr val="FFFFFF"/>
                          </a:solidFill>
                          <a:latin typeface="Calibri"/>
                          <a:cs typeface="Calibri"/>
                        </a:rPr>
                        <a:t> </a:t>
                      </a:r>
                      <a:r>
                        <a:rPr sz="1000" dirty="0">
                          <a:solidFill>
                            <a:srgbClr val="FFFFFF"/>
                          </a:solidFill>
                          <a:latin typeface="Calibri"/>
                          <a:cs typeface="Calibri"/>
                        </a:rPr>
                        <a:t>3–</a:t>
                      </a:r>
                      <a:r>
                        <a:rPr sz="1000" spc="-10" dirty="0">
                          <a:solidFill>
                            <a:srgbClr val="FFFFFF"/>
                          </a:solidFill>
                          <a:latin typeface="Calibri"/>
                          <a:cs typeface="Calibri"/>
                        </a:rPr>
                        <a:t> </a:t>
                      </a:r>
                      <a:r>
                        <a:rPr sz="1000" spc="-50" dirty="0">
                          <a:solidFill>
                            <a:srgbClr val="FFFFFF"/>
                          </a:solidFill>
                          <a:latin typeface="Calibri"/>
                          <a:cs typeface="Calibri"/>
                        </a:rPr>
                        <a:t>5</a:t>
                      </a:r>
                      <a:endParaRPr sz="1000">
                        <a:latin typeface="Calibri"/>
                        <a:cs typeface="Calibri"/>
                      </a:endParaRPr>
                    </a:p>
                  </a:txBody>
                  <a:tcPr marL="0" marR="0" marT="19343" marB="0"/>
                </a:tc>
                <a:tc>
                  <a:txBody>
                    <a:bodyPr/>
                    <a:lstStyle/>
                    <a:p>
                      <a:pPr marR="24130" algn="r">
                        <a:lnSpc>
                          <a:spcPct val="100000"/>
                        </a:lnSpc>
                        <a:spcBef>
                          <a:spcPts val="175"/>
                        </a:spcBef>
                      </a:pPr>
                      <a:r>
                        <a:rPr sz="1000" dirty="0">
                          <a:solidFill>
                            <a:srgbClr val="FFFFFF"/>
                          </a:solidFill>
                          <a:latin typeface="Calibri"/>
                          <a:cs typeface="Calibri"/>
                        </a:rPr>
                        <a:t>(+34)</a:t>
                      </a:r>
                      <a:r>
                        <a:rPr sz="1000" spc="10" dirty="0">
                          <a:solidFill>
                            <a:srgbClr val="FFFFFF"/>
                          </a:solidFill>
                          <a:latin typeface="Calibri"/>
                          <a:cs typeface="Calibri"/>
                        </a:rPr>
                        <a:t> </a:t>
                      </a:r>
                      <a:r>
                        <a:rPr sz="1000" dirty="0">
                          <a:solidFill>
                            <a:srgbClr val="FFFFFF"/>
                          </a:solidFill>
                          <a:latin typeface="Calibri"/>
                          <a:cs typeface="Calibri"/>
                        </a:rPr>
                        <a:t>914</a:t>
                      </a:r>
                      <a:r>
                        <a:rPr sz="1000" spc="15" dirty="0">
                          <a:solidFill>
                            <a:srgbClr val="FFFFFF"/>
                          </a:solidFill>
                          <a:latin typeface="Calibri"/>
                          <a:cs typeface="Calibri"/>
                        </a:rPr>
                        <a:t> </a:t>
                      </a:r>
                      <a:r>
                        <a:rPr sz="1000" spc="-10" dirty="0">
                          <a:solidFill>
                            <a:srgbClr val="FFFFFF"/>
                          </a:solidFill>
                          <a:latin typeface="Calibri"/>
                          <a:cs typeface="Calibri"/>
                        </a:rPr>
                        <a:t>118</a:t>
                      </a:r>
                      <a:r>
                        <a:rPr sz="1000" spc="-65" dirty="0">
                          <a:solidFill>
                            <a:srgbClr val="FFFFFF"/>
                          </a:solidFill>
                          <a:latin typeface="Calibri"/>
                          <a:cs typeface="Calibri"/>
                        </a:rPr>
                        <a:t> </a:t>
                      </a:r>
                      <a:r>
                        <a:rPr sz="1000" spc="-25" dirty="0">
                          <a:solidFill>
                            <a:srgbClr val="FFFFFF"/>
                          </a:solidFill>
                          <a:latin typeface="Calibri"/>
                          <a:cs typeface="Calibri"/>
                        </a:rPr>
                        <a:t>344</a:t>
                      </a:r>
                      <a:endParaRPr sz="1000">
                        <a:latin typeface="Calibri"/>
                        <a:cs typeface="Calibri"/>
                      </a:endParaRPr>
                    </a:p>
                  </a:txBody>
                  <a:tcPr marL="0" marR="0" marT="19343" marB="0"/>
                </a:tc>
                <a:extLst>
                  <a:ext uri="{0D108BD9-81ED-4DB2-BD59-A6C34878D82A}">
                    <a16:rowId xmlns:a16="http://schemas.microsoft.com/office/drawing/2014/main" val="10000"/>
                  </a:ext>
                </a:extLst>
              </a:tr>
              <a:tr h="182374">
                <a:tc>
                  <a:txBody>
                    <a:bodyPr/>
                    <a:lstStyle/>
                    <a:p>
                      <a:pPr marL="31750">
                        <a:lnSpc>
                          <a:spcPct val="100000"/>
                        </a:lnSpc>
                        <a:spcBef>
                          <a:spcPts val="45"/>
                        </a:spcBef>
                      </a:pPr>
                      <a:r>
                        <a:rPr sz="1000" spc="-10" dirty="0">
                          <a:solidFill>
                            <a:srgbClr val="FFFFFF"/>
                          </a:solidFill>
                          <a:latin typeface="Calibri"/>
                          <a:cs typeface="Calibri"/>
                        </a:rPr>
                        <a:t>@ecovidrio</a:t>
                      </a:r>
                      <a:endParaRPr sz="1000">
                        <a:latin typeface="Calibri"/>
                        <a:cs typeface="Calibri"/>
                      </a:endParaRPr>
                    </a:p>
                  </a:txBody>
                  <a:tcPr marL="0" marR="0" marT="4974" marB="0"/>
                </a:tc>
                <a:tc>
                  <a:txBody>
                    <a:bodyPr/>
                    <a:lstStyle/>
                    <a:p>
                      <a:pPr marL="178435" algn="ctr">
                        <a:lnSpc>
                          <a:spcPts val="1300"/>
                        </a:lnSpc>
                        <a:spcBef>
                          <a:spcPts val="250"/>
                        </a:spcBef>
                      </a:pPr>
                      <a:r>
                        <a:rPr sz="1000" dirty="0">
                          <a:solidFill>
                            <a:srgbClr val="FFFFFF"/>
                          </a:solidFill>
                          <a:latin typeface="Calibri"/>
                          <a:cs typeface="Calibri"/>
                        </a:rPr>
                        <a:t>(4º planta),</a:t>
                      </a:r>
                      <a:r>
                        <a:rPr sz="1000" spc="-30" dirty="0">
                          <a:solidFill>
                            <a:srgbClr val="FFFFFF"/>
                          </a:solidFill>
                          <a:latin typeface="Calibri"/>
                          <a:cs typeface="Calibri"/>
                        </a:rPr>
                        <a:t> </a:t>
                      </a:r>
                      <a:r>
                        <a:rPr sz="1000" dirty="0">
                          <a:solidFill>
                            <a:srgbClr val="FFFFFF"/>
                          </a:solidFill>
                          <a:latin typeface="Calibri"/>
                          <a:cs typeface="Calibri"/>
                        </a:rPr>
                        <a:t>28020,</a:t>
                      </a:r>
                      <a:r>
                        <a:rPr sz="1000" spc="185" dirty="0">
                          <a:solidFill>
                            <a:srgbClr val="FFFFFF"/>
                          </a:solidFill>
                          <a:latin typeface="Calibri"/>
                          <a:cs typeface="Calibri"/>
                        </a:rPr>
                        <a:t> </a:t>
                      </a:r>
                      <a:r>
                        <a:rPr sz="1000" spc="-10" dirty="0">
                          <a:solidFill>
                            <a:srgbClr val="FFFFFF"/>
                          </a:solidFill>
                          <a:latin typeface="Calibri"/>
                          <a:cs typeface="Calibri"/>
                        </a:rPr>
                        <a:t>Madrid</a:t>
                      </a:r>
                      <a:endParaRPr sz="1000">
                        <a:latin typeface="Calibri"/>
                        <a:cs typeface="Calibri"/>
                      </a:endParaRPr>
                    </a:p>
                  </a:txBody>
                  <a:tcPr marL="0" marR="0" marT="27632" marB="0"/>
                </a:tc>
                <a:tc>
                  <a:txBody>
                    <a:bodyPr/>
                    <a:lstStyle/>
                    <a:p>
                      <a:pPr marR="24130" algn="r">
                        <a:lnSpc>
                          <a:spcPts val="1300"/>
                        </a:lnSpc>
                        <a:spcBef>
                          <a:spcPts val="250"/>
                        </a:spcBef>
                      </a:pPr>
                      <a:r>
                        <a:rPr sz="1000" dirty="0">
                          <a:solidFill>
                            <a:srgbClr val="FFFFFF"/>
                          </a:solidFill>
                          <a:latin typeface="Calibri"/>
                          <a:cs typeface="Calibri"/>
                        </a:rPr>
                        <a:t>(+34)</a:t>
                      </a:r>
                      <a:r>
                        <a:rPr sz="1000" spc="10" dirty="0">
                          <a:solidFill>
                            <a:srgbClr val="FFFFFF"/>
                          </a:solidFill>
                          <a:latin typeface="Calibri"/>
                          <a:cs typeface="Calibri"/>
                        </a:rPr>
                        <a:t> </a:t>
                      </a:r>
                      <a:r>
                        <a:rPr sz="1000" dirty="0">
                          <a:solidFill>
                            <a:srgbClr val="FFFFFF"/>
                          </a:solidFill>
                          <a:latin typeface="Calibri"/>
                          <a:cs typeface="Calibri"/>
                        </a:rPr>
                        <a:t>900</a:t>
                      </a:r>
                      <a:r>
                        <a:rPr sz="1000" spc="15" dirty="0">
                          <a:solidFill>
                            <a:srgbClr val="FFFFFF"/>
                          </a:solidFill>
                          <a:latin typeface="Calibri"/>
                          <a:cs typeface="Calibri"/>
                        </a:rPr>
                        <a:t> </a:t>
                      </a:r>
                      <a:r>
                        <a:rPr sz="1000" spc="-10" dirty="0">
                          <a:solidFill>
                            <a:srgbClr val="FFFFFF"/>
                          </a:solidFill>
                          <a:latin typeface="Calibri"/>
                          <a:cs typeface="Calibri"/>
                        </a:rPr>
                        <a:t>555</a:t>
                      </a:r>
                      <a:r>
                        <a:rPr sz="1000" spc="-65" dirty="0">
                          <a:solidFill>
                            <a:srgbClr val="FFFFFF"/>
                          </a:solidFill>
                          <a:latin typeface="Calibri"/>
                          <a:cs typeface="Calibri"/>
                        </a:rPr>
                        <a:t> </a:t>
                      </a:r>
                      <a:r>
                        <a:rPr sz="1000" spc="-25" dirty="0">
                          <a:solidFill>
                            <a:srgbClr val="FFFFFF"/>
                          </a:solidFill>
                          <a:latin typeface="Calibri"/>
                          <a:cs typeface="Calibri"/>
                        </a:rPr>
                        <a:t>700</a:t>
                      </a:r>
                      <a:endParaRPr sz="1000">
                        <a:latin typeface="Calibri"/>
                        <a:cs typeface="Calibri"/>
                      </a:endParaRPr>
                    </a:p>
                  </a:txBody>
                  <a:tcPr marL="0" marR="0" marT="27632" marB="0"/>
                </a:tc>
                <a:extLst>
                  <a:ext uri="{0D108BD9-81ED-4DB2-BD59-A6C34878D82A}">
                    <a16:rowId xmlns:a16="http://schemas.microsoft.com/office/drawing/2014/main" val="10001"/>
                  </a:ext>
                </a:extLst>
              </a:tr>
            </a:tbl>
          </a:graphicData>
        </a:graphic>
      </p:graphicFrame>
      <p:pic>
        <p:nvPicPr>
          <p:cNvPr id="7" name="object 7" descr="A black and white logo  Description automatically generated"/>
          <p:cNvPicPr/>
          <p:nvPr/>
        </p:nvPicPr>
        <p:blipFill>
          <a:blip r:embed="rId2" cstate="print"/>
          <a:stretch>
            <a:fillRect/>
          </a:stretch>
        </p:blipFill>
        <p:spPr>
          <a:xfrm>
            <a:off x="323300" y="2686070"/>
            <a:ext cx="3017460" cy="59686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3A1E-7FD0-5B03-31E0-4F31869F79B2}"/>
              </a:ext>
            </a:extLst>
          </p:cNvPr>
          <p:cNvSpPr>
            <a:spLocks noGrp="1"/>
          </p:cNvSpPr>
          <p:nvPr>
            <p:ph type="title"/>
          </p:nvPr>
        </p:nvSpPr>
        <p:spPr/>
        <p:txBody>
          <a:bodyPr/>
          <a:lstStyle/>
          <a:p>
            <a:endParaRPr lang="en-BE"/>
          </a:p>
        </p:txBody>
      </p:sp>
      <p:sp>
        <p:nvSpPr>
          <p:cNvPr id="3" name="Text Placeholder 2">
            <a:extLst>
              <a:ext uri="{FF2B5EF4-FFF2-40B4-BE49-F238E27FC236}">
                <a16:creationId xmlns:a16="http://schemas.microsoft.com/office/drawing/2014/main" id="{8DA339B2-F680-1301-09F8-4022FC0DAE56}"/>
              </a:ext>
            </a:extLst>
          </p:cNvPr>
          <p:cNvSpPr>
            <a:spLocks noGrp="1"/>
          </p:cNvSpPr>
          <p:nvPr>
            <p:ph type="body" idx="1"/>
          </p:nvPr>
        </p:nvSpPr>
        <p:spPr/>
        <p:txBody>
          <a:bodyPr/>
          <a:lstStyle/>
          <a:p>
            <a:endParaRPr lang="en-BE"/>
          </a:p>
        </p:txBody>
      </p:sp>
      <p:pic>
        <p:nvPicPr>
          <p:cNvPr id="5" name="Picture 4" descr="Towards a Close the Glass Loop Action Plan for Bulgaria,&#10;&#10;AI-generated content may be incorrect.">
            <a:extLst>
              <a:ext uri="{FF2B5EF4-FFF2-40B4-BE49-F238E27FC236}">
                <a16:creationId xmlns:a16="http://schemas.microsoft.com/office/drawing/2014/main" id="{9ABA3BE8-1A8A-19B7-F99D-FBC20018B5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
            <a:ext cx="10610850" cy="5968603"/>
          </a:xfrm>
          <a:prstGeom prst="rect">
            <a:avLst/>
          </a:prstGeom>
        </p:spPr>
      </p:pic>
    </p:spTree>
    <p:extLst>
      <p:ext uri="{BB962C8B-B14F-4D97-AF65-F5344CB8AC3E}">
        <p14:creationId xmlns:p14="http://schemas.microsoft.com/office/powerpoint/2010/main" val="40209507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Untertitel 13">
            <a:extLst>
              <a:ext uri="{FF2B5EF4-FFF2-40B4-BE49-F238E27FC236}">
                <a16:creationId xmlns:a16="http://schemas.microsoft.com/office/drawing/2014/main" id="{70945E9E-9038-455A-AD1D-643D9993DAE4}"/>
              </a:ext>
            </a:extLst>
          </p:cNvPr>
          <p:cNvSpPr>
            <a:spLocks noGrp="1"/>
          </p:cNvSpPr>
          <p:nvPr>
            <p:ph type="subTitle" idx="1"/>
            <p:custDataLst>
              <p:tags r:id="rId1"/>
            </p:custDataLst>
          </p:nvPr>
        </p:nvSpPr>
        <p:spPr>
          <a:xfrm>
            <a:off x="458381" y="4476091"/>
            <a:ext cx="5385920" cy="626667"/>
          </a:xfrm>
        </p:spPr>
        <p:txBody>
          <a:bodyPr/>
          <a:lstStyle/>
          <a:p>
            <a:r>
              <a:rPr lang="en-GB" noProof="0" dirty="0"/>
              <a:t>Close the Glass Loop </a:t>
            </a:r>
            <a:br>
              <a:rPr lang="en-GB" noProof="0" dirty="0"/>
            </a:br>
            <a:r>
              <a:rPr lang="en-GB" noProof="0" dirty="0"/>
              <a:t>Sofia, 16</a:t>
            </a:r>
            <a:r>
              <a:rPr lang="en-GB" baseline="30000" noProof="0" dirty="0"/>
              <a:t>th</a:t>
            </a:r>
            <a:r>
              <a:rPr lang="en-GB" noProof="0" dirty="0"/>
              <a:t> September 2026</a:t>
            </a:r>
          </a:p>
        </p:txBody>
      </p:sp>
      <p:sp>
        <p:nvSpPr>
          <p:cNvPr id="7" name="Titel 6">
            <a:extLst>
              <a:ext uri="{FF2B5EF4-FFF2-40B4-BE49-F238E27FC236}">
                <a16:creationId xmlns:a16="http://schemas.microsoft.com/office/drawing/2014/main" id="{B192E645-DC54-6BBC-A93C-327028913680}"/>
              </a:ext>
            </a:extLst>
          </p:cNvPr>
          <p:cNvSpPr>
            <a:spLocks noGrp="1"/>
          </p:cNvSpPr>
          <p:nvPr>
            <p:ph type="ctrTitle"/>
            <p:custDataLst>
              <p:tags r:id="rId2"/>
            </p:custDataLst>
          </p:nvPr>
        </p:nvSpPr>
        <p:spPr>
          <a:xfrm>
            <a:off x="458381" y="1394381"/>
            <a:ext cx="6069166" cy="2729530"/>
          </a:xfrm>
        </p:spPr>
        <p:txBody>
          <a:bodyPr/>
          <a:lstStyle/>
          <a:p>
            <a:r>
              <a:rPr lang="en-GB" sz="3249" dirty="0"/>
              <a:t>The Austrian glass collection and recycling system -</a:t>
            </a:r>
            <a:br>
              <a:rPr lang="en-GB" sz="3249" dirty="0"/>
            </a:br>
            <a:r>
              <a:rPr lang="en-GB" sz="3249" dirty="0"/>
              <a:t>Challenges and optimization measures</a:t>
            </a:r>
          </a:p>
        </p:txBody>
      </p:sp>
      <p:sp>
        <p:nvSpPr>
          <p:cNvPr id="16" name="Textplatzhalter 15">
            <a:extLst>
              <a:ext uri="{FF2B5EF4-FFF2-40B4-BE49-F238E27FC236}">
                <a16:creationId xmlns:a16="http://schemas.microsoft.com/office/drawing/2014/main" id="{503F754E-1CB5-40E6-A480-65A329CD7715}"/>
              </a:ext>
            </a:extLst>
          </p:cNvPr>
          <p:cNvSpPr>
            <a:spLocks noGrp="1"/>
          </p:cNvSpPr>
          <p:nvPr>
            <p:ph type="body" sz="quarter" idx="11"/>
            <p:custDataLst>
              <p:tags r:id="rId3"/>
            </p:custDataLst>
          </p:nvPr>
        </p:nvSpPr>
        <p:spPr/>
        <p:txBody>
          <a:bodyPr/>
          <a:lstStyle/>
          <a:p>
            <a:pPr>
              <a:buClr>
                <a:srgbClr val="41474C"/>
              </a:buClr>
            </a:pPr>
            <a:r>
              <a:rPr lang="en-GB" noProof="0" dirty="0"/>
              <a:t>Eva Koller</a:t>
            </a:r>
          </a:p>
        </p:txBody>
      </p:sp>
    </p:spTree>
    <p:extLst>
      <p:ext uri="{BB962C8B-B14F-4D97-AF65-F5344CB8AC3E}">
        <p14:creationId xmlns:p14="http://schemas.microsoft.com/office/powerpoint/2010/main" val="12063957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65B80-5C6B-BD06-85BF-4625EDDC9655}"/>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BF34B30C-CD9A-818C-782B-152439EF0F21}"/>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6AFDB2AB-7D91-91E5-7E40-B7DDCB44ED87}"/>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43BBB0AA-4313-CC7F-AF92-78ED5ABA4963}"/>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04C02247-7F3C-AC61-5847-0B213A0EA6B2}"/>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8C89BC37-9209-C86A-001F-953A54ADE823}"/>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92E9FB1C-720C-6234-2295-FF6E88FB2DB2}"/>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2DE5C299-3C16-5283-F43E-0B5D58DD02EC}"/>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4D784F8A-CC7A-6187-87CE-4AAFD98147D2}"/>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F67C543A-755B-B30D-9F65-226328F988A1}"/>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D7314CD8-0DD5-3081-EE68-D1895BC0E45A}"/>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90D31088-D89E-84AE-941D-1B894ED4363E}"/>
              </a:ext>
            </a:extLst>
          </p:cNvPr>
          <p:cNvSpPr>
            <a:spLocks noGrp="1"/>
          </p:cNvSpPr>
          <p:nvPr>
            <p:ph type="title"/>
          </p:nvPr>
        </p:nvSpPr>
        <p:spPr>
          <a:xfrm>
            <a:off x="603918" y="482546"/>
            <a:ext cx="9352261" cy="448903"/>
          </a:xfrm>
        </p:spPr>
        <p:txBody>
          <a:bodyPr/>
          <a:lstStyle/>
          <a:p>
            <a:r>
              <a:rPr lang="en-GB" noProof="0" dirty="0"/>
              <a:t>the value chain in </a:t>
            </a:r>
            <a:r>
              <a:rPr lang="en-GB" noProof="0" dirty="0" err="1"/>
              <a:t>austria</a:t>
            </a:r>
            <a:endParaRPr lang="en-GB" noProof="0" dirty="0"/>
          </a:p>
        </p:txBody>
      </p:sp>
      <p:sp>
        <p:nvSpPr>
          <p:cNvPr id="124" name="Rechteck 123">
            <a:extLst>
              <a:ext uri="{FF2B5EF4-FFF2-40B4-BE49-F238E27FC236}">
                <a16:creationId xmlns:a16="http://schemas.microsoft.com/office/drawing/2014/main" id="{07013377-2A7E-1E69-7B73-F6080D779F42}"/>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8A707278-025D-1224-DAAA-0542C7347959}"/>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73F6CFAE-20BE-D084-4867-0E3A2F437A0B}"/>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1819D560-B448-B34C-B2CD-1095E7CC356B}"/>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F034DA12-D414-9E25-B0AA-44C8B15F2F8A}"/>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39963E19-84C4-1324-DA55-A5D8858E0BB1}"/>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20D63142-A032-38D6-F24D-3EB90E1165E6}"/>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3F3E4411-2DA8-4827-9FF2-EA79FBAEBB91}"/>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4D55AB59-20A5-EA65-14F6-55F50DCAFD8C}"/>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E0AD1CC4-9CED-A951-B14C-66550EBF8620}"/>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50DAD365-13B4-6912-EB61-2EEB003BF005}"/>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6D10DA84-A518-DCED-D0A1-4ADEA0074B27}"/>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CE8E070C-975D-767F-DEAC-F00BCCDFEAD8}"/>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DD7516BB-BAB4-849F-5559-18B99525E064}"/>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C28093D1-1AE7-795D-6D97-4E3118A19BF5}"/>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0725B16E-0088-F9AF-B948-EA606D4BA99A}"/>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B32B8F0D-8882-231C-28F9-7CBB913F72F0}"/>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7676B010-8DE6-9430-A5AE-39C02342D42A}"/>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9AF8E727-C914-145E-0730-96A6E9227B2B}"/>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5EE3A8E1-D5DF-48BB-98AC-79FB3E2AA3EC}"/>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630A95F9-0C52-D74B-95EC-04CEC58652BD}"/>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B4AC5D35-1D31-23BC-567B-1E14974307A6}"/>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3525309B-53BE-6665-785B-C234B42E73E0}"/>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3D7C71DF-4301-9527-528C-42CA344D4E43}"/>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829016B6-F089-974F-BF59-E90EE966E42D}"/>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1C498597-5BF1-53D0-F140-2EF4112490E8}"/>
              </a:ext>
            </a:extLst>
          </p:cNvPr>
          <p:cNvSpPr txBox="1">
            <a:spLocks noChangeArrowheads="1"/>
          </p:cNvSpPr>
          <p:nvPr/>
        </p:nvSpPr>
        <p:spPr bwMode="auto">
          <a:xfrm>
            <a:off x="1541293" y="2217786"/>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0C6D1A00-94D9-A1DC-51B8-E19E5929FF9C}"/>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98E3E308-D386-43E9-1EC2-18B8E8ED225E}"/>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7C280FE9-E094-3403-B72C-6F0F5A7F19CB}"/>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E3ECC5CF-67BD-D941-EBA1-736FF245124B}"/>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CA62588C-FBE5-3174-5C58-B984DFD9F929}"/>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A4F9C3D4-59B2-F85E-37B5-309268D09686}"/>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C47AF288-D88C-7FE1-4E36-0EDEDAC5AD74}"/>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3C9953C1-26E9-89DA-208F-98F2143962DA}"/>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56C0338F-644E-685A-033F-AFF0D54F05C3}"/>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D5790890-9795-7AB7-A8DD-5B57618E9B5B}"/>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F86C4037-B2D0-8099-4AC3-CC4D7BD7E248}"/>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5DAF87CA-4CC2-EAA6-DB13-7CDC6116E472}"/>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F1E3681E-BB5E-86B6-91DF-EB82563C9C18}"/>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94BB5273-8D91-63C5-D5EB-2367055B20B9}"/>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8EA9B079-220C-2653-86B7-0E8477CE4C48}"/>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2A3E37E1-2FB4-F97D-7504-EAD29FE6341B}"/>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265EABA2-E845-F9CB-28F8-097BFEF9EBC4}"/>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1BE89975-87F8-9DE5-E5AD-1EB9A0AA0A50}"/>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307F5CC7-46A8-7694-09C7-A0FBAB6F3458}"/>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9A886227-E27B-4641-FD9D-F9D92E07F7A6}"/>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4A1AF7B2-F536-0B3D-7461-9491D7851E1F}"/>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97C2AB69-82E5-B9FB-5CAA-4626DE83BE77}"/>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8576393F-2658-630B-D2EA-F1D0BE62AADD}"/>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71E370CD-1220-1785-24BD-F787E3718002}"/>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D4F76410-FEC3-77AD-B999-D81D947B403E}"/>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1E5D4A74-355B-6402-AF86-017BE295F67A}"/>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6851ADDA-E713-DF7A-79CF-40774FD1060B}"/>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EA180D7A-7C59-6D41-1D98-FC2D54BE7DE7}"/>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B59B98A8-08BA-9B18-38B8-1031BEB53B95}"/>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246CA281-4D1C-12E5-26B4-D3DE24C6B39A}"/>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F76096F0-09A6-8BBD-42EA-0396504BD811}"/>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89A52B32-1B52-9B87-D8A3-D17AE735103A}"/>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EF23822B-AEBA-BECE-094B-F1BE746A0BAA}"/>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C9CA07FF-2515-7239-2686-15F600C81B8C}"/>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04CFEE97-51DA-EC10-3953-311C513EF0DD}"/>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80984C53-060B-2943-4CC0-A41123C704B2}"/>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BB391626-FF14-FAAC-4154-3A5E2AF0E23E}"/>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A00AD784-3C9B-6690-E242-F02C68B4DC1A}"/>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D8F8B67E-5116-863F-76D9-F11AB21273DC}"/>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613C6392-9651-847A-E1C1-21E89A61E180}"/>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6A45D99A-CBAF-E23C-EA30-9E9732DEC311}"/>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022909F2-4D6E-4DCC-5E8C-BB9F8DF9015F}"/>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ADA3CD62-B531-F4D4-1371-C679C67FEE76}"/>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BE1EDC9F-5D8C-BAE7-B9B3-0124ED15FAD7}"/>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B4C06394-1D82-A84A-C645-C13B700AD3AA}"/>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CDF4A44D-72E8-45D7-D82E-21925E40C8D0}"/>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0B518014-2A7F-B031-586C-6608C35CFA33}"/>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93D86B6D-4C89-6338-E42B-04B8AAA8F0DA}"/>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8FA33A96-FE72-7749-65AA-0AEDFEBB2D84}"/>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6448FDAE-C86D-6AE1-1AC8-FD4268ACE098}"/>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761B4EE6-F68D-BC2D-4EC4-F120B8D37D7A}"/>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A06A30D5-3DF6-8A1F-A16D-912FAC6C368D}"/>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F3150E5B-933F-D6E3-581D-C95A5C2F689A}"/>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6D0D03FE-A88B-0FE2-B607-4BCFBEF5971A}"/>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C0160300-F197-DFA6-017E-B16B691D553B}"/>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EDB08189-28C3-CAC3-97BD-E10BEF4277AE}"/>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78CB2345-FCE6-3EE9-6506-090A02ED8386}"/>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0C25BC77-D67F-70E9-7574-C5913D6B76BB}"/>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48F9E365-9410-555A-C998-31169A3BBCF8}"/>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5225C6B2-E881-7993-1DE7-670C11FBD769}"/>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E8008E21-1B1E-DD2B-9826-7BC24DF89DD5}"/>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53CB1421-5C7F-3588-DED5-CB1C37DA7A23}"/>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C3FD2C80-9970-D04B-F196-40D2BEBE2984}"/>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3379D490-F42D-9DF5-032D-3F4C85A3EE67}"/>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DEF0BE9A-9CBC-D758-3751-E7A351C674D5}"/>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C303BFC6-5AF6-6A4A-DDB7-AC27B469094E}"/>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AD5B6964-6F6F-2DAC-8E70-EA9C9C3BD982}"/>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5FEB1E89-0075-4D88-C998-13814340A914}"/>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CDA239F0-6760-4781-7B5D-64C79E9B821F}"/>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1025591E-E1B2-6437-4EB4-6C89C074CEFC}"/>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6A2521FC-2C40-21B2-D495-6FF6F7EF91C7}"/>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69C26E07-E6AC-6EE8-312F-DAE0345DC35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84FA46C8-E78C-C631-647F-C9CE4F682FB0}"/>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CCFE9871-101B-9E3E-7E27-A87CDD9512E5}"/>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85BC1E5D-F684-054A-1582-804109BB59C5}"/>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EAC7B876-C3DB-CD5D-0C00-B05A74638EB6}"/>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813E6B8F-9075-B3CE-0580-1A3A89D5320D}"/>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C11BC5FF-49DD-2D57-72FB-3935EFC293F0}"/>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FFC35453-7DF4-9CDA-333F-D1A7217DB77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0356025C-84B4-E3A3-1B11-F2318997070E}"/>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EC359DAC-862C-85F1-0894-2730828F7611}"/>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9C334772-4C6F-E58F-BC74-0CCCC97596A4}"/>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8037D74C-D513-96CD-2C83-5B865D2552CB}"/>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8D5805C6-B1B4-4550-C1D3-ACAF36437034}"/>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2F92C9D7-22CD-94FE-D6FD-43D19EE1F48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AA12F33B-14C7-4742-EA4F-92E4FDE6834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BCAF1DC6-E7C4-099B-A9CF-0AD196F05F4D}"/>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DA1B4F58-A2BF-0F21-9277-A2FAD7B098BA}"/>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87CB0703-2231-D2BA-FF92-92BBB3C80288}"/>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85E3E1E5-32EE-3CA0-D36A-CE31D3A269D5}"/>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4817B6B0-303C-378B-50D9-F749D8BDA60E}"/>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060E4919-9CA8-D1F2-139F-E25B210EC416}"/>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7C9504A4-177D-3C3D-EFB6-AF4A27C52A10}"/>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05044694-FEDB-CF70-4C24-B3640F90DBAF}"/>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7E74AD36-97C4-E826-D473-3C1A2FF0E30A}"/>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44654A4A-C0B3-C5A5-52A8-08DA4A17F62A}"/>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925B5B61-1164-53AC-8AAB-36ABBDB22EF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DC5668D7-F64B-25B8-F2C4-872D15865890}"/>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43837E91-6DCD-095B-96EE-4C1121A8C4FE}"/>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A1BEE2B8-5264-A868-5D67-4B71BC5A1DE4}"/>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24AD63F9-0104-6EE6-C3DA-888FC84652E9}"/>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1A0CA77A-D519-0229-982A-2537F3EB0385}"/>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99A89543-2885-38FD-2248-A093C9D6438C}"/>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DA0D30C3-75C2-5038-EC9C-48321160347E}"/>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4FFEA6C0-29D2-3F2B-AB0F-FBD0FC210953}"/>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A82A8BEE-52B1-A16C-8AD0-10EED035366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88BB624A-B30C-A48C-5B64-B76342834DB9}"/>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44EC546B-9427-70B1-15F2-F0492CDAAC81}"/>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6731DF64-858F-C611-6B26-A6B83172FFC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632FDF6E-0DD8-558E-C484-462F6BADE67C}"/>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D2A79F5A-5160-7D07-19DD-D677AFCE0B4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600F3968-56F6-471C-8219-86F7864DF22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AC0879AD-D3D4-1CE6-E958-04E7FE1E415F}"/>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772D70DA-D39E-3C77-B9CA-918C79B1E34B}"/>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CEAD35F2-C5DE-78D1-5B5A-A981CFF4CA78}"/>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6BA14A24-91D5-92D7-4F74-2A81819CC9DE}"/>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0F2FF1FA-ED92-B027-A969-FF747998E28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D9844057-88E4-7F21-247D-AE899417EDA3}"/>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90941A1E-793A-9B37-E9C9-85D878E23A53}"/>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51298BE4-0BD8-6EFE-E403-EF941F696811}"/>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FEDC9032-41C3-5EC0-4EFB-FE1349483D6E}"/>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D3C605DB-7953-35E7-3A74-64D381924C19}"/>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B0BCE387-7E0C-58AA-35CF-2643803FAD39}"/>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B5AF37EA-D646-C549-A2F5-B57777748BC6}"/>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0DCBE1A4-7CAB-5D85-C75B-DDB14612EFF5}"/>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2B33A925-49A9-26A4-9FAA-DE69EC5B56FC}"/>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91D4FF61-4EAE-77CD-C5E1-CC691E71729F}"/>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645E34AA-308D-A10E-7FFE-8AE1FA557350}"/>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26FA6E7D-0448-B77C-0A34-C08B05EF8053}"/>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1FB0713E-7FF7-D168-7BAF-89F078301266}"/>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883E579B-0965-7D0B-81A6-424C8DBD1760}"/>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978A90BF-69CF-9F0B-5DE8-D5FA9FB8B78A}"/>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6AFD140B-8CCD-24F3-0E29-AAB10A4616EA}"/>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634CD8CA-5592-50A3-F640-13631C5E257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B74277A7-78E6-AF86-E151-C3E703945178}"/>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BD67377F-CD2D-4901-83EA-5FE9ACEA464A}"/>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48803541-EE8E-65C7-E4A5-3D1FFA20700E}"/>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A68C7206-2D51-AED0-291F-8CCC93589B2A}"/>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7D583E42-2104-8F1A-6338-C8C245FFBD6E}"/>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5628DA61-B792-0350-0174-89CEF8F5C756}"/>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B2DE2083-5DB8-2FB8-0211-F397275609E7}"/>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A5FDB0A7-7840-0BA5-0588-4355A0C7F227}"/>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0EB60485-EBFF-B935-105D-9335D8AD4E9E}"/>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9D829377-1F22-C073-0C22-58A9FB7CD95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BBFD5E08-4AED-4AFF-3B89-93F6E3B27AC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D39979BF-221D-2E50-C33F-7A24A8BDE720}"/>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AFAE9591-0A71-E674-3EE6-BEAC70C4BD8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C1AC04B4-CBB4-F81E-FE05-2A13341AE51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5A48459E-2636-E5E2-8267-091619A97904}"/>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2D4BA347-6B5D-2B5F-371B-A7B21F30B5CA}"/>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886B4FC2-1C2B-EFC1-51D5-3D978A6EF89E}"/>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E022FED1-D4B6-C385-03F4-84F19A82BE24}"/>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E23A0C0E-E3AA-F959-A114-323D9FAE1DDD}"/>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7E6899E3-BE52-A93A-E549-8659029F6AF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57B773EF-ADC8-8640-151D-174772639ABF}"/>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EE0313D2-385F-AAFC-511A-FB11780D0CD8}"/>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2815FD83-11E6-0697-CA5B-3528292205DB}"/>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D4150B51-C110-A1FE-B361-E4B0F3895352}"/>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5BA3E5CF-74E9-C9AF-321D-EA7C147566CD}"/>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E1A5403C-4488-E876-72F1-45B49822A6CA}"/>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F8374E79-A2E0-7F75-615A-ECF87B0C402B}"/>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29E5EBB8-69CD-2A0B-47D3-0D7706F2ACD7}"/>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48859214-C7DD-712C-78FB-6F56A76CDBFC}"/>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A5E27033-8A1E-B227-C98F-CBA8ECA69DA3}"/>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805F3043-70DB-E03F-DC24-5FAA172F7FA0}"/>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CAEE8109-A67C-AA54-187B-A9F37C7B8866}"/>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1FCF0DD2-E5EF-6142-7BE1-5D5C994FAA22}"/>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0E614BE8-C062-FA88-DCF7-82493A57A294}"/>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1FB5DAC7-02FB-F402-4089-486AA9746E3F}"/>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106B8447-9F3F-9C3B-7B2C-83719C3E51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01383F3A-3632-F8E7-85EA-69C2F5AEAD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8" name="Freihandform 26">
            <a:extLst>
              <a:ext uri="{FF2B5EF4-FFF2-40B4-BE49-F238E27FC236}">
                <a16:creationId xmlns:a16="http://schemas.microsoft.com/office/drawing/2014/main" id="{7244864F-7AEF-ADF2-5559-A383BB2306E5}"/>
              </a:ext>
            </a:extLst>
          </p:cNvPr>
          <p:cNvSpPr/>
          <p:nvPr/>
        </p:nvSpPr>
        <p:spPr>
          <a:xfrm>
            <a:off x="2317999" y="1162409"/>
            <a:ext cx="976564" cy="47183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11" name="Freihandform 26">
            <a:extLst>
              <a:ext uri="{FF2B5EF4-FFF2-40B4-BE49-F238E27FC236}">
                <a16:creationId xmlns:a16="http://schemas.microsoft.com/office/drawing/2014/main" id="{0AC11D69-16DC-EFC3-8EE2-B29DF265789D}"/>
              </a:ext>
            </a:extLst>
          </p:cNvPr>
          <p:cNvSpPr/>
          <p:nvPr/>
        </p:nvSpPr>
        <p:spPr>
          <a:xfrm>
            <a:off x="5568637" y="1170485"/>
            <a:ext cx="3138920" cy="47183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26" name="Freihandform 26">
            <a:extLst>
              <a:ext uri="{FF2B5EF4-FFF2-40B4-BE49-F238E27FC236}">
                <a16:creationId xmlns:a16="http://schemas.microsoft.com/office/drawing/2014/main" id="{69D32036-D845-217F-EF88-E85AE9F8F005}"/>
              </a:ext>
            </a:extLst>
          </p:cNvPr>
          <p:cNvSpPr/>
          <p:nvPr/>
        </p:nvSpPr>
        <p:spPr>
          <a:xfrm>
            <a:off x="4494377" y="1170485"/>
            <a:ext cx="976564" cy="47183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33" name="Freihandform 26">
            <a:extLst>
              <a:ext uri="{FF2B5EF4-FFF2-40B4-BE49-F238E27FC236}">
                <a16:creationId xmlns:a16="http://schemas.microsoft.com/office/drawing/2014/main" id="{93DA88E3-5D14-E571-0A0D-3CF1774FE492}"/>
              </a:ext>
            </a:extLst>
          </p:cNvPr>
          <p:cNvSpPr/>
          <p:nvPr/>
        </p:nvSpPr>
        <p:spPr>
          <a:xfrm>
            <a:off x="3403029" y="1169168"/>
            <a:ext cx="976564" cy="47183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43" name="Textfeld 42">
            <a:extLst>
              <a:ext uri="{FF2B5EF4-FFF2-40B4-BE49-F238E27FC236}">
                <a16:creationId xmlns:a16="http://schemas.microsoft.com/office/drawing/2014/main" id="{14EDDAD0-57EB-DA8A-DA45-86F2D5F68A13}"/>
              </a:ext>
            </a:extLst>
          </p:cNvPr>
          <p:cNvSpPr txBox="1"/>
          <p:nvPr/>
        </p:nvSpPr>
        <p:spPr>
          <a:xfrm>
            <a:off x="2378204" y="1227818"/>
            <a:ext cx="836911" cy="342273"/>
          </a:xfrm>
          <a:prstGeom prst="rect">
            <a:avLst/>
          </a:prstGeom>
          <a:noFill/>
        </p:spPr>
        <p:txBody>
          <a:bodyPr wrap="square" rtlCol="0">
            <a:spAutoFit/>
          </a:bodyPr>
          <a:lstStyle/>
          <a:p>
            <a:pPr algn="ctr" defTabSz="530612"/>
            <a:r>
              <a:rPr lang="en-GB" sz="1624" b="1" dirty="0">
                <a:solidFill>
                  <a:srgbClr val="009252"/>
                </a:solidFill>
                <a:latin typeface="Calibri" panose="020F0502020204030204"/>
              </a:rPr>
              <a:t>38 %</a:t>
            </a:r>
          </a:p>
        </p:txBody>
      </p:sp>
      <p:sp>
        <p:nvSpPr>
          <p:cNvPr id="45" name="Textfeld 44">
            <a:extLst>
              <a:ext uri="{FF2B5EF4-FFF2-40B4-BE49-F238E27FC236}">
                <a16:creationId xmlns:a16="http://schemas.microsoft.com/office/drawing/2014/main" id="{63505F6D-56AE-F432-E4E3-B59BE6A52745}"/>
              </a:ext>
            </a:extLst>
          </p:cNvPr>
          <p:cNvSpPr txBox="1"/>
          <p:nvPr/>
        </p:nvSpPr>
        <p:spPr>
          <a:xfrm>
            <a:off x="3480635" y="1230172"/>
            <a:ext cx="836911" cy="342273"/>
          </a:xfrm>
          <a:prstGeom prst="rect">
            <a:avLst/>
          </a:prstGeom>
          <a:noFill/>
        </p:spPr>
        <p:txBody>
          <a:bodyPr wrap="square" rtlCol="0">
            <a:spAutoFit/>
          </a:bodyPr>
          <a:lstStyle/>
          <a:p>
            <a:pPr algn="ctr" defTabSz="530612"/>
            <a:r>
              <a:rPr lang="en-GB" sz="1624" b="1" dirty="0">
                <a:solidFill>
                  <a:srgbClr val="009252"/>
                </a:solidFill>
                <a:latin typeface="Calibri" panose="020F0502020204030204"/>
              </a:rPr>
              <a:t>43 %</a:t>
            </a:r>
          </a:p>
        </p:txBody>
      </p:sp>
      <p:sp>
        <p:nvSpPr>
          <p:cNvPr id="47" name="Textfeld 46">
            <a:extLst>
              <a:ext uri="{FF2B5EF4-FFF2-40B4-BE49-F238E27FC236}">
                <a16:creationId xmlns:a16="http://schemas.microsoft.com/office/drawing/2014/main" id="{9E34DC95-43CF-AB5A-D14A-50CF4A3A0534}"/>
              </a:ext>
            </a:extLst>
          </p:cNvPr>
          <p:cNvSpPr txBox="1"/>
          <p:nvPr/>
        </p:nvSpPr>
        <p:spPr>
          <a:xfrm>
            <a:off x="4558996" y="1233925"/>
            <a:ext cx="836911" cy="342273"/>
          </a:xfrm>
          <a:prstGeom prst="rect">
            <a:avLst/>
          </a:prstGeom>
          <a:noFill/>
        </p:spPr>
        <p:txBody>
          <a:bodyPr wrap="square" rtlCol="0">
            <a:spAutoFit/>
          </a:bodyPr>
          <a:lstStyle/>
          <a:p>
            <a:pPr algn="ctr" defTabSz="530612"/>
            <a:r>
              <a:rPr lang="en-GB" sz="1624" b="1" dirty="0">
                <a:solidFill>
                  <a:srgbClr val="009252"/>
                </a:solidFill>
                <a:latin typeface="Calibri" panose="020F0502020204030204"/>
              </a:rPr>
              <a:t>5 %</a:t>
            </a:r>
          </a:p>
        </p:txBody>
      </p:sp>
      <p:sp>
        <p:nvSpPr>
          <p:cNvPr id="49" name="Textfeld 48">
            <a:extLst>
              <a:ext uri="{FF2B5EF4-FFF2-40B4-BE49-F238E27FC236}">
                <a16:creationId xmlns:a16="http://schemas.microsoft.com/office/drawing/2014/main" id="{4BD3A462-8570-C872-FDDD-74C335A130EE}"/>
              </a:ext>
            </a:extLst>
          </p:cNvPr>
          <p:cNvSpPr txBox="1"/>
          <p:nvPr/>
        </p:nvSpPr>
        <p:spPr>
          <a:xfrm>
            <a:off x="6378594" y="1230593"/>
            <a:ext cx="836911" cy="342273"/>
          </a:xfrm>
          <a:prstGeom prst="rect">
            <a:avLst/>
          </a:prstGeom>
          <a:noFill/>
        </p:spPr>
        <p:txBody>
          <a:bodyPr wrap="square" rtlCol="0">
            <a:spAutoFit/>
          </a:bodyPr>
          <a:lstStyle/>
          <a:p>
            <a:pPr algn="ctr" defTabSz="530612"/>
            <a:r>
              <a:rPr lang="en-GB" sz="1624" b="1" dirty="0">
                <a:solidFill>
                  <a:srgbClr val="009252"/>
                </a:solidFill>
                <a:latin typeface="Calibri" panose="020F0502020204030204"/>
              </a:rPr>
              <a:t>14 %</a:t>
            </a:r>
          </a:p>
        </p:txBody>
      </p:sp>
    </p:spTree>
    <p:extLst>
      <p:ext uri="{BB962C8B-B14F-4D97-AF65-F5344CB8AC3E}">
        <p14:creationId xmlns:p14="http://schemas.microsoft.com/office/powerpoint/2010/main" val="4773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6" grpId="0" animBg="1"/>
      <p:bldP spid="33" grpId="0" animBg="1"/>
      <p:bldP spid="43" grpId="0"/>
      <p:bldP spid="45" grpId="0"/>
      <p:bldP spid="47" grpId="0"/>
      <p:bldP spid="4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876FF98-073B-31E8-10ED-5C8F4AA9FC19}"/>
              </a:ext>
            </a:extLst>
          </p:cNvPr>
          <p:cNvSpPr>
            <a:spLocks noGrp="1"/>
          </p:cNvSpPr>
          <p:nvPr>
            <p:ph type="title"/>
          </p:nvPr>
        </p:nvSpPr>
        <p:spPr/>
        <p:txBody>
          <a:bodyPr/>
          <a:lstStyle/>
          <a:p>
            <a:r>
              <a:rPr lang="en-GB" noProof="0" dirty="0"/>
              <a:t>Challenges</a:t>
            </a:r>
          </a:p>
        </p:txBody>
      </p:sp>
      <p:sp>
        <p:nvSpPr>
          <p:cNvPr id="8" name="Textplatzhalter 7">
            <a:extLst>
              <a:ext uri="{FF2B5EF4-FFF2-40B4-BE49-F238E27FC236}">
                <a16:creationId xmlns:a16="http://schemas.microsoft.com/office/drawing/2014/main" id="{AD84ACA3-38AA-33E2-C798-963481B3ACCC}"/>
              </a:ext>
            </a:extLst>
          </p:cNvPr>
          <p:cNvSpPr>
            <a:spLocks noGrp="1"/>
          </p:cNvSpPr>
          <p:nvPr>
            <p:ph type="body" idx="1"/>
          </p:nvPr>
        </p:nvSpPr>
        <p:spPr/>
        <p:txBody>
          <a:bodyPr/>
          <a:lstStyle/>
          <a:p>
            <a:endParaRPr lang="en-GB" noProof="0" dirty="0"/>
          </a:p>
        </p:txBody>
      </p:sp>
    </p:spTree>
    <p:extLst>
      <p:ext uri="{BB962C8B-B14F-4D97-AF65-F5344CB8AC3E}">
        <p14:creationId xmlns:p14="http://schemas.microsoft.com/office/powerpoint/2010/main" val="8295850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C1C16-6777-8C6C-98CD-3057533DCC88}"/>
              </a:ext>
            </a:extLst>
          </p:cNvPr>
          <p:cNvSpPr>
            <a:spLocks noGrp="1"/>
          </p:cNvSpPr>
          <p:nvPr>
            <p:ph type="title"/>
          </p:nvPr>
        </p:nvSpPr>
        <p:spPr/>
        <p:txBody>
          <a:bodyPr/>
          <a:lstStyle/>
          <a:p>
            <a:r>
              <a:rPr lang="en-GB" noProof="0" dirty="0"/>
              <a:t>Current Challenges</a:t>
            </a:r>
          </a:p>
        </p:txBody>
      </p:sp>
      <p:sp>
        <p:nvSpPr>
          <p:cNvPr id="5" name="Foliennummernplatzhalter 4">
            <a:extLst>
              <a:ext uri="{FF2B5EF4-FFF2-40B4-BE49-F238E27FC236}">
                <a16:creationId xmlns:a16="http://schemas.microsoft.com/office/drawing/2014/main" id="{A5D15BCE-E9D1-2FBC-AE19-D86E086ADB65}"/>
              </a:ext>
            </a:extLst>
          </p:cNvPr>
          <p:cNvSpPr>
            <a:spLocks noGrp="1"/>
          </p:cNvSpPr>
          <p:nvPr>
            <p:ph type="sldNum" sz="quarter" idx="11"/>
          </p:nvPr>
        </p:nvSpPr>
        <p:spPr/>
        <p:txBody>
          <a:bodyPr/>
          <a:lstStyle/>
          <a:p>
            <a:pPr defTabSz="530612"/>
            <a:fld id="{A8A19448-3CC3-4229-8959-125D28314A5E}" type="slidenum">
              <a:rPr lang="en-GB">
                <a:solidFill>
                  <a:srgbClr val="009252"/>
                </a:solidFill>
                <a:latin typeface="Calibri" panose="020F0502020204030204"/>
              </a:rPr>
              <a:pPr defTabSz="530612"/>
              <a:t>78</a:t>
            </a:fld>
            <a:endParaRPr lang="en-GB" dirty="0">
              <a:solidFill>
                <a:srgbClr val="009252"/>
              </a:solidFill>
              <a:latin typeface="Calibri" panose="020F0502020204030204"/>
            </a:endParaRPr>
          </a:p>
        </p:txBody>
      </p:sp>
      <p:sp>
        <p:nvSpPr>
          <p:cNvPr id="8" name="Rechteck: abgerundete Ecken 7">
            <a:extLst>
              <a:ext uri="{FF2B5EF4-FFF2-40B4-BE49-F238E27FC236}">
                <a16:creationId xmlns:a16="http://schemas.microsoft.com/office/drawing/2014/main" id="{1AE21AE5-242C-6ED3-1B05-29A40FB2FDD1}"/>
              </a:ext>
            </a:extLst>
          </p:cNvPr>
          <p:cNvSpPr/>
          <p:nvPr/>
        </p:nvSpPr>
        <p:spPr>
          <a:xfrm>
            <a:off x="455830" y="1214328"/>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endParaRPr lang="en-GB" sz="1624" dirty="0">
              <a:solidFill>
                <a:srgbClr val="000000"/>
              </a:solidFill>
              <a:latin typeface="Calibri" panose="020F0502020204030204"/>
            </a:endParaRPr>
          </a:p>
          <a:p>
            <a:pPr algn="ctr" defTabSz="530612"/>
            <a:r>
              <a:rPr lang="en-GB" sz="1624" dirty="0">
                <a:solidFill>
                  <a:srgbClr val="000000"/>
                </a:solidFill>
                <a:latin typeface="Calibri" panose="020F0502020204030204"/>
              </a:rPr>
              <a:t>Quantities put into the market are decreasing significantly </a:t>
            </a:r>
          </a:p>
          <a:p>
            <a:pPr algn="ctr" defTabSz="530612"/>
            <a:endParaRPr lang="en-GB" sz="1624" dirty="0">
              <a:solidFill>
                <a:srgbClr val="000000"/>
              </a:solidFill>
              <a:latin typeface="Calibri" panose="020F0502020204030204"/>
            </a:endParaRPr>
          </a:p>
          <a:p>
            <a:pPr algn="ctr" defTabSz="530612"/>
            <a:r>
              <a:rPr lang="en-GB" sz="1624" dirty="0">
                <a:solidFill>
                  <a:srgbClr val="000000"/>
                </a:solidFill>
                <a:latin typeface="Calibri" panose="020F0502020204030204"/>
              </a:rPr>
              <a:t>Collection quantities are more or less stagnant</a:t>
            </a:r>
          </a:p>
          <a:p>
            <a:pPr algn="ctr" defTabSz="530612"/>
            <a:endParaRPr lang="en-GB" sz="1624" dirty="0">
              <a:solidFill>
                <a:srgbClr val="000000"/>
              </a:solidFill>
              <a:latin typeface="Calibri" panose="020F0502020204030204"/>
            </a:endParaRPr>
          </a:p>
        </p:txBody>
      </p:sp>
      <p:sp>
        <p:nvSpPr>
          <p:cNvPr id="10" name="Rechteck: abgerundete Ecken 9">
            <a:extLst>
              <a:ext uri="{FF2B5EF4-FFF2-40B4-BE49-F238E27FC236}">
                <a16:creationId xmlns:a16="http://schemas.microsoft.com/office/drawing/2014/main" id="{DAF8D42E-0104-A8DD-AACE-6B8856923D40}"/>
              </a:ext>
            </a:extLst>
          </p:cNvPr>
          <p:cNvSpPr/>
          <p:nvPr/>
        </p:nvSpPr>
        <p:spPr>
          <a:xfrm>
            <a:off x="4963270" y="1204831"/>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624" dirty="0">
                <a:solidFill>
                  <a:srgbClr val="000000"/>
                </a:solidFill>
                <a:latin typeface="Calibri" panose="020F0502020204030204"/>
              </a:rPr>
              <a:t>Operational partners are demanding higher prices mainly due to increasing </a:t>
            </a:r>
            <a:r>
              <a:rPr lang="en-GB" sz="1624" dirty="0" err="1">
                <a:solidFill>
                  <a:srgbClr val="000000"/>
                </a:solidFill>
                <a:latin typeface="Calibri" panose="020F0502020204030204"/>
              </a:rPr>
              <a:t>labor</a:t>
            </a:r>
            <a:r>
              <a:rPr lang="en-GB" sz="1624" dirty="0">
                <a:solidFill>
                  <a:srgbClr val="000000"/>
                </a:solidFill>
                <a:latin typeface="Calibri" panose="020F0502020204030204"/>
              </a:rPr>
              <a:t> costs and fuel price</a:t>
            </a:r>
          </a:p>
          <a:p>
            <a:pPr algn="ctr" defTabSz="530612"/>
            <a:endParaRPr lang="en-GB" sz="1624" dirty="0">
              <a:solidFill>
                <a:srgbClr val="000000"/>
              </a:solidFill>
              <a:latin typeface="Calibri" panose="020F0502020204030204"/>
            </a:endParaRPr>
          </a:p>
        </p:txBody>
      </p:sp>
      <p:sp>
        <p:nvSpPr>
          <p:cNvPr id="12" name="Rechteck: abgerundete Ecken 11">
            <a:extLst>
              <a:ext uri="{FF2B5EF4-FFF2-40B4-BE49-F238E27FC236}">
                <a16:creationId xmlns:a16="http://schemas.microsoft.com/office/drawing/2014/main" id="{3487B042-D377-B508-DA7C-F53E0C727FAD}"/>
              </a:ext>
            </a:extLst>
          </p:cNvPr>
          <p:cNvSpPr/>
          <p:nvPr/>
        </p:nvSpPr>
        <p:spPr>
          <a:xfrm>
            <a:off x="455830" y="3328956"/>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endParaRPr lang="en-GB" sz="1624" dirty="0">
              <a:solidFill>
                <a:srgbClr val="000000"/>
              </a:solidFill>
              <a:latin typeface="Calibri" panose="020F0502020204030204"/>
            </a:endParaRPr>
          </a:p>
          <a:p>
            <a:pPr algn="ctr" defTabSz="530612"/>
            <a:r>
              <a:rPr lang="en-GB" sz="1624" dirty="0">
                <a:solidFill>
                  <a:srgbClr val="000000"/>
                </a:solidFill>
                <a:latin typeface="Calibri" panose="020F0502020204030204"/>
              </a:rPr>
              <a:t>Recycling of coloured glass </a:t>
            </a:r>
            <a:br>
              <a:rPr lang="en-GB" sz="1624" dirty="0">
                <a:solidFill>
                  <a:srgbClr val="000000"/>
                </a:solidFill>
                <a:latin typeface="Calibri" panose="020F0502020204030204"/>
              </a:rPr>
            </a:br>
            <a:r>
              <a:rPr lang="en-GB" sz="1624" dirty="0">
                <a:solidFill>
                  <a:srgbClr val="000000"/>
                </a:solidFill>
                <a:latin typeface="Calibri" panose="020F0502020204030204"/>
              </a:rPr>
              <a:t>unstable</a:t>
            </a:r>
          </a:p>
          <a:p>
            <a:pPr algn="ctr" defTabSz="530612"/>
            <a:endParaRPr lang="en-GB" sz="1624" dirty="0">
              <a:solidFill>
                <a:srgbClr val="000000"/>
              </a:solidFill>
              <a:latin typeface="Calibri" panose="020F0502020204030204"/>
            </a:endParaRPr>
          </a:p>
          <a:p>
            <a:pPr algn="ctr" defTabSz="530612"/>
            <a:endParaRPr lang="en-GB" sz="1624" dirty="0">
              <a:solidFill>
                <a:srgbClr val="000000"/>
              </a:solidFill>
              <a:latin typeface="Calibri" panose="020F0502020204030204"/>
            </a:endParaRPr>
          </a:p>
        </p:txBody>
      </p:sp>
      <p:grpSp>
        <p:nvGrpSpPr>
          <p:cNvPr id="102" name="Gruppieren 101">
            <a:extLst>
              <a:ext uri="{FF2B5EF4-FFF2-40B4-BE49-F238E27FC236}">
                <a16:creationId xmlns:a16="http://schemas.microsoft.com/office/drawing/2014/main" id="{5B001E2F-BC02-FC37-D10B-ABB332DDEC9B}"/>
              </a:ext>
            </a:extLst>
          </p:cNvPr>
          <p:cNvGrpSpPr/>
          <p:nvPr/>
        </p:nvGrpSpPr>
        <p:grpSpPr>
          <a:xfrm>
            <a:off x="2883438" y="4146424"/>
            <a:ext cx="1178083" cy="733271"/>
            <a:chOff x="5975737" y="2528742"/>
            <a:chExt cx="384108" cy="269926"/>
          </a:xfrm>
        </p:grpSpPr>
        <p:grpSp>
          <p:nvGrpSpPr>
            <p:cNvPr id="103" name="Gruppieren 102">
              <a:extLst>
                <a:ext uri="{FF2B5EF4-FFF2-40B4-BE49-F238E27FC236}">
                  <a16:creationId xmlns:a16="http://schemas.microsoft.com/office/drawing/2014/main" id="{3C1AC1D6-DECE-AF2C-552A-7558F38CDE3B}"/>
                </a:ext>
              </a:extLst>
            </p:cNvPr>
            <p:cNvGrpSpPr/>
            <p:nvPr/>
          </p:nvGrpSpPr>
          <p:grpSpPr>
            <a:xfrm>
              <a:off x="5975737" y="2528742"/>
              <a:ext cx="353976" cy="269926"/>
              <a:chOff x="5975737" y="2528742"/>
              <a:chExt cx="353976" cy="269926"/>
            </a:xfrm>
          </p:grpSpPr>
          <p:sp>
            <p:nvSpPr>
              <p:cNvPr id="112" name="Freihandform: Form 111">
                <a:extLst>
                  <a:ext uri="{FF2B5EF4-FFF2-40B4-BE49-F238E27FC236}">
                    <a16:creationId xmlns:a16="http://schemas.microsoft.com/office/drawing/2014/main" id="{7632E83A-9E49-318B-FB33-F11B116A4C9F}"/>
                  </a:ext>
                </a:extLst>
              </p:cNvPr>
              <p:cNvSpPr/>
              <p:nvPr/>
            </p:nvSpPr>
            <p:spPr>
              <a:xfrm rot="8099514">
                <a:off x="6293348" y="2762303"/>
                <a:ext cx="41954" cy="30776"/>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113" name="Gruppieren 112">
                <a:extLst>
                  <a:ext uri="{FF2B5EF4-FFF2-40B4-BE49-F238E27FC236}">
                    <a16:creationId xmlns:a16="http://schemas.microsoft.com/office/drawing/2014/main" id="{73655702-C7C8-4FBE-1E69-92CCC635AF9B}"/>
                  </a:ext>
                </a:extLst>
              </p:cNvPr>
              <p:cNvGrpSpPr/>
              <p:nvPr/>
            </p:nvGrpSpPr>
            <p:grpSpPr>
              <a:xfrm>
                <a:off x="5975737" y="2528742"/>
                <a:ext cx="316311" cy="253674"/>
                <a:chOff x="5975737" y="2528742"/>
                <a:chExt cx="316311" cy="253674"/>
              </a:xfrm>
            </p:grpSpPr>
            <p:grpSp>
              <p:nvGrpSpPr>
                <p:cNvPr id="114" name="Grafik 164">
                  <a:extLst>
                    <a:ext uri="{FF2B5EF4-FFF2-40B4-BE49-F238E27FC236}">
                      <a16:creationId xmlns:a16="http://schemas.microsoft.com/office/drawing/2014/main" id="{50A05C44-7E52-FEEC-69C8-B37EDCC41D67}"/>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40" name="Grafik 164">
                    <a:extLst>
                      <a:ext uri="{FF2B5EF4-FFF2-40B4-BE49-F238E27FC236}">
                        <a16:creationId xmlns:a16="http://schemas.microsoft.com/office/drawing/2014/main" id="{92728AB1-6022-585B-7BAB-4C912D678317}"/>
                      </a:ext>
                    </a:extLst>
                  </p:cNvPr>
                  <p:cNvGrpSpPr/>
                  <p:nvPr/>
                </p:nvGrpSpPr>
                <p:grpSpPr>
                  <a:xfrm>
                    <a:off x="4059000" y="3629342"/>
                    <a:ext cx="276692" cy="163488"/>
                    <a:chOff x="4059000" y="3629342"/>
                    <a:chExt cx="276692" cy="163488"/>
                  </a:xfrm>
                  <a:grpFill/>
                </p:grpSpPr>
                <p:grpSp>
                  <p:nvGrpSpPr>
                    <p:cNvPr id="141" name="Grafik 164">
                      <a:extLst>
                        <a:ext uri="{FF2B5EF4-FFF2-40B4-BE49-F238E27FC236}">
                          <a16:creationId xmlns:a16="http://schemas.microsoft.com/office/drawing/2014/main" id="{D0610C8D-C53E-A474-C381-04D8FAB6435C}"/>
                        </a:ext>
                      </a:extLst>
                    </p:cNvPr>
                    <p:cNvGrpSpPr/>
                    <p:nvPr/>
                  </p:nvGrpSpPr>
                  <p:grpSpPr>
                    <a:xfrm>
                      <a:off x="4059000" y="3629342"/>
                      <a:ext cx="276692" cy="163488"/>
                      <a:chOff x="4059000" y="3629342"/>
                      <a:chExt cx="276692" cy="163488"/>
                    </a:xfrm>
                    <a:grpFill/>
                  </p:grpSpPr>
                  <p:sp>
                    <p:nvSpPr>
                      <p:cNvPr id="142" name="Freihandform: Form 141">
                        <a:extLst>
                          <a:ext uri="{FF2B5EF4-FFF2-40B4-BE49-F238E27FC236}">
                            <a16:creationId xmlns:a16="http://schemas.microsoft.com/office/drawing/2014/main" id="{BBDA55BE-022C-D7F3-C1A0-2E30BCCC11E4}"/>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3" name="Freihandform: Form 142">
                        <a:extLst>
                          <a:ext uri="{FF2B5EF4-FFF2-40B4-BE49-F238E27FC236}">
                            <a16:creationId xmlns:a16="http://schemas.microsoft.com/office/drawing/2014/main" id="{E03B09AD-1B57-186C-6464-30B7ECE14C46}"/>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4" name="Freihandform: Form 143">
                        <a:extLst>
                          <a:ext uri="{FF2B5EF4-FFF2-40B4-BE49-F238E27FC236}">
                            <a16:creationId xmlns:a16="http://schemas.microsoft.com/office/drawing/2014/main" id="{3F73A2ED-3F96-AB7E-4521-D9C41EF89C69}"/>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5" name="Freihandform: Form 144">
                        <a:extLst>
                          <a:ext uri="{FF2B5EF4-FFF2-40B4-BE49-F238E27FC236}">
                            <a16:creationId xmlns:a16="http://schemas.microsoft.com/office/drawing/2014/main" id="{53F39172-E84D-07E0-9804-8457651D6B5B}"/>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6" name="Freihandform: Form 145">
                        <a:extLst>
                          <a:ext uri="{FF2B5EF4-FFF2-40B4-BE49-F238E27FC236}">
                            <a16:creationId xmlns:a16="http://schemas.microsoft.com/office/drawing/2014/main" id="{BF7C843C-11DD-CF21-48A8-34FCA55A174B}"/>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7" name="Freihandform: Form 146">
                        <a:extLst>
                          <a:ext uri="{FF2B5EF4-FFF2-40B4-BE49-F238E27FC236}">
                            <a16:creationId xmlns:a16="http://schemas.microsoft.com/office/drawing/2014/main" id="{9BB88368-4159-977E-9FAA-B30485BA58FD}"/>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8" name="Freihandform: Form 147">
                        <a:extLst>
                          <a:ext uri="{FF2B5EF4-FFF2-40B4-BE49-F238E27FC236}">
                            <a16:creationId xmlns:a16="http://schemas.microsoft.com/office/drawing/2014/main" id="{B394823E-9014-B026-5D04-D1CE7ACAC80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BF213E0A-0436-56C5-D7FE-968F80D7C628}"/>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4FFA42C3-1A43-494C-99E8-CBFEF0A1CAFA}"/>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15" name="Grafik 164">
                  <a:extLst>
                    <a:ext uri="{FF2B5EF4-FFF2-40B4-BE49-F238E27FC236}">
                      <a16:creationId xmlns:a16="http://schemas.microsoft.com/office/drawing/2014/main" id="{CE75A59F-D927-AA26-CC86-FA2D219ADA17}"/>
                    </a:ext>
                  </a:extLst>
                </p:cNvPr>
                <p:cNvGrpSpPr/>
                <p:nvPr/>
              </p:nvGrpSpPr>
              <p:grpSpPr>
                <a:xfrm rot="10800000">
                  <a:off x="6050998" y="2528742"/>
                  <a:ext cx="202652" cy="163232"/>
                  <a:chOff x="4059000" y="3629342"/>
                  <a:chExt cx="276692" cy="163488"/>
                </a:xfrm>
                <a:solidFill>
                  <a:srgbClr val="5CB68A"/>
                </a:solidFill>
              </p:grpSpPr>
              <p:grpSp>
                <p:nvGrpSpPr>
                  <p:cNvPr id="129" name="Grafik 164">
                    <a:extLst>
                      <a:ext uri="{FF2B5EF4-FFF2-40B4-BE49-F238E27FC236}">
                        <a16:creationId xmlns:a16="http://schemas.microsoft.com/office/drawing/2014/main" id="{B0D5C66E-0B8D-2370-98D2-B5F1A12EBB91}"/>
                      </a:ext>
                    </a:extLst>
                  </p:cNvPr>
                  <p:cNvGrpSpPr/>
                  <p:nvPr/>
                </p:nvGrpSpPr>
                <p:grpSpPr>
                  <a:xfrm>
                    <a:off x="4059000" y="3629342"/>
                    <a:ext cx="276692" cy="163488"/>
                    <a:chOff x="4059000" y="3629342"/>
                    <a:chExt cx="276692" cy="163488"/>
                  </a:xfrm>
                  <a:grpFill/>
                </p:grpSpPr>
                <p:grpSp>
                  <p:nvGrpSpPr>
                    <p:cNvPr id="130" name="Grafik 164">
                      <a:extLst>
                        <a:ext uri="{FF2B5EF4-FFF2-40B4-BE49-F238E27FC236}">
                          <a16:creationId xmlns:a16="http://schemas.microsoft.com/office/drawing/2014/main" id="{677FC629-1CE1-2C28-1A3A-060F219F1E48}"/>
                        </a:ext>
                      </a:extLst>
                    </p:cNvPr>
                    <p:cNvGrpSpPr/>
                    <p:nvPr/>
                  </p:nvGrpSpPr>
                  <p:grpSpPr>
                    <a:xfrm>
                      <a:off x="4059000" y="3629342"/>
                      <a:ext cx="276692" cy="163488"/>
                      <a:chOff x="4059000" y="3629342"/>
                      <a:chExt cx="276692" cy="163488"/>
                    </a:xfrm>
                    <a:grpFill/>
                  </p:grpSpPr>
                  <p:sp>
                    <p:nvSpPr>
                      <p:cNvPr id="131" name="Freihandform: Form 130">
                        <a:extLst>
                          <a:ext uri="{FF2B5EF4-FFF2-40B4-BE49-F238E27FC236}">
                            <a16:creationId xmlns:a16="http://schemas.microsoft.com/office/drawing/2014/main" id="{8AC9D6B0-7B12-F6EC-5F5E-47D203E3D7C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2" name="Freihandform: Form 131">
                        <a:extLst>
                          <a:ext uri="{FF2B5EF4-FFF2-40B4-BE49-F238E27FC236}">
                            <a16:creationId xmlns:a16="http://schemas.microsoft.com/office/drawing/2014/main" id="{1CFC256E-3065-EA14-F385-2F547DCF2F27}"/>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3" name="Freihandform: Form 132">
                        <a:extLst>
                          <a:ext uri="{FF2B5EF4-FFF2-40B4-BE49-F238E27FC236}">
                            <a16:creationId xmlns:a16="http://schemas.microsoft.com/office/drawing/2014/main" id="{75814B00-0953-55CB-8231-5F1BC6C7F74E}"/>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4" name="Freihandform: Form 133">
                        <a:extLst>
                          <a:ext uri="{FF2B5EF4-FFF2-40B4-BE49-F238E27FC236}">
                            <a16:creationId xmlns:a16="http://schemas.microsoft.com/office/drawing/2014/main" id="{1D6C49AA-0B28-F342-A45C-62CC828F7E54}"/>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5" name="Freihandform: Form 134">
                        <a:extLst>
                          <a:ext uri="{FF2B5EF4-FFF2-40B4-BE49-F238E27FC236}">
                            <a16:creationId xmlns:a16="http://schemas.microsoft.com/office/drawing/2014/main" id="{68D003B1-6C47-DD6F-D762-136E5D0548D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6" name="Freihandform: Form 135">
                        <a:extLst>
                          <a:ext uri="{FF2B5EF4-FFF2-40B4-BE49-F238E27FC236}">
                            <a16:creationId xmlns:a16="http://schemas.microsoft.com/office/drawing/2014/main" id="{81624C81-C678-4070-DDB0-BA9AC48AA668}"/>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7" name="Freihandform: Form 136">
                        <a:extLst>
                          <a:ext uri="{FF2B5EF4-FFF2-40B4-BE49-F238E27FC236}">
                            <a16:creationId xmlns:a16="http://schemas.microsoft.com/office/drawing/2014/main" id="{F171029C-A507-3CF2-E6D9-267CB8BE3D0A}"/>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8" name="Freihandform: Form 137">
                        <a:extLst>
                          <a:ext uri="{FF2B5EF4-FFF2-40B4-BE49-F238E27FC236}">
                            <a16:creationId xmlns:a16="http://schemas.microsoft.com/office/drawing/2014/main" id="{1942C810-9770-5817-1D97-61A7A71F4128}"/>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9" name="Freihandform: Form 138">
                        <a:extLst>
                          <a:ext uri="{FF2B5EF4-FFF2-40B4-BE49-F238E27FC236}">
                            <a16:creationId xmlns:a16="http://schemas.microsoft.com/office/drawing/2014/main" id="{F30F02BD-5D4C-4E2E-2527-99739DC9E0DE}"/>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
              <p:nvSpPr>
                <p:cNvPr id="116" name="Freihandform: Form 115">
                  <a:extLst>
                    <a:ext uri="{FF2B5EF4-FFF2-40B4-BE49-F238E27FC236}">
                      <a16:creationId xmlns:a16="http://schemas.microsoft.com/office/drawing/2014/main" id="{57139B6C-0604-9E97-9C57-3C70D584DAB0}"/>
                    </a:ext>
                  </a:extLst>
                </p:cNvPr>
                <p:cNvSpPr/>
                <p:nvPr/>
              </p:nvSpPr>
              <p:spPr>
                <a:xfrm rot="8099514">
                  <a:off x="6255683" y="2686130"/>
                  <a:ext cx="41954" cy="30776"/>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117" name="Grafik 164">
                  <a:extLst>
                    <a:ext uri="{FF2B5EF4-FFF2-40B4-BE49-F238E27FC236}">
                      <a16:creationId xmlns:a16="http://schemas.microsoft.com/office/drawing/2014/main" id="{3EDA538C-7604-6596-94AA-F6529A102F31}"/>
                    </a:ext>
                  </a:extLst>
                </p:cNvPr>
                <p:cNvGrpSpPr/>
                <p:nvPr/>
              </p:nvGrpSpPr>
              <p:grpSpPr>
                <a:xfrm rot="10800000">
                  <a:off x="6086063" y="2616713"/>
                  <a:ext cx="178658" cy="163639"/>
                  <a:chOff x="4059000" y="3629342"/>
                  <a:chExt cx="276692" cy="163488"/>
                </a:xfrm>
                <a:solidFill>
                  <a:srgbClr val="009252"/>
                </a:solidFill>
              </p:grpSpPr>
              <p:grpSp>
                <p:nvGrpSpPr>
                  <p:cNvPr id="118" name="Grafik 164">
                    <a:extLst>
                      <a:ext uri="{FF2B5EF4-FFF2-40B4-BE49-F238E27FC236}">
                        <a16:creationId xmlns:a16="http://schemas.microsoft.com/office/drawing/2014/main" id="{5639A18D-B3EC-D2FF-BC90-3D985147935A}"/>
                      </a:ext>
                    </a:extLst>
                  </p:cNvPr>
                  <p:cNvGrpSpPr/>
                  <p:nvPr/>
                </p:nvGrpSpPr>
                <p:grpSpPr>
                  <a:xfrm>
                    <a:off x="4059000" y="3629342"/>
                    <a:ext cx="276692" cy="163488"/>
                    <a:chOff x="4059000" y="3629342"/>
                    <a:chExt cx="276692" cy="163488"/>
                  </a:xfrm>
                  <a:grpFill/>
                </p:grpSpPr>
                <p:grpSp>
                  <p:nvGrpSpPr>
                    <p:cNvPr id="119" name="Grafik 164">
                      <a:extLst>
                        <a:ext uri="{FF2B5EF4-FFF2-40B4-BE49-F238E27FC236}">
                          <a16:creationId xmlns:a16="http://schemas.microsoft.com/office/drawing/2014/main" id="{15D5FD48-C7D6-D998-4008-CB5A48165317}"/>
                        </a:ext>
                      </a:extLst>
                    </p:cNvPr>
                    <p:cNvGrpSpPr/>
                    <p:nvPr/>
                  </p:nvGrpSpPr>
                  <p:grpSpPr>
                    <a:xfrm>
                      <a:off x="4059000" y="3629342"/>
                      <a:ext cx="276692" cy="163488"/>
                      <a:chOff x="4059000" y="3629342"/>
                      <a:chExt cx="276692" cy="163488"/>
                    </a:xfrm>
                    <a:grpFill/>
                  </p:grpSpPr>
                  <p:sp>
                    <p:nvSpPr>
                      <p:cNvPr id="120" name="Freihandform: Form 119">
                        <a:extLst>
                          <a:ext uri="{FF2B5EF4-FFF2-40B4-BE49-F238E27FC236}">
                            <a16:creationId xmlns:a16="http://schemas.microsoft.com/office/drawing/2014/main" id="{5539A5E8-F09E-660D-CA7E-9080D8D01445}"/>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1" name="Freihandform: Form 120">
                        <a:extLst>
                          <a:ext uri="{FF2B5EF4-FFF2-40B4-BE49-F238E27FC236}">
                            <a16:creationId xmlns:a16="http://schemas.microsoft.com/office/drawing/2014/main" id="{46F7DF78-44C7-2E63-93FA-DB705F51374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2" name="Freihandform: Form 121">
                        <a:extLst>
                          <a:ext uri="{FF2B5EF4-FFF2-40B4-BE49-F238E27FC236}">
                            <a16:creationId xmlns:a16="http://schemas.microsoft.com/office/drawing/2014/main" id="{F6D6927E-19DB-D2F4-38B3-F6A6CFCC5BF1}"/>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3" name="Freihandform: Form 122">
                        <a:extLst>
                          <a:ext uri="{FF2B5EF4-FFF2-40B4-BE49-F238E27FC236}">
                            <a16:creationId xmlns:a16="http://schemas.microsoft.com/office/drawing/2014/main" id="{313E80C6-8AFD-C91A-450B-199B753AB7CB}"/>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4" name="Freihandform: Form 123">
                        <a:extLst>
                          <a:ext uri="{FF2B5EF4-FFF2-40B4-BE49-F238E27FC236}">
                            <a16:creationId xmlns:a16="http://schemas.microsoft.com/office/drawing/2014/main" id="{86FE6733-EE7D-8704-896C-0387EBA53D0F}"/>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5" name="Freihandform: Form 124">
                        <a:extLst>
                          <a:ext uri="{FF2B5EF4-FFF2-40B4-BE49-F238E27FC236}">
                            <a16:creationId xmlns:a16="http://schemas.microsoft.com/office/drawing/2014/main" id="{F1BEAFA1-FB62-9DDF-B4BA-844649C7028D}"/>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6" name="Freihandform: Form 125">
                        <a:extLst>
                          <a:ext uri="{FF2B5EF4-FFF2-40B4-BE49-F238E27FC236}">
                            <a16:creationId xmlns:a16="http://schemas.microsoft.com/office/drawing/2014/main" id="{AEA9D466-51EE-D3DC-36C1-1F3E17E7B7C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7" name="Freihandform: Form 126">
                        <a:extLst>
                          <a:ext uri="{FF2B5EF4-FFF2-40B4-BE49-F238E27FC236}">
                            <a16:creationId xmlns:a16="http://schemas.microsoft.com/office/drawing/2014/main" id="{21AADC73-372A-F9DE-82C2-3521B21CDC82}"/>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8" name="Freihandform: Form 127">
                        <a:extLst>
                          <a:ext uri="{FF2B5EF4-FFF2-40B4-BE49-F238E27FC236}">
                            <a16:creationId xmlns:a16="http://schemas.microsoft.com/office/drawing/2014/main" id="{B036E19A-29D6-C2E6-2A27-D9C5AD6C8A7E}"/>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104" name="Grafik 164">
              <a:extLst>
                <a:ext uri="{FF2B5EF4-FFF2-40B4-BE49-F238E27FC236}">
                  <a16:creationId xmlns:a16="http://schemas.microsoft.com/office/drawing/2014/main" id="{BA2E1DA3-D796-B6DA-05F4-52C02CF2A946}"/>
                </a:ext>
              </a:extLst>
            </p:cNvPr>
            <p:cNvGrpSpPr/>
            <p:nvPr/>
          </p:nvGrpSpPr>
          <p:grpSpPr>
            <a:xfrm rot="10800000">
              <a:off x="6213737" y="2693314"/>
              <a:ext cx="146108" cy="99430"/>
              <a:chOff x="4109411" y="3617274"/>
              <a:chExt cx="226281" cy="99338"/>
            </a:xfrm>
            <a:solidFill>
              <a:schemeClr val="bg1"/>
            </a:solidFill>
          </p:grpSpPr>
          <p:grpSp>
            <p:nvGrpSpPr>
              <p:cNvPr id="105" name="Grafik 164">
                <a:extLst>
                  <a:ext uri="{FF2B5EF4-FFF2-40B4-BE49-F238E27FC236}">
                    <a16:creationId xmlns:a16="http://schemas.microsoft.com/office/drawing/2014/main" id="{95F30CF1-8CA1-4ED0-AD64-B72EBC9D011D}"/>
                  </a:ext>
                </a:extLst>
              </p:cNvPr>
              <p:cNvGrpSpPr/>
              <p:nvPr/>
            </p:nvGrpSpPr>
            <p:grpSpPr>
              <a:xfrm>
                <a:off x="4109411" y="3617274"/>
                <a:ext cx="226281" cy="99338"/>
                <a:chOff x="4109411" y="3617274"/>
                <a:chExt cx="226281" cy="99338"/>
              </a:xfrm>
              <a:grpFill/>
            </p:grpSpPr>
            <p:grpSp>
              <p:nvGrpSpPr>
                <p:cNvPr id="106" name="Grafik 164">
                  <a:extLst>
                    <a:ext uri="{FF2B5EF4-FFF2-40B4-BE49-F238E27FC236}">
                      <a16:creationId xmlns:a16="http://schemas.microsoft.com/office/drawing/2014/main" id="{5E4226F8-9F0B-CC71-BE90-3D9C7DDA36FE}"/>
                    </a:ext>
                  </a:extLst>
                </p:cNvPr>
                <p:cNvGrpSpPr/>
                <p:nvPr/>
              </p:nvGrpSpPr>
              <p:grpSpPr>
                <a:xfrm>
                  <a:off x="4109411" y="3617274"/>
                  <a:ext cx="226281" cy="99338"/>
                  <a:chOff x="4109411" y="3617274"/>
                  <a:chExt cx="226281" cy="99338"/>
                </a:xfrm>
                <a:grpFill/>
              </p:grpSpPr>
              <p:sp>
                <p:nvSpPr>
                  <p:cNvPr id="107" name="Freihandform: Form 106">
                    <a:extLst>
                      <a:ext uri="{FF2B5EF4-FFF2-40B4-BE49-F238E27FC236}">
                        <a16:creationId xmlns:a16="http://schemas.microsoft.com/office/drawing/2014/main" id="{E682EA46-45A3-CCF2-A19B-6F7BFC052241}"/>
                      </a:ext>
                    </a:extLst>
                  </p:cNvPr>
                  <p:cNvSpPr/>
                  <p:nvPr/>
                </p:nvSpPr>
                <p:spPr>
                  <a:xfrm rot="18900486">
                    <a:off x="4109411" y="3617274"/>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08" name="Freihandform: Form 107">
                    <a:extLst>
                      <a:ext uri="{FF2B5EF4-FFF2-40B4-BE49-F238E27FC236}">
                        <a16:creationId xmlns:a16="http://schemas.microsoft.com/office/drawing/2014/main" id="{34F46057-98B4-473D-CF90-3A9DAA4E9B8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09" name="Freihandform: Form 108">
                    <a:extLst>
                      <a:ext uri="{FF2B5EF4-FFF2-40B4-BE49-F238E27FC236}">
                        <a16:creationId xmlns:a16="http://schemas.microsoft.com/office/drawing/2014/main" id="{2734869D-0144-7BB4-C518-8E3158C4C139}"/>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10" name="Freihandform: Form 109">
                    <a:extLst>
                      <a:ext uri="{FF2B5EF4-FFF2-40B4-BE49-F238E27FC236}">
                        <a16:creationId xmlns:a16="http://schemas.microsoft.com/office/drawing/2014/main" id="{3D6B3B51-78F4-A60C-50CF-918C6E85902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11" name="Freihandform: Form 110">
                    <a:extLst>
                      <a:ext uri="{FF2B5EF4-FFF2-40B4-BE49-F238E27FC236}">
                        <a16:creationId xmlns:a16="http://schemas.microsoft.com/office/drawing/2014/main" id="{2E921E47-8CF5-EEA4-4CF9-233593C5B2A3}"/>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nvGrpSpPr>
          <p:cNvPr id="168" name="Gruppieren 167">
            <a:extLst>
              <a:ext uri="{FF2B5EF4-FFF2-40B4-BE49-F238E27FC236}">
                <a16:creationId xmlns:a16="http://schemas.microsoft.com/office/drawing/2014/main" id="{37C403C2-D9AA-C36D-4491-A945979CA3BF}"/>
              </a:ext>
            </a:extLst>
          </p:cNvPr>
          <p:cNvGrpSpPr/>
          <p:nvPr/>
        </p:nvGrpSpPr>
        <p:grpSpPr>
          <a:xfrm>
            <a:off x="3812235" y="2568021"/>
            <a:ext cx="318015" cy="308717"/>
            <a:chOff x="5473490" y="329188"/>
            <a:chExt cx="639634" cy="482659"/>
          </a:xfrm>
          <a:solidFill>
            <a:srgbClr val="FBFBEB"/>
          </a:solidFill>
        </p:grpSpPr>
        <p:sp>
          <p:nvSpPr>
            <p:cNvPr id="151" name="Rechteck 150">
              <a:extLst>
                <a:ext uri="{FF2B5EF4-FFF2-40B4-BE49-F238E27FC236}">
                  <a16:creationId xmlns:a16="http://schemas.microsoft.com/office/drawing/2014/main" id="{9ECD65BF-CBC4-6E01-42B3-D5B6260FC63B}"/>
                </a:ext>
              </a:extLst>
            </p:cNvPr>
            <p:cNvSpPr/>
            <p:nvPr/>
          </p:nvSpPr>
          <p:spPr>
            <a:xfrm>
              <a:off x="5499175" y="419718"/>
              <a:ext cx="95104" cy="386822"/>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sp>
          <p:nvSpPr>
            <p:cNvPr id="159" name="Rechteck 158">
              <a:extLst>
                <a:ext uri="{FF2B5EF4-FFF2-40B4-BE49-F238E27FC236}">
                  <a16:creationId xmlns:a16="http://schemas.microsoft.com/office/drawing/2014/main" id="{DCF6CB51-3018-0FD4-93A3-AB3D78BA7F04}"/>
                </a:ext>
              </a:extLst>
            </p:cNvPr>
            <p:cNvSpPr/>
            <p:nvPr/>
          </p:nvSpPr>
          <p:spPr>
            <a:xfrm>
              <a:off x="5657380" y="419718"/>
              <a:ext cx="95104" cy="386822"/>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sp>
          <p:nvSpPr>
            <p:cNvPr id="161" name="Rechteck 160">
              <a:extLst>
                <a:ext uri="{FF2B5EF4-FFF2-40B4-BE49-F238E27FC236}">
                  <a16:creationId xmlns:a16="http://schemas.microsoft.com/office/drawing/2014/main" id="{F6DD4191-E911-E176-2E2F-B028ADA70328}"/>
                </a:ext>
              </a:extLst>
            </p:cNvPr>
            <p:cNvSpPr/>
            <p:nvPr/>
          </p:nvSpPr>
          <p:spPr>
            <a:xfrm>
              <a:off x="5815585" y="419718"/>
              <a:ext cx="95104" cy="392129"/>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sp>
          <p:nvSpPr>
            <p:cNvPr id="163" name="Rechteck 162">
              <a:extLst>
                <a:ext uri="{FF2B5EF4-FFF2-40B4-BE49-F238E27FC236}">
                  <a16:creationId xmlns:a16="http://schemas.microsoft.com/office/drawing/2014/main" id="{160BB364-9872-9075-EB3E-7FEAC04897B2}"/>
                </a:ext>
              </a:extLst>
            </p:cNvPr>
            <p:cNvSpPr/>
            <p:nvPr/>
          </p:nvSpPr>
          <p:spPr>
            <a:xfrm>
              <a:off x="5973790" y="425025"/>
              <a:ext cx="95104" cy="386822"/>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cxnSp>
          <p:nvCxnSpPr>
            <p:cNvPr id="165" name="Gerade Verbindung mit Pfeil 164">
              <a:extLst>
                <a:ext uri="{FF2B5EF4-FFF2-40B4-BE49-F238E27FC236}">
                  <a16:creationId xmlns:a16="http://schemas.microsoft.com/office/drawing/2014/main" id="{B99889A3-03E8-6DB7-11A5-E7835C8B00BD}"/>
                </a:ext>
              </a:extLst>
            </p:cNvPr>
            <p:cNvCxnSpPr>
              <a:cxnSpLocks/>
            </p:cNvCxnSpPr>
            <p:nvPr/>
          </p:nvCxnSpPr>
          <p:spPr>
            <a:xfrm>
              <a:off x="5473490" y="329188"/>
              <a:ext cx="639634" cy="0"/>
            </a:xfrm>
            <a:prstGeom prst="straightConnector1">
              <a:avLst/>
            </a:prstGeom>
            <a:grpFill/>
            <a:ln w="952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6" name="Rechteck: abgerundete Ecken 5">
            <a:extLst>
              <a:ext uri="{FF2B5EF4-FFF2-40B4-BE49-F238E27FC236}">
                <a16:creationId xmlns:a16="http://schemas.microsoft.com/office/drawing/2014/main" id="{87EFCCF5-097D-DD85-A952-65C107A3DA23}"/>
              </a:ext>
            </a:extLst>
          </p:cNvPr>
          <p:cNvSpPr/>
          <p:nvPr/>
        </p:nvSpPr>
        <p:spPr>
          <a:xfrm>
            <a:off x="4963270" y="3313574"/>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624" dirty="0">
                <a:solidFill>
                  <a:srgbClr val="000000"/>
                </a:solidFill>
                <a:latin typeface="Calibri" panose="020F0502020204030204"/>
              </a:rPr>
              <a:t>Public interest on separate</a:t>
            </a:r>
            <a:br>
              <a:rPr lang="en-GB" sz="1624" dirty="0">
                <a:solidFill>
                  <a:srgbClr val="000000"/>
                </a:solidFill>
                <a:latin typeface="Calibri" panose="020F0502020204030204"/>
              </a:rPr>
            </a:br>
            <a:r>
              <a:rPr lang="en-GB" sz="1624" dirty="0">
                <a:solidFill>
                  <a:srgbClr val="000000"/>
                </a:solidFill>
                <a:latin typeface="Calibri" panose="020F0502020204030204"/>
              </a:rPr>
              <a:t>collection is declining</a:t>
            </a:r>
          </a:p>
          <a:p>
            <a:pPr algn="ctr" defTabSz="530612"/>
            <a:endParaRPr lang="en-GB" sz="1624" dirty="0">
              <a:solidFill>
                <a:srgbClr val="000000"/>
              </a:solidFill>
              <a:latin typeface="Calibri" panose="020F0502020204030204"/>
            </a:endParaRPr>
          </a:p>
        </p:txBody>
      </p:sp>
      <p:pic>
        <p:nvPicPr>
          <p:cNvPr id="22" name="Grafik 21">
            <a:extLst>
              <a:ext uri="{FF2B5EF4-FFF2-40B4-BE49-F238E27FC236}">
                <a16:creationId xmlns:a16="http://schemas.microsoft.com/office/drawing/2014/main" id="{6F1FE605-D20F-C139-A73E-732980AE5D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97976" y="1767210"/>
            <a:ext cx="318015" cy="316521"/>
          </a:xfrm>
          <a:prstGeom prst="rect">
            <a:avLst/>
          </a:prstGeom>
        </p:spPr>
      </p:pic>
      <p:pic>
        <p:nvPicPr>
          <p:cNvPr id="24" name="Grafik 23" descr="Münzen Silhouette">
            <a:extLst>
              <a:ext uri="{FF2B5EF4-FFF2-40B4-BE49-F238E27FC236}">
                <a16:creationId xmlns:a16="http://schemas.microsoft.com/office/drawing/2014/main" id="{87D79519-AADD-4F46-0CAB-B93EB5D6964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09004" y="2069787"/>
            <a:ext cx="674659" cy="674659"/>
          </a:xfrm>
          <a:prstGeom prst="rect">
            <a:avLst/>
          </a:prstGeom>
        </p:spPr>
      </p:pic>
      <p:grpSp>
        <p:nvGrpSpPr>
          <p:cNvPr id="7" name="Grafik 3">
            <a:extLst>
              <a:ext uri="{FF2B5EF4-FFF2-40B4-BE49-F238E27FC236}">
                <a16:creationId xmlns:a16="http://schemas.microsoft.com/office/drawing/2014/main" id="{910ABB23-8261-BC96-916A-41E5F8A4FCCF}"/>
              </a:ext>
            </a:extLst>
          </p:cNvPr>
          <p:cNvGrpSpPr/>
          <p:nvPr>
            <p:custDataLst>
              <p:tags r:id="rId1"/>
            </p:custDataLst>
          </p:nvPr>
        </p:nvGrpSpPr>
        <p:grpSpPr>
          <a:xfrm>
            <a:off x="7950751" y="4179810"/>
            <a:ext cx="626667" cy="626667"/>
            <a:chOff x="533430" y="3696079"/>
            <a:chExt cx="540000" cy="540000"/>
          </a:xfrm>
          <a:solidFill>
            <a:schemeClr val="accent1"/>
          </a:solidFill>
        </p:grpSpPr>
        <p:grpSp>
          <p:nvGrpSpPr>
            <p:cNvPr id="9" name="Grafik 3">
              <a:extLst>
                <a:ext uri="{FF2B5EF4-FFF2-40B4-BE49-F238E27FC236}">
                  <a16:creationId xmlns:a16="http://schemas.microsoft.com/office/drawing/2014/main" id="{57CC4896-0002-3B3C-7793-36DF8D8447D7}"/>
                </a:ext>
              </a:extLst>
            </p:cNvPr>
            <p:cNvGrpSpPr/>
            <p:nvPr/>
          </p:nvGrpSpPr>
          <p:grpSpPr>
            <a:xfrm>
              <a:off x="533430" y="3696079"/>
              <a:ext cx="514901" cy="539619"/>
              <a:chOff x="533430" y="3696079"/>
              <a:chExt cx="514901" cy="539619"/>
            </a:xfrm>
            <a:grpFill/>
          </p:grpSpPr>
          <p:grpSp>
            <p:nvGrpSpPr>
              <p:cNvPr id="11" name="Grafik 3">
                <a:extLst>
                  <a:ext uri="{FF2B5EF4-FFF2-40B4-BE49-F238E27FC236}">
                    <a16:creationId xmlns:a16="http://schemas.microsoft.com/office/drawing/2014/main" id="{1F28469E-0CBB-E5D9-9125-81EC5E8ECF89}"/>
                  </a:ext>
                </a:extLst>
              </p:cNvPr>
              <p:cNvGrpSpPr/>
              <p:nvPr/>
            </p:nvGrpSpPr>
            <p:grpSpPr>
              <a:xfrm>
                <a:off x="557007" y="3696079"/>
                <a:ext cx="491323" cy="539619"/>
                <a:chOff x="557007" y="3696079"/>
                <a:chExt cx="491323" cy="539619"/>
              </a:xfrm>
              <a:grpFill/>
            </p:grpSpPr>
            <p:sp>
              <p:nvSpPr>
                <p:cNvPr id="13" name="Freihandform: Form 12">
                  <a:extLst>
                    <a:ext uri="{FF2B5EF4-FFF2-40B4-BE49-F238E27FC236}">
                      <a16:creationId xmlns:a16="http://schemas.microsoft.com/office/drawing/2014/main" id="{1A1B48C7-5A50-F3C9-CEDD-BD633CADB62A}"/>
                    </a:ext>
                  </a:extLst>
                </p:cNvPr>
                <p:cNvSpPr/>
                <p:nvPr/>
              </p:nvSpPr>
              <p:spPr>
                <a:xfrm>
                  <a:off x="644852" y="3696079"/>
                  <a:ext cx="90126" cy="90316"/>
                </a:xfrm>
                <a:custGeom>
                  <a:avLst/>
                  <a:gdLst>
                    <a:gd name="connsiteX0" fmla="*/ 45063 w 90126"/>
                    <a:gd name="connsiteY0" fmla="*/ 90317 h 90316"/>
                    <a:gd name="connsiteX1" fmla="*/ 90127 w 90126"/>
                    <a:gd name="connsiteY1" fmla="*/ 45254 h 90316"/>
                    <a:gd name="connsiteX2" fmla="*/ 45063 w 90126"/>
                    <a:gd name="connsiteY2" fmla="*/ 0 h 90316"/>
                    <a:gd name="connsiteX3" fmla="*/ 0 w 90126"/>
                    <a:gd name="connsiteY3" fmla="*/ 45063 h 90316"/>
                    <a:gd name="connsiteX4" fmla="*/ 45063 w 90126"/>
                    <a:gd name="connsiteY4" fmla="*/ 90317 h 90316"/>
                    <a:gd name="connsiteX5" fmla="*/ 45063 w 90126"/>
                    <a:gd name="connsiteY5" fmla="*/ 16732 h 90316"/>
                    <a:gd name="connsiteX6" fmla="*/ 73394 w 90126"/>
                    <a:gd name="connsiteY6" fmla="*/ 45063 h 90316"/>
                    <a:gd name="connsiteX7" fmla="*/ 45063 w 90126"/>
                    <a:gd name="connsiteY7" fmla="*/ 73394 h 90316"/>
                    <a:gd name="connsiteX8" fmla="*/ 16732 w 90126"/>
                    <a:gd name="connsiteY8" fmla="*/ 45063 h 90316"/>
                    <a:gd name="connsiteX9" fmla="*/ 45063 w 90126"/>
                    <a:gd name="connsiteY9" fmla="*/ 16732 h 9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26" h="90316">
                      <a:moveTo>
                        <a:pt x="45063" y="90317"/>
                      </a:moveTo>
                      <a:cubicBezTo>
                        <a:pt x="69972" y="90317"/>
                        <a:pt x="90127" y="70162"/>
                        <a:pt x="90127" y="45254"/>
                      </a:cubicBezTo>
                      <a:cubicBezTo>
                        <a:pt x="90127" y="20155"/>
                        <a:pt x="69972" y="0"/>
                        <a:pt x="45063" y="0"/>
                      </a:cubicBezTo>
                      <a:cubicBezTo>
                        <a:pt x="20155" y="0"/>
                        <a:pt x="0" y="20155"/>
                        <a:pt x="0" y="45063"/>
                      </a:cubicBezTo>
                      <a:cubicBezTo>
                        <a:pt x="0" y="69972"/>
                        <a:pt x="20155" y="90317"/>
                        <a:pt x="45063" y="90317"/>
                      </a:cubicBezTo>
                      <a:close/>
                      <a:moveTo>
                        <a:pt x="45063" y="16732"/>
                      </a:moveTo>
                      <a:cubicBezTo>
                        <a:pt x="60655" y="16732"/>
                        <a:pt x="73394" y="29472"/>
                        <a:pt x="73394" y="45063"/>
                      </a:cubicBezTo>
                      <a:cubicBezTo>
                        <a:pt x="73394" y="60655"/>
                        <a:pt x="60655" y="73394"/>
                        <a:pt x="45063" y="73394"/>
                      </a:cubicBezTo>
                      <a:cubicBezTo>
                        <a:pt x="29472" y="73394"/>
                        <a:pt x="16732" y="60655"/>
                        <a:pt x="16732" y="45063"/>
                      </a:cubicBezTo>
                      <a:cubicBezTo>
                        <a:pt x="16732" y="29472"/>
                        <a:pt x="29472" y="16732"/>
                        <a:pt x="45063" y="1673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 name="Freihandform: Form 13">
                  <a:extLst>
                    <a:ext uri="{FF2B5EF4-FFF2-40B4-BE49-F238E27FC236}">
                      <a16:creationId xmlns:a16="http://schemas.microsoft.com/office/drawing/2014/main" id="{33876E8F-05A7-366D-7734-580D103E606D}"/>
                    </a:ext>
                  </a:extLst>
                </p:cNvPr>
                <p:cNvSpPr/>
                <p:nvPr/>
              </p:nvSpPr>
              <p:spPr>
                <a:xfrm>
                  <a:off x="862182" y="3696269"/>
                  <a:ext cx="90128" cy="90126"/>
                </a:xfrm>
                <a:custGeom>
                  <a:avLst/>
                  <a:gdLst>
                    <a:gd name="connsiteX0" fmla="*/ 45065 w 90128"/>
                    <a:gd name="connsiteY0" fmla="*/ 90127 h 90126"/>
                    <a:gd name="connsiteX1" fmla="*/ 90128 w 90128"/>
                    <a:gd name="connsiteY1" fmla="*/ 45063 h 90126"/>
                    <a:gd name="connsiteX2" fmla="*/ 45065 w 90128"/>
                    <a:gd name="connsiteY2" fmla="*/ 0 h 90126"/>
                    <a:gd name="connsiteX3" fmla="*/ 1 w 90128"/>
                    <a:gd name="connsiteY3" fmla="*/ 45063 h 90126"/>
                    <a:gd name="connsiteX4" fmla="*/ 45065 w 90128"/>
                    <a:gd name="connsiteY4" fmla="*/ 90127 h 90126"/>
                    <a:gd name="connsiteX5" fmla="*/ 45065 w 90128"/>
                    <a:gd name="connsiteY5" fmla="*/ 16542 h 90126"/>
                    <a:gd name="connsiteX6" fmla="*/ 73396 w 90128"/>
                    <a:gd name="connsiteY6" fmla="*/ 44873 h 90126"/>
                    <a:gd name="connsiteX7" fmla="*/ 45065 w 90128"/>
                    <a:gd name="connsiteY7" fmla="*/ 73204 h 90126"/>
                    <a:gd name="connsiteX8" fmla="*/ 16734 w 90128"/>
                    <a:gd name="connsiteY8" fmla="*/ 44873 h 90126"/>
                    <a:gd name="connsiteX9" fmla="*/ 45065 w 90128"/>
                    <a:gd name="connsiteY9" fmla="*/ 16542 h 9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28" h="90126">
                      <a:moveTo>
                        <a:pt x="45065" y="90127"/>
                      </a:moveTo>
                      <a:cubicBezTo>
                        <a:pt x="69973" y="90127"/>
                        <a:pt x="90128" y="69972"/>
                        <a:pt x="90128" y="45063"/>
                      </a:cubicBezTo>
                      <a:cubicBezTo>
                        <a:pt x="90128" y="20155"/>
                        <a:pt x="69973" y="0"/>
                        <a:pt x="45065" y="0"/>
                      </a:cubicBezTo>
                      <a:cubicBezTo>
                        <a:pt x="20156" y="0"/>
                        <a:pt x="1" y="20155"/>
                        <a:pt x="1" y="45063"/>
                      </a:cubicBezTo>
                      <a:cubicBezTo>
                        <a:pt x="-189" y="69782"/>
                        <a:pt x="20156" y="90127"/>
                        <a:pt x="45065" y="90127"/>
                      </a:cubicBezTo>
                      <a:close/>
                      <a:moveTo>
                        <a:pt x="45065" y="16542"/>
                      </a:moveTo>
                      <a:cubicBezTo>
                        <a:pt x="60656" y="16542"/>
                        <a:pt x="73396" y="29282"/>
                        <a:pt x="73396" y="44873"/>
                      </a:cubicBezTo>
                      <a:cubicBezTo>
                        <a:pt x="73396" y="60465"/>
                        <a:pt x="60656" y="73204"/>
                        <a:pt x="45065" y="73204"/>
                      </a:cubicBezTo>
                      <a:cubicBezTo>
                        <a:pt x="29473" y="73204"/>
                        <a:pt x="16734" y="60465"/>
                        <a:pt x="16734" y="44873"/>
                      </a:cubicBezTo>
                      <a:cubicBezTo>
                        <a:pt x="16544" y="29282"/>
                        <a:pt x="29283" y="16542"/>
                        <a:pt x="45065" y="1654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 name="Freihandform: Form 14">
                  <a:extLst>
                    <a:ext uri="{FF2B5EF4-FFF2-40B4-BE49-F238E27FC236}">
                      <a16:creationId xmlns:a16="http://schemas.microsoft.com/office/drawing/2014/main" id="{5F88665E-023E-AB69-B2FA-1398DDAF28CC}"/>
                    </a:ext>
                  </a:extLst>
                </p:cNvPr>
                <p:cNvSpPr/>
                <p:nvPr/>
              </p:nvSpPr>
              <p:spPr>
                <a:xfrm>
                  <a:off x="557007" y="3740952"/>
                  <a:ext cx="491323" cy="494746"/>
                </a:xfrm>
                <a:custGeom>
                  <a:avLst/>
                  <a:gdLst>
                    <a:gd name="connsiteX0" fmla="*/ 462232 w 491323"/>
                    <a:gd name="connsiteY0" fmla="*/ 168465 h 494746"/>
                    <a:gd name="connsiteX1" fmla="*/ 427056 w 491323"/>
                    <a:gd name="connsiteY1" fmla="*/ 146599 h 494746"/>
                    <a:gd name="connsiteX2" fmla="*/ 423063 w 491323"/>
                    <a:gd name="connsiteY2" fmla="*/ 145077 h 494746"/>
                    <a:gd name="connsiteX3" fmla="*/ 426106 w 491323"/>
                    <a:gd name="connsiteY3" fmla="*/ 142035 h 494746"/>
                    <a:gd name="connsiteX4" fmla="*/ 440176 w 491323"/>
                    <a:gd name="connsiteY4" fmla="*/ 107049 h 494746"/>
                    <a:gd name="connsiteX5" fmla="*/ 389789 w 491323"/>
                    <a:gd name="connsiteY5" fmla="*/ 56852 h 494746"/>
                    <a:gd name="connsiteX6" fmla="*/ 389599 w 491323"/>
                    <a:gd name="connsiteY6" fmla="*/ 56852 h 494746"/>
                    <a:gd name="connsiteX7" fmla="*/ 339401 w 491323"/>
                    <a:gd name="connsiteY7" fmla="*/ 107239 h 494746"/>
                    <a:gd name="connsiteX8" fmla="*/ 354232 w 491323"/>
                    <a:gd name="connsiteY8" fmla="*/ 142796 h 494746"/>
                    <a:gd name="connsiteX9" fmla="*/ 354803 w 491323"/>
                    <a:gd name="connsiteY9" fmla="*/ 143366 h 494746"/>
                    <a:gd name="connsiteX10" fmla="*/ 358225 w 491323"/>
                    <a:gd name="connsiteY10" fmla="*/ 146599 h 494746"/>
                    <a:gd name="connsiteX11" fmla="*/ 354232 w 491323"/>
                    <a:gd name="connsiteY11" fmla="*/ 148310 h 494746"/>
                    <a:gd name="connsiteX12" fmla="*/ 346056 w 491323"/>
                    <a:gd name="connsiteY12" fmla="*/ 152113 h 494746"/>
                    <a:gd name="connsiteX13" fmla="*/ 343585 w 491323"/>
                    <a:gd name="connsiteY13" fmla="*/ 153444 h 494746"/>
                    <a:gd name="connsiteX14" fmla="*/ 342254 w 491323"/>
                    <a:gd name="connsiteY14" fmla="*/ 151162 h 494746"/>
                    <a:gd name="connsiteX15" fmla="*/ 281789 w 491323"/>
                    <a:gd name="connsiteY15" fmla="*/ 101155 h 494746"/>
                    <a:gd name="connsiteX16" fmla="*/ 277416 w 491323"/>
                    <a:gd name="connsiteY16" fmla="*/ 99634 h 494746"/>
                    <a:gd name="connsiteX17" fmla="*/ 280838 w 491323"/>
                    <a:gd name="connsiteY17" fmla="*/ 96401 h 494746"/>
                    <a:gd name="connsiteX18" fmla="*/ 298331 w 491323"/>
                    <a:gd name="connsiteY18" fmla="*/ 55901 h 494746"/>
                    <a:gd name="connsiteX19" fmla="*/ 242430 w 491323"/>
                    <a:gd name="connsiteY19" fmla="*/ 0 h 494746"/>
                    <a:gd name="connsiteX20" fmla="*/ 186528 w 491323"/>
                    <a:gd name="connsiteY20" fmla="*/ 55901 h 494746"/>
                    <a:gd name="connsiteX21" fmla="*/ 205542 w 491323"/>
                    <a:gd name="connsiteY21" fmla="*/ 97923 h 494746"/>
                    <a:gd name="connsiteX22" fmla="*/ 208965 w 491323"/>
                    <a:gd name="connsiteY22" fmla="*/ 100965 h 494746"/>
                    <a:gd name="connsiteX23" fmla="*/ 204592 w 491323"/>
                    <a:gd name="connsiteY23" fmla="*/ 102676 h 494746"/>
                    <a:gd name="connsiteX24" fmla="*/ 148500 w 491323"/>
                    <a:gd name="connsiteY24" fmla="*/ 150782 h 494746"/>
                    <a:gd name="connsiteX25" fmla="*/ 147169 w 491323"/>
                    <a:gd name="connsiteY25" fmla="*/ 153063 h 494746"/>
                    <a:gd name="connsiteX26" fmla="*/ 144697 w 491323"/>
                    <a:gd name="connsiteY26" fmla="*/ 151732 h 494746"/>
                    <a:gd name="connsiteX27" fmla="*/ 132908 w 491323"/>
                    <a:gd name="connsiteY27" fmla="*/ 146599 h 494746"/>
                    <a:gd name="connsiteX28" fmla="*/ 128915 w 491323"/>
                    <a:gd name="connsiteY28" fmla="*/ 145077 h 494746"/>
                    <a:gd name="connsiteX29" fmla="*/ 131958 w 491323"/>
                    <a:gd name="connsiteY29" fmla="*/ 142035 h 494746"/>
                    <a:gd name="connsiteX30" fmla="*/ 146218 w 491323"/>
                    <a:gd name="connsiteY30" fmla="*/ 107049 h 494746"/>
                    <a:gd name="connsiteX31" fmla="*/ 95831 w 491323"/>
                    <a:gd name="connsiteY31" fmla="*/ 56662 h 494746"/>
                    <a:gd name="connsiteX32" fmla="*/ 45444 w 491323"/>
                    <a:gd name="connsiteY32" fmla="*/ 107049 h 494746"/>
                    <a:gd name="connsiteX33" fmla="*/ 61225 w 491323"/>
                    <a:gd name="connsiteY33" fmla="*/ 143556 h 494746"/>
                    <a:gd name="connsiteX34" fmla="*/ 64268 w 491323"/>
                    <a:gd name="connsiteY34" fmla="*/ 146599 h 494746"/>
                    <a:gd name="connsiteX35" fmla="*/ 60275 w 491323"/>
                    <a:gd name="connsiteY35" fmla="*/ 148310 h 494746"/>
                    <a:gd name="connsiteX36" fmla="*/ 0 w 491323"/>
                    <a:gd name="connsiteY36" fmla="*/ 236535 h 494746"/>
                    <a:gd name="connsiteX37" fmla="*/ 0 w 491323"/>
                    <a:gd name="connsiteY37" fmla="*/ 330845 h 494746"/>
                    <a:gd name="connsiteX38" fmla="*/ 8366 w 491323"/>
                    <a:gd name="connsiteY38" fmla="*/ 339211 h 494746"/>
                    <a:gd name="connsiteX39" fmla="*/ 16732 w 491323"/>
                    <a:gd name="connsiteY39" fmla="*/ 330845 h 494746"/>
                    <a:gd name="connsiteX40" fmla="*/ 16732 w 491323"/>
                    <a:gd name="connsiteY40" fmla="*/ 236535 h 494746"/>
                    <a:gd name="connsiteX41" fmla="*/ 98493 w 491323"/>
                    <a:gd name="connsiteY41" fmla="*/ 157627 h 494746"/>
                    <a:gd name="connsiteX42" fmla="*/ 138232 w 491323"/>
                    <a:gd name="connsiteY42" fmla="*/ 167704 h 494746"/>
                    <a:gd name="connsiteX43" fmla="*/ 140324 w 491323"/>
                    <a:gd name="connsiteY43" fmla="*/ 168845 h 494746"/>
                    <a:gd name="connsiteX44" fmla="*/ 139563 w 491323"/>
                    <a:gd name="connsiteY44" fmla="*/ 171127 h 494746"/>
                    <a:gd name="connsiteX45" fmla="*/ 134620 w 491323"/>
                    <a:gd name="connsiteY45" fmla="*/ 202880 h 494746"/>
                    <a:gd name="connsiteX46" fmla="*/ 134620 w 491323"/>
                    <a:gd name="connsiteY46" fmla="*/ 481247 h 494746"/>
                    <a:gd name="connsiteX47" fmla="*/ 62176 w 491323"/>
                    <a:gd name="connsiteY47" fmla="*/ 481247 h 494746"/>
                    <a:gd name="connsiteX48" fmla="*/ 62176 w 491323"/>
                    <a:gd name="connsiteY48" fmla="*/ 239768 h 494746"/>
                    <a:gd name="connsiteX49" fmla="*/ 53810 w 491323"/>
                    <a:gd name="connsiteY49" fmla="*/ 231401 h 494746"/>
                    <a:gd name="connsiteX50" fmla="*/ 45444 w 491323"/>
                    <a:gd name="connsiteY50" fmla="*/ 239768 h 494746"/>
                    <a:gd name="connsiteX51" fmla="*/ 45444 w 491323"/>
                    <a:gd name="connsiteY51" fmla="*/ 478204 h 494746"/>
                    <a:gd name="connsiteX52" fmla="*/ 46014 w 491323"/>
                    <a:gd name="connsiteY52" fmla="*/ 486380 h 494746"/>
                    <a:gd name="connsiteX53" fmla="*/ 54380 w 491323"/>
                    <a:gd name="connsiteY53" fmla="*/ 494746 h 494746"/>
                    <a:gd name="connsiteX54" fmla="*/ 440176 w 491323"/>
                    <a:gd name="connsiteY54" fmla="*/ 494746 h 494746"/>
                    <a:gd name="connsiteX55" fmla="*/ 447972 w 491323"/>
                    <a:gd name="connsiteY55" fmla="*/ 486380 h 494746"/>
                    <a:gd name="connsiteX56" fmla="*/ 448162 w 491323"/>
                    <a:gd name="connsiteY56" fmla="*/ 478394 h 494746"/>
                    <a:gd name="connsiteX57" fmla="*/ 448542 w 491323"/>
                    <a:gd name="connsiteY57" fmla="*/ 239387 h 494746"/>
                    <a:gd name="connsiteX58" fmla="*/ 440176 w 491323"/>
                    <a:gd name="connsiteY58" fmla="*/ 231401 h 494746"/>
                    <a:gd name="connsiteX59" fmla="*/ 439225 w 491323"/>
                    <a:gd name="connsiteY59" fmla="*/ 231401 h 494746"/>
                    <a:gd name="connsiteX60" fmla="*/ 431620 w 491323"/>
                    <a:gd name="connsiteY60" fmla="*/ 239768 h 494746"/>
                    <a:gd name="connsiteX61" fmla="*/ 431430 w 491323"/>
                    <a:gd name="connsiteY61" fmla="*/ 481437 h 494746"/>
                    <a:gd name="connsiteX62" fmla="*/ 356704 w 491323"/>
                    <a:gd name="connsiteY62" fmla="*/ 481437 h 494746"/>
                    <a:gd name="connsiteX63" fmla="*/ 356134 w 491323"/>
                    <a:gd name="connsiteY63" fmla="*/ 217711 h 494746"/>
                    <a:gd name="connsiteX64" fmla="*/ 355944 w 491323"/>
                    <a:gd name="connsiteY64" fmla="*/ 216190 h 494746"/>
                    <a:gd name="connsiteX65" fmla="*/ 355944 w 491323"/>
                    <a:gd name="connsiteY65" fmla="*/ 216000 h 494746"/>
                    <a:gd name="connsiteX66" fmla="*/ 355944 w 491323"/>
                    <a:gd name="connsiteY66" fmla="*/ 203070 h 494746"/>
                    <a:gd name="connsiteX67" fmla="*/ 351190 w 491323"/>
                    <a:gd name="connsiteY67" fmla="*/ 171507 h 494746"/>
                    <a:gd name="connsiteX68" fmla="*/ 350430 w 491323"/>
                    <a:gd name="connsiteY68" fmla="*/ 169415 h 494746"/>
                    <a:gd name="connsiteX69" fmla="*/ 352521 w 491323"/>
                    <a:gd name="connsiteY69" fmla="*/ 168275 h 494746"/>
                    <a:gd name="connsiteX70" fmla="*/ 392641 w 491323"/>
                    <a:gd name="connsiteY70" fmla="*/ 158007 h 494746"/>
                    <a:gd name="connsiteX71" fmla="*/ 392831 w 491323"/>
                    <a:gd name="connsiteY71" fmla="*/ 158007 h 494746"/>
                    <a:gd name="connsiteX72" fmla="*/ 450634 w 491323"/>
                    <a:gd name="connsiteY72" fmla="*/ 181014 h 494746"/>
                    <a:gd name="connsiteX73" fmla="*/ 474592 w 491323"/>
                    <a:gd name="connsiteY73" fmla="*/ 236725 h 494746"/>
                    <a:gd name="connsiteX74" fmla="*/ 474782 w 491323"/>
                    <a:gd name="connsiteY74" fmla="*/ 331035 h 494746"/>
                    <a:gd name="connsiteX75" fmla="*/ 482958 w 491323"/>
                    <a:gd name="connsiteY75" fmla="*/ 339401 h 494746"/>
                    <a:gd name="connsiteX76" fmla="*/ 491324 w 491323"/>
                    <a:gd name="connsiteY76" fmla="*/ 330845 h 494746"/>
                    <a:gd name="connsiteX77" fmla="*/ 491324 w 491323"/>
                    <a:gd name="connsiteY77" fmla="*/ 236535 h 494746"/>
                    <a:gd name="connsiteX78" fmla="*/ 462232 w 491323"/>
                    <a:gd name="connsiteY78" fmla="*/ 168465 h 494746"/>
                    <a:gd name="connsiteX79" fmla="*/ 96211 w 491323"/>
                    <a:gd name="connsiteY79" fmla="*/ 140514 h 494746"/>
                    <a:gd name="connsiteX80" fmla="*/ 62556 w 491323"/>
                    <a:gd name="connsiteY80" fmla="*/ 106859 h 494746"/>
                    <a:gd name="connsiteX81" fmla="*/ 96211 w 491323"/>
                    <a:gd name="connsiteY81" fmla="*/ 73204 h 494746"/>
                    <a:gd name="connsiteX82" fmla="*/ 129866 w 491323"/>
                    <a:gd name="connsiteY82" fmla="*/ 106859 h 494746"/>
                    <a:gd name="connsiteX83" fmla="*/ 96211 w 491323"/>
                    <a:gd name="connsiteY83" fmla="*/ 140514 h 494746"/>
                    <a:gd name="connsiteX84" fmla="*/ 203261 w 491323"/>
                    <a:gd name="connsiteY84" fmla="*/ 55711 h 494746"/>
                    <a:gd name="connsiteX85" fmla="*/ 242430 w 491323"/>
                    <a:gd name="connsiteY85" fmla="*/ 16542 h 494746"/>
                    <a:gd name="connsiteX86" fmla="*/ 281599 w 491323"/>
                    <a:gd name="connsiteY86" fmla="*/ 55711 h 494746"/>
                    <a:gd name="connsiteX87" fmla="*/ 242430 w 491323"/>
                    <a:gd name="connsiteY87" fmla="*/ 94880 h 494746"/>
                    <a:gd name="connsiteX88" fmla="*/ 203261 w 491323"/>
                    <a:gd name="connsiteY88" fmla="*/ 55711 h 494746"/>
                    <a:gd name="connsiteX89" fmla="*/ 186148 w 491323"/>
                    <a:gd name="connsiteY89" fmla="*/ 480676 h 494746"/>
                    <a:gd name="connsiteX90" fmla="*/ 151732 w 491323"/>
                    <a:gd name="connsiteY90" fmla="*/ 480676 h 494746"/>
                    <a:gd name="connsiteX91" fmla="*/ 151732 w 491323"/>
                    <a:gd name="connsiteY91" fmla="*/ 335028 h 494746"/>
                    <a:gd name="connsiteX92" fmla="*/ 156106 w 491323"/>
                    <a:gd name="connsiteY92" fmla="*/ 338261 h 494746"/>
                    <a:gd name="connsiteX93" fmla="*/ 183486 w 491323"/>
                    <a:gd name="connsiteY93" fmla="*/ 348528 h 494746"/>
                    <a:gd name="connsiteX94" fmla="*/ 185958 w 491323"/>
                    <a:gd name="connsiteY94" fmla="*/ 348718 h 494746"/>
                    <a:gd name="connsiteX95" fmla="*/ 185958 w 491323"/>
                    <a:gd name="connsiteY95" fmla="*/ 480676 h 494746"/>
                    <a:gd name="connsiteX96" fmla="*/ 298331 w 491323"/>
                    <a:gd name="connsiteY96" fmla="*/ 197366 h 494746"/>
                    <a:gd name="connsiteX97" fmla="*/ 289965 w 491323"/>
                    <a:gd name="connsiteY97" fmla="*/ 205732 h 494746"/>
                    <a:gd name="connsiteX98" fmla="*/ 289965 w 491323"/>
                    <a:gd name="connsiteY98" fmla="*/ 480676 h 494746"/>
                    <a:gd name="connsiteX99" fmla="*/ 252317 w 491323"/>
                    <a:gd name="connsiteY99" fmla="*/ 480676 h 494746"/>
                    <a:gd name="connsiteX100" fmla="*/ 252317 w 491323"/>
                    <a:gd name="connsiteY100" fmla="*/ 343204 h 494746"/>
                    <a:gd name="connsiteX101" fmla="*/ 243951 w 491323"/>
                    <a:gd name="connsiteY101" fmla="*/ 334838 h 494746"/>
                    <a:gd name="connsiteX102" fmla="*/ 235585 w 491323"/>
                    <a:gd name="connsiteY102" fmla="*/ 343204 h 494746"/>
                    <a:gd name="connsiteX103" fmla="*/ 235585 w 491323"/>
                    <a:gd name="connsiteY103" fmla="*/ 480676 h 494746"/>
                    <a:gd name="connsiteX104" fmla="*/ 202880 w 491323"/>
                    <a:gd name="connsiteY104" fmla="*/ 480676 h 494746"/>
                    <a:gd name="connsiteX105" fmla="*/ 202880 w 491323"/>
                    <a:gd name="connsiteY105" fmla="*/ 205732 h 494746"/>
                    <a:gd name="connsiteX106" fmla="*/ 194514 w 491323"/>
                    <a:gd name="connsiteY106" fmla="*/ 197366 h 494746"/>
                    <a:gd name="connsiteX107" fmla="*/ 186148 w 491323"/>
                    <a:gd name="connsiteY107" fmla="*/ 205732 h 494746"/>
                    <a:gd name="connsiteX108" fmla="*/ 186148 w 491323"/>
                    <a:gd name="connsiteY108" fmla="*/ 332176 h 494746"/>
                    <a:gd name="connsiteX109" fmla="*/ 182915 w 491323"/>
                    <a:gd name="connsiteY109" fmla="*/ 331796 h 494746"/>
                    <a:gd name="connsiteX110" fmla="*/ 151732 w 491323"/>
                    <a:gd name="connsiteY110" fmla="*/ 297190 h 494746"/>
                    <a:gd name="connsiteX111" fmla="*/ 151732 w 491323"/>
                    <a:gd name="connsiteY111" fmla="*/ 202500 h 494746"/>
                    <a:gd name="connsiteX112" fmla="*/ 158577 w 491323"/>
                    <a:gd name="connsiteY112" fmla="*/ 168465 h 494746"/>
                    <a:gd name="connsiteX113" fmla="*/ 158577 w 491323"/>
                    <a:gd name="connsiteY113" fmla="*/ 168275 h 494746"/>
                    <a:gd name="connsiteX114" fmla="*/ 245472 w 491323"/>
                    <a:gd name="connsiteY114" fmla="*/ 111803 h 494746"/>
                    <a:gd name="connsiteX115" fmla="*/ 332556 w 491323"/>
                    <a:gd name="connsiteY115" fmla="*/ 168655 h 494746"/>
                    <a:gd name="connsiteX116" fmla="*/ 339211 w 491323"/>
                    <a:gd name="connsiteY116" fmla="*/ 202500 h 494746"/>
                    <a:gd name="connsiteX117" fmla="*/ 339211 w 491323"/>
                    <a:gd name="connsiteY117" fmla="*/ 297190 h 494746"/>
                    <a:gd name="connsiteX118" fmla="*/ 309739 w 491323"/>
                    <a:gd name="connsiteY118" fmla="*/ 331415 h 494746"/>
                    <a:gd name="connsiteX119" fmla="*/ 306507 w 491323"/>
                    <a:gd name="connsiteY119" fmla="*/ 331986 h 494746"/>
                    <a:gd name="connsiteX120" fmla="*/ 306507 w 491323"/>
                    <a:gd name="connsiteY120" fmla="*/ 205732 h 494746"/>
                    <a:gd name="connsiteX121" fmla="*/ 298331 w 491323"/>
                    <a:gd name="connsiteY121" fmla="*/ 197366 h 494746"/>
                    <a:gd name="connsiteX122" fmla="*/ 306697 w 491323"/>
                    <a:gd name="connsiteY122" fmla="*/ 480676 h 494746"/>
                    <a:gd name="connsiteX123" fmla="*/ 306697 w 491323"/>
                    <a:gd name="connsiteY123" fmla="*/ 348718 h 494746"/>
                    <a:gd name="connsiteX124" fmla="*/ 309169 w 491323"/>
                    <a:gd name="connsiteY124" fmla="*/ 348528 h 494746"/>
                    <a:gd name="connsiteX125" fmla="*/ 335408 w 491323"/>
                    <a:gd name="connsiteY125" fmla="*/ 338261 h 494746"/>
                    <a:gd name="connsiteX126" fmla="*/ 339782 w 491323"/>
                    <a:gd name="connsiteY126" fmla="*/ 334838 h 494746"/>
                    <a:gd name="connsiteX127" fmla="*/ 339972 w 491323"/>
                    <a:gd name="connsiteY127" fmla="*/ 480866 h 494746"/>
                    <a:gd name="connsiteX128" fmla="*/ 306697 w 491323"/>
                    <a:gd name="connsiteY128" fmla="*/ 480866 h 494746"/>
                    <a:gd name="connsiteX129" fmla="*/ 389979 w 491323"/>
                    <a:gd name="connsiteY129" fmla="*/ 140704 h 494746"/>
                    <a:gd name="connsiteX130" fmla="*/ 366211 w 491323"/>
                    <a:gd name="connsiteY130" fmla="*/ 131007 h 494746"/>
                    <a:gd name="connsiteX131" fmla="*/ 356324 w 491323"/>
                    <a:gd name="connsiteY131" fmla="*/ 107239 h 494746"/>
                    <a:gd name="connsiteX132" fmla="*/ 389789 w 491323"/>
                    <a:gd name="connsiteY132" fmla="*/ 73585 h 494746"/>
                    <a:gd name="connsiteX133" fmla="*/ 389789 w 491323"/>
                    <a:gd name="connsiteY133" fmla="*/ 73585 h 494746"/>
                    <a:gd name="connsiteX134" fmla="*/ 423444 w 491323"/>
                    <a:gd name="connsiteY134" fmla="*/ 107049 h 494746"/>
                    <a:gd name="connsiteX135" fmla="*/ 413746 w 491323"/>
                    <a:gd name="connsiteY135" fmla="*/ 130817 h 494746"/>
                    <a:gd name="connsiteX136" fmla="*/ 389979 w 491323"/>
                    <a:gd name="connsiteY136" fmla="*/ 140704 h 49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91323" h="494746">
                      <a:moveTo>
                        <a:pt x="462232" y="168465"/>
                      </a:moveTo>
                      <a:cubicBezTo>
                        <a:pt x="452155" y="158768"/>
                        <a:pt x="440366" y="151352"/>
                        <a:pt x="427056" y="146599"/>
                      </a:cubicBezTo>
                      <a:lnTo>
                        <a:pt x="423063" y="145077"/>
                      </a:lnTo>
                      <a:lnTo>
                        <a:pt x="426106" y="142035"/>
                      </a:lnTo>
                      <a:cubicBezTo>
                        <a:pt x="435232" y="132528"/>
                        <a:pt x="440366" y="120169"/>
                        <a:pt x="440176" y="107049"/>
                      </a:cubicBezTo>
                      <a:cubicBezTo>
                        <a:pt x="440176" y="79289"/>
                        <a:pt x="417549" y="56852"/>
                        <a:pt x="389789" y="56852"/>
                      </a:cubicBezTo>
                      <a:lnTo>
                        <a:pt x="389599" y="56852"/>
                      </a:lnTo>
                      <a:cubicBezTo>
                        <a:pt x="361838" y="56852"/>
                        <a:pt x="339401" y="79479"/>
                        <a:pt x="339401" y="107239"/>
                      </a:cubicBezTo>
                      <a:cubicBezTo>
                        <a:pt x="339401" y="120739"/>
                        <a:pt x="344725" y="133289"/>
                        <a:pt x="354232" y="142796"/>
                      </a:cubicBezTo>
                      <a:cubicBezTo>
                        <a:pt x="354423" y="142986"/>
                        <a:pt x="354613" y="143176"/>
                        <a:pt x="354803" y="143366"/>
                      </a:cubicBezTo>
                      <a:lnTo>
                        <a:pt x="358225" y="146599"/>
                      </a:lnTo>
                      <a:lnTo>
                        <a:pt x="354232" y="148310"/>
                      </a:lnTo>
                      <a:cubicBezTo>
                        <a:pt x="351380" y="149451"/>
                        <a:pt x="348718" y="150782"/>
                        <a:pt x="346056" y="152113"/>
                      </a:cubicBezTo>
                      <a:lnTo>
                        <a:pt x="343585" y="153444"/>
                      </a:lnTo>
                      <a:lnTo>
                        <a:pt x="342254" y="151162"/>
                      </a:lnTo>
                      <a:cubicBezTo>
                        <a:pt x="329134" y="127585"/>
                        <a:pt x="307648" y="109901"/>
                        <a:pt x="281789" y="101155"/>
                      </a:cubicBezTo>
                      <a:lnTo>
                        <a:pt x="277416" y="99634"/>
                      </a:lnTo>
                      <a:lnTo>
                        <a:pt x="280838" y="96401"/>
                      </a:lnTo>
                      <a:cubicBezTo>
                        <a:pt x="292056" y="85754"/>
                        <a:pt x="298331" y="71303"/>
                        <a:pt x="298331" y="55901"/>
                      </a:cubicBezTo>
                      <a:cubicBezTo>
                        <a:pt x="298331" y="25099"/>
                        <a:pt x="273232" y="0"/>
                        <a:pt x="242430" y="0"/>
                      </a:cubicBezTo>
                      <a:cubicBezTo>
                        <a:pt x="211627" y="0"/>
                        <a:pt x="186528" y="25099"/>
                        <a:pt x="186528" y="55901"/>
                      </a:cubicBezTo>
                      <a:cubicBezTo>
                        <a:pt x="186528" y="71873"/>
                        <a:pt x="193563" y="87275"/>
                        <a:pt x="205542" y="97923"/>
                      </a:cubicBezTo>
                      <a:lnTo>
                        <a:pt x="208965" y="100965"/>
                      </a:lnTo>
                      <a:lnTo>
                        <a:pt x="204592" y="102676"/>
                      </a:lnTo>
                      <a:cubicBezTo>
                        <a:pt x="180824" y="111803"/>
                        <a:pt x="160859" y="128915"/>
                        <a:pt x="148500" y="150782"/>
                      </a:cubicBezTo>
                      <a:lnTo>
                        <a:pt x="147169" y="153063"/>
                      </a:lnTo>
                      <a:lnTo>
                        <a:pt x="144697" y="151732"/>
                      </a:lnTo>
                      <a:cubicBezTo>
                        <a:pt x="140894" y="149831"/>
                        <a:pt x="136901" y="148120"/>
                        <a:pt x="132908" y="146599"/>
                      </a:cubicBezTo>
                      <a:lnTo>
                        <a:pt x="128915" y="145077"/>
                      </a:lnTo>
                      <a:lnTo>
                        <a:pt x="131958" y="142035"/>
                      </a:lnTo>
                      <a:cubicBezTo>
                        <a:pt x="141085" y="132528"/>
                        <a:pt x="146218" y="120169"/>
                        <a:pt x="146218" y="107049"/>
                      </a:cubicBezTo>
                      <a:cubicBezTo>
                        <a:pt x="146218" y="79289"/>
                        <a:pt x="123592" y="56662"/>
                        <a:pt x="95831" y="56662"/>
                      </a:cubicBezTo>
                      <a:cubicBezTo>
                        <a:pt x="68070" y="56662"/>
                        <a:pt x="45444" y="79289"/>
                        <a:pt x="45444" y="107049"/>
                      </a:cubicBezTo>
                      <a:cubicBezTo>
                        <a:pt x="45444" y="120930"/>
                        <a:pt x="50958" y="133859"/>
                        <a:pt x="61225" y="143556"/>
                      </a:cubicBezTo>
                      <a:lnTo>
                        <a:pt x="64268" y="146599"/>
                      </a:lnTo>
                      <a:lnTo>
                        <a:pt x="60275" y="148310"/>
                      </a:lnTo>
                      <a:cubicBezTo>
                        <a:pt x="23577" y="163331"/>
                        <a:pt x="0" y="197937"/>
                        <a:pt x="0" y="236535"/>
                      </a:cubicBezTo>
                      <a:lnTo>
                        <a:pt x="0" y="330845"/>
                      </a:lnTo>
                      <a:cubicBezTo>
                        <a:pt x="0" y="335408"/>
                        <a:pt x="3803" y="339211"/>
                        <a:pt x="8366" y="339211"/>
                      </a:cubicBezTo>
                      <a:cubicBezTo>
                        <a:pt x="12930" y="339211"/>
                        <a:pt x="16732" y="335408"/>
                        <a:pt x="16732" y="330845"/>
                      </a:cubicBezTo>
                      <a:lnTo>
                        <a:pt x="16732" y="236535"/>
                      </a:lnTo>
                      <a:cubicBezTo>
                        <a:pt x="16732" y="192993"/>
                        <a:pt x="53430" y="157627"/>
                        <a:pt x="98493" y="157627"/>
                      </a:cubicBezTo>
                      <a:cubicBezTo>
                        <a:pt x="112373" y="157627"/>
                        <a:pt x="126254" y="161049"/>
                        <a:pt x="138232" y="167704"/>
                      </a:cubicBezTo>
                      <a:lnTo>
                        <a:pt x="140324" y="168845"/>
                      </a:lnTo>
                      <a:lnTo>
                        <a:pt x="139563" y="171127"/>
                      </a:lnTo>
                      <a:cubicBezTo>
                        <a:pt x="136331" y="181394"/>
                        <a:pt x="134620" y="192042"/>
                        <a:pt x="134620" y="202880"/>
                      </a:cubicBezTo>
                      <a:lnTo>
                        <a:pt x="134620" y="481247"/>
                      </a:lnTo>
                      <a:lnTo>
                        <a:pt x="62176" y="481247"/>
                      </a:lnTo>
                      <a:lnTo>
                        <a:pt x="62176" y="239768"/>
                      </a:lnTo>
                      <a:cubicBezTo>
                        <a:pt x="62176" y="235204"/>
                        <a:pt x="58373" y="231401"/>
                        <a:pt x="53810" y="231401"/>
                      </a:cubicBezTo>
                      <a:cubicBezTo>
                        <a:pt x="49246" y="231401"/>
                        <a:pt x="45444" y="235204"/>
                        <a:pt x="45444" y="239768"/>
                      </a:cubicBezTo>
                      <a:lnTo>
                        <a:pt x="45444" y="478204"/>
                      </a:lnTo>
                      <a:cubicBezTo>
                        <a:pt x="45634" y="479155"/>
                        <a:pt x="46014" y="481437"/>
                        <a:pt x="46014" y="486380"/>
                      </a:cubicBezTo>
                      <a:cubicBezTo>
                        <a:pt x="46014" y="490944"/>
                        <a:pt x="49817" y="494746"/>
                        <a:pt x="54380" y="494746"/>
                      </a:cubicBezTo>
                      <a:lnTo>
                        <a:pt x="440176" y="494746"/>
                      </a:lnTo>
                      <a:cubicBezTo>
                        <a:pt x="444549" y="494746"/>
                        <a:pt x="447972" y="491134"/>
                        <a:pt x="447972" y="486380"/>
                      </a:cubicBezTo>
                      <a:cubicBezTo>
                        <a:pt x="447972" y="481247"/>
                        <a:pt x="448162" y="479155"/>
                        <a:pt x="448162" y="478394"/>
                      </a:cubicBezTo>
                      <a:lnTo>
                        <a:pt x="448542" y="239387"/>
                      </a:lnTo>
                      <a:cubicBezTo>
                        <a:pt x="448542" y="234824"/>
                        <a:pt x="444930" y="231401"/>
                        <a:pt x="440176" y="231401"/>
                      </a:cubicBezTo>
                      <a:lnTo>
                        <a:pt x="439225" y="231401"/>
                      </a:lnTo>
                      <a:cubicBezTo>
                        <a:pt x="434852" y="231401"/>
                        <a:pt x="431620" y="235014"/>
                        <a:pt x="431620" y="239768"/>
                      </a:cubicBezTo>
                      <a:lnTo>
                        <a:pt x="431430" y="481437"/>
                      </a:lnTo>
                      <a:lnTo>
                        <a:pt x="356704" y="481437"/>
                      </a:lnTo>
                      <a:lnTo>
                        <a:pt x="356134" y="217711"/>
                      </a:lnTo>
                      <a:cubicBezTo>
                        <a:pt x="356134" y="217331"/>
                        <a:pt x="356134" y="216761"/>
                        <a:pt x="355944" y="216190"/>
                      </a:cubicBezTo>
                      <a:lnTo>
                        <a:pt x="355944" y="216000"/>
                      </a:lnTo>
                      <a:lnTo>
                        <a:pt x="355944" y="203070"/>
                      </a:lnTo>
                      <a:cubicBezTo>
                        <a:pt x="355944" y="192423"/>
                        <a:pt x="354232" y="181775"/>
                        <a:pt x="351190" y="171507"/>
                      </a:cubicBezTo>
                      <a:lnTo>
                        <a:pt x="350430" y="169415"/>
                      </a:lnTo>
                      <a:lnTo>
                        <a:pt x="352521" y="168275"/>
                      </a:lnTo>
                      <a:cubicBezTo>
                        <a:pt x="364690" y="161620"/>
                        <a:pt x="378570" y="158007"/>
                        <a:pt x="392641" y="158007"/>
                      </a:cubicBezTo>
                      <a:lnTo>
                        <a:pt x="392831" y="158007"/>
                      </a:lnTo>
                      <a:cubicBezTo>
                        <a:pt x="414697" y="158007"/>
                        <a:pt x="435232" y="166183"/>
                        <a:pt x="450634" y="181014"/>
                      </a:cubicBezTo>
                      <a:cubicBezTo>
                        <a:pt x="466035" y="195845"/>
                        <a:pt x="474592" y="215620"/>
                        <a:pt x="474592" y="236725"/>
                      </a:cubicBezTo>
                      <a:lnTo>
                        <a:pt x="474782" y="331035"/>
                      </a:lnTo>
                      <a:cubicBezTo>
                        <a:pt x="474782" y="335599"/>
                        <a:pt x="478585" y="339211"/>
                        <a:pt x="482958" y="339401"/>
                      </a:cubicBezTo>
                      <a:cubicBezTo>
                        <a:pt x="487521" y="338831"/>
                        <a:pt x="491324" y="335028"/>
                        <a:pt x="491324" y="330845"/>
                      </a:cubicBezTo>
                      <a:lnTo>
                        <a:pt x="491324" y="236535"/>
                      </a:lnTo>
                      <a:cubicBezTo>
                        <a:pt x="491324" y="210486"/>
                        <a:pt x="481056" y="186528"/>
                        <a:pt x="462232" y="168465"/>
                      </a:cubicBezTo>
                      <a:close/>
                      <a:moveTo>
                        <a:pt x="96211" y="140514"/>
                      </a:moveTo>
                      <a:cubicBezTo>
                        <a:pt x="77768" y="140514"/>
                        <a:pt x="62556" y="125493"/>
                        <a:pt x="62556" y="106859"/>
                      </a:cubicBezTo>
                      <a:cubicBezTo>
                        <a:pt x="62556" y="88415"/>
                        <a:pt x="77577" y="73204"/>
                        <a:pt x="96211" y="73204"/>
                      </a:cubicBezTo>
                      <a:cubicBezTo>
                        <a:pt x="114655" y="73204"/>
                        <a:pt x="129866" y="88225"/>
                        <a:pt x="129866" y="106859"/>
                      </a:cubicBezTo>
                      <a:cubicBezTo>
                        <a:pt x="129676" y="125493"/>
                        <a:pt x="114655" y="140514"/>
                        <a:pt x="96211" y="140514"/>
                      </a:cubicBezTo>
                      <a:close/>
                      <a:moveTo>
                        <a:pt x="203261" y="55711"/>
                      </a:moveTo>
                      <a:cubicBezTo>
                        <a:pt x="203261" y="34035"/>
                        <a:pt x="220944" y="16542"/>
                        <a:pt x="242430" y="16542"/>
                      </a:cubicBezTo>
                      <a:cubicBezTo>
                        <a:pt x="264106" y="16542"/>
                        <a:pt x="281599" y="34225"/>
                        <a:pt x="281599" y="55711"/>
                      </a:cubicBezTo>
                      <a:cubicBezTo>
                        <a:pt x="281599" y="77387"/>
                        <a:pt x="263916" y="94880"/>
                        <a:pt x="242430" y="94880"/>
                      </a:cubicBezTo>
                      <a:cubicBezTo>
                        <a:pt x="220944" y="95070"/>
                        <a:pt x="203261" y="77387"/>
                        <a:pt x="203261" y="55711"/>
                      </a:cubicBezTo>
                      <a:close/>
                      <a:moveTo>
                        <a:pt x="186148" y="480676"/>
                      </a:moveTo>
                      <a:lnTo>
                        <a:pt x="151732" y="480676"/>
                      </a:lnTo>
                      <a:lnTo>
                        <a:pt x="151732" y="335028"/>
                      </a:lnTo>
                      <a:lnTo>
                        <a:pt x="156106" y="338261"/>
                      </a:lnTo>
                      <a:cubicBezTo>
                        <a:pt x="164092" y="344155"/>
                        <a:pt x="173599" y="347577"/>
                        <a:pt x="183486" y="348528"/>
                      </a:cubicBezTo>
                      <a:lnTo>
                        <a:pt x="185958" y="348718"/>
                      </a:lnTo>
                      <a:lnTo>
                        <a:pt x="185958" y="480676"/>
                      </a:lnTo>
                      <a:close/>
                      <a:moveTo>
                        <a:pt x="298331" y="197366"/>
                      </a:moveTo>
                      <a:cubicBezTo>
                        <a:pt x="293768" y="197366"/>
                        <a:pt x="289965" y="201169"/>
                        <a:pt x="289965" y="205732"/>
                      </a:cubicBezTo>
                      <a:lnTo>
                        <a:pt x="289965" y="480676"/>
                      </a:lnTo>
                      <a:lnTo>
                        <a:pt x="252317" y="480676"/>
                      </a:lnTo>
                      <a:lnTo>
                        <a:pt x="252317" y="343204"/>
                      </a:lnTo>
                      <a:cubicBezTo>
                        <a:pt x="252317" y="338641"/>
                        <a:pt x="248514" y="334838"/>
                        <a:pt x="243951" y="334838"/>
                      </a:cubicBezTo>
                      <a:cubicBezTo>
                        <a:pt x="239387" y="334838"/>
                        <a:pt x="235585" y="338641"/>
                        <a:pt x="235585" y="343204"/>
                      </a:cubicBezTo>
                      <a:lnTo>
                        <a:pt x="235585" y="480676"/>
                      </a:lnTo>
                      <a:lnTo>
                        <a:pt x="202880" y="480676"/>
                      </a:lnTo>
                      <a:lnTo>
                        <a:pt x="202880" y="205732"/>
                      </a:lnTo>
                      <a:cubicBezTo>
                        <a:pt x="202880" y="201169"/>
                        <a:pt x="199077" y="197366"/>
                        <a:pt x="194514" y="197366"/>
                      </a:cubicBezTo>
                      <a:cubicBezTo>
                        <a:pt x="189951" y="197366"/>
                        <a:pt x="186148" y="201169"/>
                        <a:pt x="186148" y="205732"/>
                      </a:cubicBezTo>
                      <a:lnTo>
                        <a:pt x="186148" y="332176"/>
                      </a:lnTo>
                      <a:lnTo>
                        <a:pt x="182915" y="331796"/>
                      </a:lnTo>
                      <a:cubicBezTo>
                        <a:pt x="165232" y="329324"/>
                        <a:pt x="151732" y="314493"/>
                        <a:pt x="151732" y="297190"/>
                      </a:cubicBezTo>
                      <a:lnTo>
                        <a:pt x="151732" y="202500"/>
                      </a:lnTo>
                      <a:cubicBezTo>
                        <a:pt x="151732" y="190711"/>
                        <a:pt x="154014" y="179303"/>
                        <a:pt x="158577" y="168465"/>
                      </a:cubicBezTo>
                      <a:lnTo>
                        <a:pt x="158577" y="168275"/>
                      </a:lnTo>
                      <a:cubicBezTo>
                        <a:pt x="173028" y="133859"/>
                        <a:pt x="207063" y="111803"/>
                        <a:pt x="245472" y="111803"/>
                      </a:cubicBezTo>
                      <a:cubicBezTo>
                        <a:pt x="284070" y="111803"/>
                        <a:pt x="318106" y="134049"/>
                        <a:pt x="332556" y="168655"/>
                      </a:cubicBezTo>
                      <a:cubicBezTo>
                        <a:pt x="336930" y="179493"/>
                        <a:pt x="339211" y="190711"/>
                        <a:pt x="339211" y="202500"/>
                      </a:cubicBezTo>
                      <a:lnTo>
                        <a:pt x="339211" y="297190"/>
                      </a:lnTo>
                      <a:cubicBezTo>
                        <a:pt x="339211" y="313923"/>
                        <a:pt x="326852" y="328373"/>
                        <a:pt x="309739" y="331415"/>
                      </a:cubicBezTo>
                      <a:lnTo>
                        <a:pt x="306507" y="331986"/>
                      </a:lnTo>
                      <a:lnTo>
                        <a:pt x="306507" y="205732"/>
                      </a:lnTo>
                      <a:cubicBezTo>
                        <a:pt x="306697" y="201169"/>
                        <a:pt x="302894" y="197366"/>
                        <a:pt x="298331" y="197366"/>
                      </a:cubicBezTo>
                      <a:close/>
                      <a:moveTo>
                        <a:pt x="306697" y="480676"/>
                      </a:moveTo>
                      <a:lnTo>
                        <a:pt x="306697" y="348718"/>
                      </a:lnTo>
                      <a:lnTo>
                        <a:pt x="309169" y="348528"/>
                      </a:lnTo>
                      <a:cubicBezTo>
                        <a:pt x="318676" y="347387"/>
                        <a:pt x="327803" y="343965"/>
                        <a:pt x="335408" y="338261"/>
                      </a:cubicBezTo>
                      <a:lnTo>
                        <a:pt x="339782" y="334838"/>
                      </a:lnTo>
                      <a:lnTo>
                        <a:pt x="339972" y="480866"/>
                      </a:lnTo>
                      <a:lnTo>
                        <a:pt x="306697" y="480866"/>
                      </a:lnTo>
                      <a:close/>
                      <a:moveTo>
                        <a:pt x="389979" y="140704"/>
                      </a:moveTo>
                      <a:cubicBezTo>
                        <a:pt x="381042" y="140704"/>
                        <a:pt x="372676" y="137282"/>
                        <a:pt x="366211" y="131007"/>
                      </a:cubicBezTo>
                      <a:cubicBezTo>
                        <a:pt x="359937" y="124732"/>
                        <a:pt x="356324" y="116176"/>
                        <a:pt x="356324" y="107239"/>
                      </a:cubicBezTo>
                      <a:cubicBezTo>
                        <a:pt x="356324" y="88796"/>
                        <a:pt x="371345" y="73585"/>
                        <a:pt x="389789" y="73585"/>
                      </a:cubicBezTo>
                      <a:lnTo>
                        <a:pt x="389789" y="73585"/>
                      </a:lnTo>
                      <a:cubicBezTo>
                        <a:pt x="408232" y="73585"/>
                        <a:pt x="423254" y="88606"/>
                        <a:pt x="423444" y="107049"/>
                      </a:cubicBezTo>
                      <a:cubicBezTo>
                        <a:pt x="423444" y="115986"/>
                        <a:pt x="420021" y="124542"/>
                        <a:pt x="413746" y="130817"/>
                      </a:cubicBezTo>
                      <a:cubicBezTo>
                        <a:pt x="407472" y="137092"/>
                        <a:pt x="398916" y="140514"/>
                        <a:pt x="389979" y="140704"/>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Tree>
    <p:extLst>
      <p:ext uri="{BB962C8B-B14F-4D97-AF65-F5344CB8AC3E}">
        <p14:creationId xmlns:p14="http://schemas.microsoft.com/office/powerpoint/2010/main" val="26888665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3F51292-41E9-F928-E6F5-A8EFC686BA48}"/>
              </a:ext>
            </a:extLst>
          </p:cNvPr>
          <p:cNvSpPr>
            <a:spLocks noGrp="1"/>
          </p:cNvSpPr>
          <p:nvPr>
            <p:ph type="title"/>
          </p:nvPr>
        </p:nvSpPr>
        <p:spPr>
          <a:xfrm>
            <a:off x="493364" y="2770923"/>
            <a:ext cx="8325281" cy="1352982"/>
          </a:xfrm>
        </p:spPr>
        <p:txBody>
          <a:bodyPr/>
          <a:lstStyle/>
          <a:p>
            <a:r>
              <a:rPr lang="en-GB" noProof="0" dirty="0"/>
              <a:t> </a:t>
            </a:r>
            <a:br>
              <a:rPr lang="en-GB" noProof="0" dirty="0"/>
            </a:br>
            <a:r>
              <a:rPr lang="en-GB" noProof="0" dirty="0"/>
              <a:t>our measures to cope with this situation</a:t>
            </a:r>
          </a:p>
        </p:txBody>
      </p:sp>
      <p:sp>
        <p:nvSpPr>
          <p:cNvPr id="5" name="Foliennummernplatzhalter 4">
            <a:extLst>
              <a:ext uri="{FF2B5EF4-FFF2-40B4-BE49-F238E27FC236}">
                <a16:creationId xmlns:a16="http://schemas.microsoft.com/office/drawing/2014/main" id="{C7D0CCAA-C148-C48D-955E-9B1B0807581E}"/>
              </a:ext>
            </a:extLst>
          </p:cNvPr>
          <p:cNvSpPr>
            <a:spLocks noGrp="1"/>
          </p:cNvSpPr>
          <p:nvPr>
            <p:ph type="sldNum" sz="quarter" idx="4294967295"/>
          </p:nvPr>
        </p:nvSpPr>
        <p:spPr>
          <a:xfrm>
            <a:off x="-352" y="5392373"/>
            <a:ext cx="270817" cy="125275"/>
          </a:xfrm>
        </p:spPr>
        <p:txBody>
          <a:bodyPr/>
          <a:lstStyle/>
          <a:p>
            <a:pPr defTabSz="530612"/>
            <a:fld id="{A8A19448-3CC3-4229-8959-125D28314A5E}" type="slidenum">
              <a:rPr lang="en-GB">
                <a:solidFill>
                  <a:srgbClr val="009252"/>
                </a:solidFill>
                <a:latin typeface="Calibri" panose="020F0502020204030204"/>
              </a:rPr>
              <a:pPr defTabSz="530612"/>
              <a:t>79</a:t>
            </a:fld>
            <a:endParaRPr lang="en-GB" dirty="0">
              <a:solidFill>
                <a:srgbClr val="009252"/>
              </a:solidFill>
              <a:latin typeface="Calibri" panose="020F0502020204030204"/>
            </a:endParaRPr>
          </a:p>
        </p:txBody>
      </p:sp>
    </p:spTree>
    <p:extLst>
      <p:ext uri="{BB962C8B-B14F-4D97-AF65-F5344CB8AC3E}">
        <p14:creationId xmlns:p14="http://schemas.microsoft.com/office/powerpoint/2010/main" val="12468679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88DAF-E44B-EBC7-042A-AC15E63F9EB6}"/>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58B94CDA-3755-4BDE-AD90-3B7EF30CCD27}"/>
              </a:ext>
            </a:extLst>
          </p:cNvPr>
          <p:cNvSpPr>
            <a:spLocks noChangeShapeType="1"/>
          </p:cNvSpPr>
          <p:nvPr/>
        </p:nvSpPr>
        <p:spPr bwMode="auto">
          <a:xfrm>
            <a:off x="5454724" y="2845880"/>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844D143C-0A64-6FD0-E8CB-BDFC423750D9}"/>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6CCECB7F-45AE-9C76-7B84-C8DD01D8EE76}"/>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FFA1DFE4-49AD-B0A6-0CBF-2272237B7E21}"/>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DD4BE351-FC93-FBDB-2441-2723DF22A83E}"/>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7E30755C-A569-0B48-7934-68B400BCB349}"/>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A221BF04-1DBC-184F-3610-D73B2AB9E7EA}"/>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E6E3E2D6-B2CF-EF0B-DE5A-797CE51AD6B2}"/>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7E3A6054-5FE6-E2F3-369A-2D8AB580A089}"/>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3CB0960A-81A4-E453-9E7E-4BB599736C9C}"/>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27A33D13-9F96-A7CC-2BCA-B39879134A2E}"/>
              </a:ext>
            </a:extLst>
          </p:cNvPr>
          <p:cNvSpPr>
            <a:spLocks noGrp="1"/>
          </p:cNvSpPr>
          <p:nvPr>
            <p:ph type="title"/>
          </p:nvPr>
        </p:nvSpPr>
        <p:spPr>
          <a:xfrm>
            <a:off x="603920" y="501341"/>
            <a:ext cx="9104427"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65B96ED0-8525-7509-EBA9-5EC21093F5EE}"/>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30621239-A7DC-6F23-2DB1-F2ED6E9438B9}"/>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96F7D212-BA09-30B9-0E39-04A5D1BB4D12}"/>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A09D536C-FA9B-148E-4CA5-8A1D180FE0D9}"/>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208E4378-2DD4-4F89-3C0D-48E93D7FD16B}"/>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13933A28-11BD-CB3B-36D5-E54EFF038833}"/>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8103AB92-5EE2-BCD5-3A75-02357A8D3D38}"/>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8D69A923-AC28-5955-7931-5F2826E9E7DE}"/>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01EAAE30-1EA1-7811-F417-9C9398B5771E}"/>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6B235F0B-28A6-2F98-F7C5-67E459085395}"/>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ABCF6A2B-3505-5089-0FFF-BAFD33006E9E}"/>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E796B4BD-25D4-3966-BDD5-8DBAB9D2B125}"/>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CF48EE12-72F9-2547-E79F-6DE7D8D864DE}"/>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2A8A9071-9849-7F15-6C1F-DFFA90FBBE0E}"/>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F575C5FE-A82C-C4F0-FC7D-C5BD144ACFEC}"/>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3945AA14-C278-6B45-E2AE-9F839AAC6926}"/>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B2312BE0-121A-050B-7B31-4DE12555A664}"/>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8DEB2D79-9B4E-781F-F2D4-3C3EFA31FF5A}"/>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FAF7DD62-1AC7-3581-2779-263A95D1A087}"/>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F1540078-0028-EBC4-3E0D-601F0A9B7618}"/>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818AA7C4-2949-7E33-6A62-BD0AF5F73E02}"/>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3EF0B6FE-A30B-E84F-D4DD-7A1FE23E7844}"/>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577FB0A8-80B3-239B-6DC5-1262169B978B}"/>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E12067D1-282E-D4D2-E623-F65797D25FF7}"/>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726A6A5B-4498-E3EE-8B1C-313D12B568F3}"/>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BAE200D1-B1BE-12CD-2242-8234C585A482}"/>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C78A86FC-8A84-5133-4366-F52ED87CC6A2}"/>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65A2F0BB-21A1-1E77-EA73-01AE2BB3287F}"/>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07A118E7-61BA-87A9-C129-2D2C354038C1}"/>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F9350FF8-7466-28DE-6125-DE9642133206}"/>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8AA2FB80-D510-A135-32D0-480586530D6D}"/>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6D1F1F86-2048-34A0-073D-884736862576}"/>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2D8CDBD9-73C4-7ABA-C96A-D7D22222EE11}"/>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2598D62E-0A57-C90C-FBFA-CD9918E9355A}"/>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7D3C947D-7102-DBC4-47A4-0794A8469A4B}"/>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F0AA26D9-B4E5-3B4F-C124-5253DA64F130}"/>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1A3611F8-576C-4ADB-4C85-8841462C92D5}"/>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40279599-4328-581B-6843-9D3CAC0D582D}"/>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C2B3F810-A7FE-0B0D-0FA9-B1318C195C88}"/>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2E4AE223-DEE6-EF7E-9AC7-1755E72D1DF6}"/>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81AA7B43-4C86-9E59-F47F-57D704886C2F}"/>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464028B4-E92A-CD4C-D7AE-1AF3F5A02565}"/>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90A0EACD-ED8C-6B77-7318-A00E117CD70D}"/>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A743E07F-1090-0B83-1F9B-19536993D68C}"/>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D405C887-9B5E-6CDC-E202-B3DE73B3E172}"/>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AB2FE2D6-CB77-0A13-1A5A-24BAEF11425D}"/>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130BD1EE-43D5-3AF7-8146-83C4D026ABB5}"/>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CD7E0BB1-3887-B7D7-B15B-F8636F8FDAB7}"/>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2B18A790-C2B2-59A3-4FB2-43B619FEA6ED}"/>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4427942E-B134-5E79-DEC7-E697FCECF671}"/>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9E4F3407-5CD7-1CEE-4BFA-18180C515141}"/>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46FB5102-E6CD-F98C-655B-DEAFF3F7A4C0}"/>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2099FDBC-6170-07F7-1211-A0E0F462CC71}"/>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EB7BE23A-C0F6-0A2D-A50D-5B7B3431322B}"/>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A2A00A95-C148-305F-3972-9A4963C23C66}"/>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288B185B-7282-44F4-6B43-7A91F216C740}"/>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3570ADAC-092F-8B8F-C8FA-79007553AC96}"/>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C462E142-076D-0FF6-936D-0F33CF99D705}"/>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FAE68FD1-DA41-D1C5-0BCC-5BFD806CD00E}"/>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0CC958FD-55DA-A21B-8E35-C36E8F6E6E0D}"/>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478B69A1-D817-B387-44C1-977FE223F88C}"/>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93FCD12B-578C-B55D-AEF6-EB500EC05EF7}"/>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75F809B9-4404-5B91-8C32-D8333F59A4A8}"/>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8183EDBD-96E9-1CEE-7DF4-938BA1A787DC}"/>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C8059F43-8DE7-D08C-36C9-AC3C7D5CF397}"/>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927BAB12-EE9A-425F-079A-67D1EFCBFEFF}"/>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F3932774-B93F-3360-4160-C8B064A0737C}"/>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E38FCBC1-FD60-2CF5-2A1A-840BC94D0518}"/>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36D304B1-D7C3-3A97-FBC3-29C891ED7B32}"/>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4FFBCEDF-2435-69CF-4115-52B2CE9BBEBE}"/>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3A124030-8F72-8D44-F210-C05CE3EBF874}"/>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347D9C9F-813E-DCB2-6FB1-FED429782864}"/>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FAAE9674-ABC8-54B0-9B91-3FB33B509A96}"/>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A32E17F1-FC0C-1156-1D6C-FB58837CC5AC}"/>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1B8F09EB-79E9-34A1-70F5-F24FD5A5E80D}"/>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A91D7AD4-1050-70F6-E1C1-925807480500}"/>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04F813E7-9F09-1F9C-7D15-708A57E9C588}"/>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87B27A47-A922-97F6-C5B1-8751A72E5377}"/>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DBADE7E6-AAF6-2671-6F89-F58917439D51}"/>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FC6B9BF3-D6E1-2AE1-2AE3-F643195EEE4F}"/>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3069D1B9-822C-AAB5-1C1B-DD7C1B286F75}"/>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466C16E9-53D0-304F-2FC5-1E0A7BD32737}"/>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290E7C23-6A1F-4649-FC51-A9C83D1F4CED}"/>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B28D5C76-501F-9442-F78F-0845F66C4C13}"/>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06FCE108-6D2C-2E51-A2BB-3A51005E2100}"/>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D041321B-18CE-34A7-18D1-B00B8BE6DE9D}"/>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03DCEC8A-4DCB-FFF1-A044-2C8D6954417E}"/>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F8BBF1E7-9E6F-A77D-4B27-931C8B528056}"/>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DEA6CD3D-2190-CB52-290E-C4B55E0B6B58}"/>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6A056374-2193-441C-388D-134DF6B6D430}"/>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2C1EDA5C-59E5-C37F-16C0-C05C27BC0CB9}"/>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E54D6407-ECE7-704B-54AA-7D9A07D0A9B2}"/>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AC13A880-2B92-863A-9A7D-17F8A074243E}"/>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EF614015-3F25-A505-9BF6-FD3A169D8CBC}"/>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F7C33C4E-3DA1-0B69-1B64-6F3C7EE6F7F9}"/>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95A6F50E-1E64-0346-32D0-4A03948C3EAE}"/>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27198D0A-5AF9-95A8-B27E-1AE7DF3E5FF2}"/>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3686CF45-7CEA-0091-366C-A1907575C7FD}"/>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457125CB-6E30-933A-C7A8-31015A3F6A2D}"/>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6061F48B-75DF-9342-8777-6AA19EB5FC10}"/>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F1955039-A801-D5C4-9CAD-97B2770B85A5}"/>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180945BC-0DFF-6C8D-F313-3F5695156ECA}"/>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7792A0C1-90D7-73CB-FE46-B7F136B51F77}"/>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7F53A1BA-3F5F-C56E-DB57-89590D42863F}"/>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BACE3E57-9E06-AE28-C75F-6E6C925B065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B523E1BE-38EB-A79F-A613-751B10A655DE}"/>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0E8BA96A-2363-13B8-0C3F-55669BC4A6EB}"/>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465EFADE-97AF-8580-B249-0E87F946F3A8}"/>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3F168B9F-FA66-4DE1-A9E2-AD3B4067F95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9C2A1599-D618-50A4-2950-8349038B9AB3}"/>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3BA08BB6-CFEC-BD63-5025-7BAC09AB49E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576F9745-8FFA-22AC-6B5C-51347EE5CC65}"/>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0912B868-F6E2-6CA4-4D09-ED787DA84F78}"/>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DE147BDB-812A-FF48-41B9-3A6A8B73BCDC}"/>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D01CBD8A-66A0-76D9-5020-50A98A1E1F74}"/>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4F094D66-9488-63E7-F5F3-D8E6AD677F6A}"/>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AD3A5CE6-73F5-BCFB-E4F1-32D6EFAB8B48}"/>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6A17AC9F-8ACD-F13E-A367-0C9C462ACBF1}"/>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88116693-D94D-0C4B-39E7-B9EFAF4D0BA6}"/>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6EBC6338-9CCD-4F28-AE18-1228C970DFED}"/>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BB443BEE-3913-815F-AF49-E15826F19C1A}"/>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A153EB87-1573-F032-D836-D6D4EA23F76B}"/>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ED36C23A-DB0F-ADF7-33B9-BAD7F1BE5188}"/>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F793CA67-B7F6-3105-3426-A0A887C74EDD}"/>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EBB0C502-4D61-5F8B-B826-CAD904924EA9}"/>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FA6342C2-996D-DCC1-F0C1-0922A108D27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70313513-7C07-E5EC-2DBD-1B0B0023C26F}"/>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83AA8F52-D2E6-51BD-383C-FCDA3380AE44}"/>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D6FE445F-4333-382B-4FF4-34ACC5BB5CFE}"/>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EFDCDD3E-BF3A-6150-951B-872F6EB4B597}"/>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40B6FF15-917D-DF8E-7B52-4BB82FDF8E1F}"/>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55783C7E-F6ED-601A-7C3E-96D57B4677E6}"/>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A0A0F1E8-9C76-7B23-05A6-92D541C91413}"/>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A93594FD-EB30-7134-03B8-89FA87413B82}"/>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9F9887B9-0307-69F5-D333-067A3B08A47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379033FA-3EE4-3A7F-3FD3-A183E10BCEF6}"/>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7E69428E-8F53-780D-BFE6-2B2C5453D3F3}"/>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4AAA2573-CC48-9A02-F93B-C6D6E4A19FCE}"/>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C2AE5D0A-A555-4D86-53C0-ACB18B5F55CD}"/>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438C3A5F-0D70-F08F-96A0-3E07C99215F8}"/>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E21D3C8B-C955-E93F-6BDF-669B592D409E}"/>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241CA8D6-E425-48DE-255A-A8DBE09DF827}"/>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A3D1CDDF-F845-5C05-BBBD-EE47E67B6FE3}"/>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7398EFEF-9F32-F174-26B9-564C86F8ED53}"/>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B458357A-94D5-98D6-AC74-0ADEDDE82391}"/>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15D2C358-FFEA-9C6A-3715-3484DDB882E6}"/>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0528C633-1B5E-3E8D-8679-A4599582676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FA22E6F6-44A4-5AB1-3F65-173C63446095}"/>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8F8B1F57-13BE-D16D-4E25-9AEC4BAB4F09}"/>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723C9814-4A40-F447-DC12-45A831B1C5B9}"/>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65657B72-7118-689E-1EBC-2B949015ED0C}"/>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421518C8-2E40-51D5-04D5-BF4C9D804216}"/>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F76ED8C5-CE37-8511-EFE6-4C1E54EAD76F}"/>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E2D7C062-EED5-A833-253F-461A9C5E5D9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A24AB8B2-D25E-0602-6E95-8E08542B8F4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11C995EA-8E23-B32B-0BF4-195BC5E8326D}"/>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397683BA-E323-622D-9A47-CFFC6B28651B}"/>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EA37EA02-F50C-5BFC-F393-6A4C35845F3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D7B83B43-E194-89AD-5789-013BEE38D55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B4004C03-2B19-11E4-F9BB-8463436B2F8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EFD20D42-002C-80F4-90CD-EA20EF6D011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44C7A72D-0EC7-B5D1-4289-D7B8E0D82BF4}"/>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15FA65EC-CA78-06EE-469F-518F0F379D3E}"/>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D07DE437-AD4A-D35F-E31F-F2A863363F6D}"/>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6097E254-C718-1C6A-C876-3D5DF1DC9081}"/>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CB019ECF-9D77-2D41-6CAB-A9B3B42A1CA4}"/>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C908452A-0BBB-BFF0-18B0-1F0444778A84}"/>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B2FC64C3-F36B-9B77-3012-2F0A845716E7}"/>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5F64AC2D-1AF5-FDC9-CB28-E1487577842F}"/>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17B4C053-7D24-ED34-7681-7E111F36FDA4}"/>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C8DFEF99-489A-6E14-66A8-0B1A7286A8E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111EF7A9-1410-DF82-3E13-D9FCD2D80F0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C3DC2959-4D5D-40E6-5C6A-CB3120D1D72D}"/>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B9D12E35-99BE-5FC6-CFB0-B43396BD1A4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A85C3419-FD43-F9F3-3288-4A51F8AF962A}"/>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B0C4E0E4-9B00-F10C-4F8B-42C250CC2D91}"/>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D2E512EE-4FBD-601C-8E30-FA5E0653B711}"/>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A6A5F307-C2F9-AAE6-BD5C-DCDE89542D11}"/>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541164DE-2F17-4433-DC29-60A296094727}"/>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8E9B69CE-C692-1DD5-EDFB-32A8287EBCEC}"/>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EEC6EDE3-5CE3-E239-246F-38DF09355780}"/>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0037CE74-7C47-8A96-7914-0FA43BA46CEC}"/>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C6E24113-5C46-A9E5-25B0-D04B3E4684F5}"/>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3FB41132-CCED-2AD1-E3B5-63BCFCA8F7CA}"/>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50BA4933-8ED6-C168-FECE-48D453D81262}"/>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38D5DC15-A22A-13B8-8190-8BCD5F3C5B29}"/>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3C2E8AF5-04BD-542E-2061-3354108C0010}"/>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D9A7AD16-3585-F1BF-6662-822B688AB640}"/>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0E039FDA-7EE7-2CB7-3FFC-A9DFC984126F}"/>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5B167EDA-F638-9A89-3245-9E49D2F3E4FF}"/>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FD91EF55-35C6-9A71-0AD0-5E6ECCD96716}"/>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7FC6AA89-4043-2B27-1EE3-5625E9BA07E1}"/>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265C1D5E-52C9-522B-FA1A-B4B0E71A010F}"/>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3E647A47-F452-4F89-89A2-5DC9BB463D54}"/>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89BD11DF-3A19-07CF-29C3-D0C43B375A2A}"/>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62AA152D-129A-91C4-94D5-F987F911D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D7B6084F-7CA3-BC92-B029-9ABA0DC50F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5" name="Freihandform 26">
            <a:extLst>
              <a:ext uri="{FF2B5EF4-FFF2-40B4-BE49-F238E27FC236}">
                <a16:creationId xmlns:a16="http://schemas.microsoft.com/office/drawing/2014/main" id="{5CC0C8BD-5679-FBAA-B726-B3AE7DA05225}"/>
              </a:ext>
            </a:extLst>
          </p:cNvPr>
          <p:cNvSpPr/>
          <p:nvPr/>
        </p:nvSpPr>
        <p:spPr>
          <a:xfrm>
            <a:off x="2179905" y="1632081"/>
            <a:ext cx="1328046" cy="2994340"/>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920457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C05D0-8413-5676-E74B-75FB7105A444}"/>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4F048041-C01E-D723-D57E-BF8B7E3C5357}"/>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41B6519F-BC47-0493-2C18-FE966FF03E66}"/>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06E56156-A452-05D9-68F8-0B56A97F5F31}"/>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2D657726-9BDB-D8E4-905F-8B6F5B1D031E}"/>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7E29164F-F086-F2DC-D597-30B8627033C4}"/>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CF8405B9-1009-873A-541B-28EE1F641E32}"/>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0278ECFA-ECC1-56BD-5E15-7738520BA39E}"/>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A122A72E-B52E-65E5-B1E1-AF168012D0B7}"/>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BDB7FDC2-CF49-F576-C080-9E75FE533116}"/>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F2D52159-ADE9-3979-3512-306F806A997A}"/>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7EC4F08E-0085-743B-7013-CEBCF58F4E00}"/>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560B0CBB-45CE-9C08-DD54-09803B924181}"/>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9EBDD051-F133-5E74-C80D-CB364B717310}"/>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D8136615-6AC2-EE07-C491-0C533DDD6D49}"/>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66EF7C78-D0C6-F10C-1A91-44DDA68E832D}"/>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086AF43E-6AFB-3EFD-54B7-3912DE7D669B}"/>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E6BCC28A-A515-EE05-05A3-6586AEF1CEE6}"/>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529A26C4-4DA8-A2C6-1598-43D37ED4F2F1}"/>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C4BD31FC-8862-11CE-98A1-9D9D3A4E07B6}"/>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CCC3ACC2-A614-33B5-66F5-68D8BC95668F}"/>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5B989464-24E4-1BC4-D481-B4BA042DA460}"/>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2B206529-392E-8F91-6F25-A968B03EC308}"/>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8A8247BB-3EBA-BDE2-AF6D-DD131F16AFAC}"/>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83BBC866-52CC-74ED-31CC-53D13F50EE6F}"/>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4BD9CB0C-4453-6BD1-BCF9-6FA7D3B724E9}"/>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96ECC611-D998-D829-A908-C191F8B242CC}"/>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17271DDF-3133-5A16-9FB5-DBFA45B6949B}"/>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D62F3D58-CDF2-A9CB-CEE8-FA99FD54DE8C}"/>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EFE0CCF9-9A16-B4AE-B9B4-7DB1A5073AFF}"/>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BB98867D-1FD0-BBCA-37EC-0AF158CA1EF8}"/>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D967F461-1EFF-353B-765B-00BED7B51D3A}"/>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FB841407-719D-2054-1F02-A5ED63993A94}"/>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A4C80BEF-BE73-27D6-21B7-2A773593B8D9}"/>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F2A6D972-539F-31C7-C646-12BB9AD0233E}"/>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F5FF1427-AB14-E7A4-65D6-C6BEC554E699}"/>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2AD00BC0-88B4-9463-3A5C-7807509ED92B}"/>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5D142ADA-5075-7408-821C-ACE0F955FF2A}"/>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65DF27FD-FB6F-BA28-5D83-45EB995BC855}"/>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C88B712E-43D0-5126-FE43-47071B531833}"/>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32C0FBF4-0D94-FC1E-E7A4-FB2955156ABF}"/>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F3D3B3B1-9AC9-ADA8-F39D-BAF5A44688B9}"/>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EAA79500-C62B-406F-267C-312B314687A4}"/>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73F49201-C260-3946-93C8-624B0D94E870}"/>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7E0BB619-6212-E1A6-481E-8BFA6A991944}"/>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086CED80-8CA8-49E7-92E1-7A411113CA47}"/>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27865F4A-D053-0802-B8B3-0347218DF030}"/>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C9720482-A677-1AC2-D11B-B278A6526FC5}"/>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956DA23B-586B-0E46-AB85-0E7B561C259D}"/>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91A1124C-C952-4FFE-1AE6-DBF0C0AF36C4}"/>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F22147FD-2C37-6427-A3AD-3FFFAF89FA3A}"/>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7475B463-6D49-8C36-867B-B6453F34B4B4}"/>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9BD0BBDA-152C-E7D4-536D-9ACA9E21782F}"/>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0664DBDB-2D73-1747-FE90-4F65FFF9D58A}"/>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B1997BC7-78CE-CF62-0A3A-07C23CCFC64D}"/>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8F9CD720-486F-B565-DDFD-28976150ECF5}"/>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8878D6ED-9280-230E-1CC2-6721D7F32BF2}"/>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A6FE2B8E-E224-1B16-A94E-90707E891842}"/>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BEF1B5B9-1C48-0525-EBE2-37B1B68B4FA9}"/>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0CCE1A99-B1CE-5F51-D548-6798B602F2E8}"/>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803E63B1-DB0D-9A95-A886-287355700284}"/>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57AA60AC-4032-17C8-7381-EA45AC4CD94B}"/>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A492EA37-0B44-3076-529E-BC0611F68535}"/>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49392082-EE5E-7014-954B-E8864F91DB8D}"/>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A702492D-DEE0-3AC1-1731-73EE670E2F5B}"/>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2A867F97-1995-085C-2DE6-4DE66FC20851}"/>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FAFA50AC-E512-1FF5-B2F4-F1C53932F069}"/>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91A7C59E-4067-49E3-D76F-7494C1AB338C}"/>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3376BCCE-13AD-EB63-70A5-1B7C2B317C31}"/>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027D8FFA-A6FB-680A-3BB8-1F74F8ECA384}"/>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FC4DEBF3-F2ED-DD41-0F66-FE39BD15079E}"/>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02CAFEE0-8720-35BB-EB9F-FA73C57F28AF}"/>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0E1C3B3D-9A76-202E-F112-D982E71E3593}"/>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E8573865-D08F-7C91-6916-B10619F0BFFC}"/>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4E16A5D8-2B4D-E92A-D174-8D8006581383}"/>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00210157-FCB6-0479-49AB-82988EE6E34E}"/>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BCFDA02B-FE42-6050-2E8B-57A1DABAF685}"/>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D4D50B10-E602-43E2-F191-9641751B5349}"/>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A0EBCDA6-4FEF-82B9-320A-30BB729F36A7}"/>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47C471E5-3DC6-5691-FE54-C1F3BB8CB8F0}"/>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B044636A-F616-1894-90D9-8CE573B885AC}"/>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2FF1EBE5-F851-7696-FD69-43C272E4FB2F}"/>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FABEBC62-DA8B-C2AC-902F-1F1D2501EBDD}"/>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7B8DD1EF-C4BC-F649-F273-073BCDF48598}"/>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5F743B4B-2F5C-3A03-BC2A-C1174D79D6C7}"/>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51D27FC2-B20F-922B-0788-5FDE3CC2E118}"/>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A7768B55-5C86-A841-2D33-4566228BA18B}"/>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966E9F52-28F5-7685-4860-1754B6D408E4}"/>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7AE0E934-03FF-9E68-785C-ECB589FB8D21}"/>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B3FD48AE-10EE-008A-4027-F43A286A0A12}"/>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5AE12B27-EC22-F933-D362-7231A1BB2BF7}"/>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1E0CB320-6006-7DC7-3BDB-6E5027335B2C}"/>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4D3CA71C-CEA1-B9B2-E985-98708AEEAA34}"/>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51F93E98-D9EC-7B02-01FA-D633443B7413}"/>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53A23BC7-21C5-294E-932B-8772E93870EA}"/>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246E6D0B-23B4-F11A-6DA3-88E294336827}"/>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8EFEBEE3-F779-8648-405D-711E65241C7F}"/>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69E93766-0CD7-766F-D04B-EE4CD99D8683}"/>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D25E9824-A1EF-0DD5-5EFE-75D0A353BCDD}"/>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1E273500-7023-B8A5-CD46-C9D1F2083030}"/>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220981A7-F963-BE44-145D-2607FB5BD430}"/>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2F033367-B6B0-BAC6-9F25-F4EE425C39FE}"/>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340F7529-6F13-70B5-E7C8-DA3BD737FC85}"/>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D7713EBF-A996-A9F9-0431-D28E99D5A1EC}"/>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24C8D5D8-125D-CA34-2D2D-47C089B4DA99}"/>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AAE17BA8-2F6E-724F-F5BA-C9AF7065ED09}"/>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38C9966A-C9A4-F36A-94B1-674EC1EAB233}"/>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30879E3C-7C77-EA60-886D-AADA4F2087E4}"/>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8387E1ED-2C38-069B-DFEE-982B790DF0EC}"/>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E2AE67EB-E011-277E-AB86-4D684EC262F4}"/>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81D2FBF0-19A4-5FD4-4426-DFD6DE1816EA}"/>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1AF4D0B2-2842-CE37-2D05-E4A8E85DACAA}"/>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1D52AF52-7883-CF10-135F-044BCD54A808}"/>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325B7D3C-5F43-DBA9-FE03-F92624A763CF}"/>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32170BB0-06F7-D165-067F-F77049036A76}"/>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7B24C3D7-5966-ABAA-C688-E39B597B600F}"/>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00E8389A-83B3-46D8-8BAC-52F0609681D0}"/>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17868459-7B06-5C58-D23F-F2E92361BACD}"/>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CD74CC99-950A-5569-A3C5-D09C0813FE54}"/>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2E375B89-B363-D3C3-9DBE-5F2585D8F050}"/>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504E0F5B-C668-E7D9-C809-923397906C2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E7DB7F67-5AC1-6D84-8A98-63951307ECAA}"/>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C38E49F3-6EE6-9F70-0443-71FC095DD99A}"/>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661DB987-3A0D-E313-1901-1198A95CE47F}"/>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6516953E-D32A-832E-AFEC-E0F0B4773FDE}"/>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CB5AE64A-3864-5DE5-FC3B-BEA2FAFE55AC}"/>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54F30262-BA1E-18BD-9286-E871FF0A57F2}"/>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BF8FDC17-92BA-5A1D-E916-7E5DDF15855E}"/>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67568067-5B02-3C5C-A5E2-A2065024155E}"/>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E4146C2F-EEC8-8A77-6015-614E25FF53DB}"/>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A36B82E3-1D9A-B169-9795-3911794D0C3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48C41120-522A-F4C4-F834-90CD76E025F7}"/>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0DD0C6FB-BECB-C3A0-B691-3AE1821850D1}"/>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230B783D-CFBD-A01B-0FE3-76D93716D1BB}"/>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7A616F4C-BE81-6054-B618-8BC86A37FA8A}"/>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E6427299-A531-27AD-37A8-430AE8C0D53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DDE93FF2-E32E-CE6C-B1BF-3E49F8BDAB88}"/>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2DE02FC1-A326-F315-407C-3C3A4FE5D4E0}"/>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ACE2A440-EC1A-BBD2-ECCE-5FEF73634024}"/>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AFA39F01-50D9-9C35-6CF3-16A2111B8747}"/>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2B30BD3A-D9A6-725B-9520-CE195C18B160}"/>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3ABA6BFA-D944-FE9D-0199-15807EE10101}"/>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7AC92724-6BC0-E03E-469B-251C020208C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7827962D-EA02-03EB-4E96-B138AB867B68}"/>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30F83B66-3CC7-E006-AED8-C0E878E21EC0}"/>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F2F07B9B-5B84-71FE-1B64-85DA146639B4}"/>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8D6D33F1-3D73-D90F-7BAA-0584CB73F95C}"/>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5D98DC50-9F16-D0FE-5B33-69B983D72625}"/>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E914C676-9A5D-7035-97E4-00BDA7E201B0}"/>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7070CC0F-45AD-4780-27E3-51A27ECFCB8D}"/>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2005E331-992E-EB37-4872-132534F7468C}"/>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C6D7E44C-908F-3A4E-F4E5-93CB94676484}"/>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14279B31-F114-02B5-E7BA-8B160DBA5529}"/>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76CBD2A3-F110-AB3B-9959-D6B3ECDC698B}"/>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4B35534D-41B5-CE9B-E78E-4CFDB9CB6F7E}"/>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1F4CB7DC-A0B4-B24F-8677-856F29BD40E5}"/>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90446E51-535A-A832-3993-D7F32BDCF3D3}"/>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5AA7EB1A-5956-E5C0-F6E2-4E42D5EB02D6}"/>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D85D6614-B585-D768-C051-E291F5688F7E}"/>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368F8D32-B0D7-493A-C066-DB5ED502B51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02A36C7D-4CE3-74EA-D61C-EE05E0CEDB22}"/>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E3BFCD31-0D45-2D91-8B41-255632C1F0EF}"/>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146A6B69-34F3-2EA2-7D72-4992A87BEED5}"/>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4066F7C8-CE88-CEEB-7264-0914ECB7C56D}"/>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99C741D1-1C23-E109-ACA8-64D0DD923ECE}"/>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A949DAA5-7409-2FAD-3D1D-7915C9E32C44}"/>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9ECB0B7C-7E45-446F-5E1D-A430785154B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1C1ED8BB-52E6-0362-8643-F0AF79F77C5E}"/>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CB78784A-B420-5925-75EC-415E889CECD0}"/>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D3790D18-EB98-634C-2F83-21400BEC9B02}"/>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447A53F3-5B85-3169-D241-37932AAB4CB0}"/>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E6223A1C-A538-1386-024B-DE8CDF1DC55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A59CF5FD-0FB6-E4C6-C112-70B86132AE9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4DD972B4-9C3F-A70E-F728-B2A4EAA32DF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F76DFC60-5D5C-0948-ABCF-40C3A7D570FA}"/>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BAC9FBE6-DF0B-85DC-FDCA-4641626276B9}"/>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90A10B25-1FF9-07EF-6CEC-CEFAD4A326C5}"/>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AD77AD9E-9E5F-B0A5-F941-5C35BA909F5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EEC353F9-9541-965C-E25C-0FE53BE90A50}"/>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40F67C0E-51CE-3424-A9EA-D0463D9B65C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A183B8C3-B193-8649-4A45-8279CAF532B2}"/>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05EC8C70-2938-76F7-CF16-71FA8574E20B}"/>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F377646C-60CB-3994-857A-DCB33A419E8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A32113C1-0330-86AE-6362-6849C43C339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4C7CF1CB-5E48-439B-056B-E7F9C2C5E021}"/>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890C8F47-781C-A42F-52B2-BA9F3F6C1DD6}"/>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614CF313-F6D2-39A4-6232-11F95C10AF3F}"/>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AD7C113C-5E7C-D55B-E8CC-6DB2EF15576B}"/>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66AB3683-C84C-91CE-84B8-7EC07A87A676}"/>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764556A8-5755-2B16-484C-1F69EA4C7365}"/>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927CE03F-1DB5-F4FD-B3D8-A30C0C3C1349}"/>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56F5AB55-0C89-4349-24E7-35B0B33D9288}"/>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7C87CE7C-13BA-DEBD-81A9-B8D826B1B55B}"/>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EA341E35-39B2-97A4-1C4A-9CE8037D6F25}"/>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7323A359-AA25-D972-728F-7B698C1D7A20}"/>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9B4E0822-D1A4-B6CD-3E99-E176764A25DD}"/>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06982B85-B938-36D2-042E-5E081F5DA0CA}"/>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5DC19523-8BEA-897D-D7C6-D09D6EC7221E}"/>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03077F43-67DE-E8DF-8520-9EC32FA1E2E4}"/>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2B1F5C83-F569-D848-5445-3BD875687506}"/>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20F5C63F-C736-1C45-B594-217E779FFC7A}"/>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0637BBB6-8021-CCB8-0F98-459028E8A3C1}"/>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7FE21541-683F-7F5A-7B4B-39B9A286D4C1}"/>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F4D6D45D-2F7E-26FC-85F0-791E7152A6A6}"/>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4E628A30-4CB5-A38D-F00D-2AA19F40CDA3}"/>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F04988E3-9DE9-B738-3474-D59B704B6605}"/>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57DB806C-5DBA-E5FB-A898-C59FE97E2553}"/>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CA7EEB35-496A-0034-A11E-3CDB1283A2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AD0EA932-062C-079C-5CCA-66981423FD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5" name="Freihandform 26">
            <a:extLst>
              <a:ext uri="{FF2B5EF4-FFF2-40B4-BE49-F238E27FC236}">
                <a16:creationId xmlns:a16="http://schemas.microsoft.com/office/drawing/2014/main" id="{F68EF26A-2557-2D64-7FF1-C5C2BCAB7904}"/>
              </a:ext>
            </a:extLst>
          </p:cNvPr>
          <p:cNvSpPr/>
          <p:nvPr/>
        </p:nvSpPr>
        <p:spPr>
          <a:xfrm>
            <a:off x="2179909" y="1541905"/>
            <a:ext cx="7845025" cy="3224878"/>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solidFill>
            <a:srgbClr val="D7EADD"/>
          </a:solid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8" name="Text Box 25">
            <a:extLst>
              <a:ext uri="{FF2B5EF4-FFF2-40B4-BE49-F238E27FC236}">
                <a16:creationId xmlns:a16="http://schemas.microsoft.com/office/drawing/2014/main" id="{E8AF08D1-C424-EBBB-2FBE-A125D4920613}"/>
              </a:ext>
            </a:extLst>
          </p:cNvPr>
          <p:cNvSpPr txBox="1">
            <a:spLocks noChangeArrowheads="1"/>
          </p:cNvSpPr>
          <p:nvPr/>
        </p:nvSpPr>
        <p:spPr bwMode="auto">
          <a:xfrm>
            <a:off x="2193254" y="1845100"/>
            <a:ext cx="7560629" cy="2917666"/>
          </a:xfrm>
          <a:prstGeom prst="rect">
            <a:avLst/>
          </a:prstGeom>
          <a:noFill/>
          <a:ln w="12700">
            <a:noFill/>
            <a:miter lim="800000"/>
            <a:headEnd/>
            <a:tailEnd/>
          </a:ln>
        </p:spPr>
        <p:txBody>
          <a:bodyPr wrap="square" lIns="72307" tIns="34707" rIns="72307" bIns="34707">
            <a:spAutoFit/>
          </a:bodyPr>
          <a:lstStyle/>
          <a:p>
            <a:pPr defTabSz="530612">
              <a:spcBef>
                <a:spcPct val="50000"/>
              </a:spcBef>
            </a:pPr>
            <a:r>
              <a:rPr lang="en-GB" sz="1624" b="1" dirty="0">
                <a:solidFill>
                  <a:srgbClr val="009252"/>
                </a:solidFill>
                <a:latin typeface="Calibri" panose="020F0502020204030204"/>
              </a:rPr>
              <a:t>INFRASTRUCTURE</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Optimization of the filling level</a:t>
            </a:r>
          </a:p>
          <a:p>
            <a:pPr defTabSz="530612">
              <a:spcBef>
                <a:spcPct val="50000"/>
              </a:spcBef>
            </a:pPr>
            <a:endParaRPr lang="en-GB" sz="926" dirty="0">
              <a:solidFill>
                <a:srgbClr val="000000"/>
              </a:solidFill>
              <a:latin typeface="Calibri" panose="020F0502020204030204"/>
            </a:endParaRPr>
          </a:p>
          <a:p>
            <a:pPr defTabSz="530612"/>
            <a:r>
              <a:rPr lang="en-GB" sz="1624" dirty="0">
                <a:solidFill>
                  <a:srgbClr val="009252"/>
                </a:solidFill>
                <a:latin typeface="Calibri" panose="020F0502020204030204"/>
              </a:rPr>
              <a:t>	</a:t>
            </a:r>
            <a:r>
              <a:rPr lang="en-GB" sz="1624" dirty="0">
                <a:solidFill>
                  <a:srgbClr val="000000"/>
                </a:solidFill>
                <a:latin typeface="Calibri" panose="020F0502020204030204"/>
              </a:rPr>
              <a:t>Low-utilized Containers are being removed and repaired</a:t>
            </a:r>
          </a:p>
          <a:p>
            <a:pPr defTabSz="530612"/>
            <a:endParaRPr lang="en-GB" sz="926" dirty="0">
              <a:solidFill>
                <a:srgbClr val="000000"/>
              </a:solidFill>
              <a:latin typeface="Calibri" panose="020F0502020204030204"/>
            </a:endParaRPr>
          </a:p>
          <a:p>
            <a:pPr defTabSz="530612">
              <a:lnSpc>
                <a:spcPts val="3133"/>
              </a:lnSpc>
            </a:pPr>
            <a:r>
              <a:rPr lang="en-GB" sz="1624" dirty="0">
                <a:solidFill>
                  <a:srgbClr val="000000"/>
                </a:solidFill>
                <a:latin typeface="Calibri" panose="020F0502020204030204"/>
              </a:rPr>
              <a:t>	Containers are moved to other </a:t>
            </a:r>
            <a:r>
              <a:rPr lang="en-GB" sz="1624" dirty="0">
                <a:solidFill>
                  <a:srgbClr val="1F1F1F"/>
                </a:solidFill>
                <a:latin typeface="inherit"/>
              </a:rPr>
              <a:t>highly frequented and easily accessible locations 	</a:t>
            </a:r>
            <a:r>
              <a:rPr lang="en-GB" sz="1624" dirty="0">
                <a:solidFill>
                  <a:srgbClr val="000000"/>
                </a:solidFill>
                <a:latin typeface="Calibri" panose="020F0502020204030204"/>
              </a:rPr>
              <a:t>or used as replacements for old containers</a:t>
            </a:r>
          </a:p>
          <a:p>
            <a:pPr defTabSz="530612"/>
            <a:endParaRPr lang="en-GB" sz="1624" dirty="0">
              <a:solidFill>
                <a:srgbClr val="000000"/>
              </a:solidFill>
              <a:latin typeface="Calibri" panose="020F0502020204030204"/>
            </a:endParaRPr>
          </a:p>
          <a:p>
            <a:pPr defTabSz="530612"/>
            <a:r>
              <a:rPr lang="en-GB" sz="2090" dirty="0">
                <a:solidFill>
                  <a:srgbClr val="000000"/>
                </a:solidFill>
                <a:latin typeface="Calibri" panose="020F0502020204030204"/>
              </a:rPr>
              <a:t>	</a:t>
            </a:r>
            <a:r>
              <a:rPr lang="en-GB" sz="1624" b="1" dirty="0">
                <a:solidFill>
                  <a:srgbClr val="009252"/>
                </a:solidFill>
                <a:latin typeface="Calibri" panose="020F0502020204030204"/>
              </a:rPr>
              <a:t>Less investment but the same quality</a:t>
            </a:r>
          </a:p>
          <a:p>
            <a:pPr defTabSz="530612"/>
            <a:endParaRPr lang="en-GB" sz="1624" dirty="0">
              <a:solidFill>
                <a:srgbClr val="000000"/>
              </a:solidFill>
              <a:latin typeface="Calibri" panose="020F0502020204030204"/>
            </a:endParaRPr>
          </a:p>
        </p:txBody>
      </p:sp>
      <p:grpSp>
        <p:nvGrpSpPr>
          <p:cNvPr id="21" name="Grafik 48">
            <a:extLst>
              <a:ext uri="{FF2B5EF4-FFF2-40B4-BE49-F238E27FC236}">
                <a16:creationId xmlns:a16="http://schemas.microsoft.com/office/drawing/2014/main" id="{21BB9148-CA14-22E6-B017-5F4E0D10B768}"/>
              </a:ext>
            </a:extLst>
          </p:cNvPr>
          <p:cNvGrpSpPr/>
          <p:nvPr/>
        </p:nvGrpSpPr>
        <p:grpSpPr>
          <a:xfrm>
            <a:off x="2582410" y="2754183"/>
            <a:ext cx="168279" cy="194907"/>
            <a:chOff x="3277009" y="3930400"/>
            <a:chExt cx="540000" cy="540000"/>
          </a:xfrm>
        </p:grpSpPr>
        <p:grpSp>
          <p:nvGrpSpPr>
            <p:cNvPr id="26" name="Grafik 48">
              <a:extLst>
                <a:ext uri="{FF2B5EF4-FFF2-40B4-BE49-F238E27FC236}">
                  <a16:creationId xmlns:a16="http://schemas.microsoft.com/office/drawing/2014/main" id="{4DC48BA4-B9B3-EE56-C2C9-BA0035F46A20}"/>
                </a:ext>
              </a:extLst>
            </p:cNvPr>
            <p:cNvGrpSpPr/>
            <p:nvPr/>
          </p:nvGrpSpPr>
          <p:grpSpPr>
            <a:xfrm>
              <a:off x="3277009" y="3930400"/>
              <a:ext cx="469647" cy="539049"/>
              <a:chOff x="3277009" y="3930400"/>
              <a:chExt cx="469647" cy="539049"/>
            </a:xfrm>
            <a:solidFill>
              <a:srgbClr val="D7DC46"/>
            </a:solidFill>
          </p:grpSpPr>
          <p:grpSp>
            <p:nvGrpSpPr>
              <p:cNvPr id="29" name="Grafik 48">
                <a:extLst>
                  <a:ext uri="{FF2B5EF4-FFF2-40B4-BE49-F238E27FC236}">
                    <a16:creationId xmlns:a16="http://schemas.microsoft.com/office/drawing/2014/main" id="{18F1A230-9121-3DC8-C555-4A63546FF3E7}"/>
                  </a:ext>
                </a:extLst>
              </p:cNvPr>
              <p:cNvGrpSpPr/>
              <p:nvPr/>
            </p:nvGrpSpPr>
            <p:grpSpPr>
              <a:xfrm>
                <a:off x="3346410" y="3930400"/>
                <a:ext cx="400246" cy="539049"/>
                <a:chOff x="3346410" y="3930400"/>
                <a:chExt cx="400246" cy="539049"/>
              </a:xfrm>
              <a:solidFill>
                <a:srgbClr val="D7DC46"/>
              </a:solidFill>
            </p:grpSpPr>
            <p:sp>
              <p:nvSpPr>
                <p:cNvPr id="33" name="Freihandform: Form 32">
                  <a:extLst>
                    <a:ext uri="{FF2B5EF4-FFF2-40B4-BE49-F238E27FC236}">
                      <a16:creationId xmlns:a16="http://schemas.microsoft.com/office/drawing/2014/main" id="{ED167741-8BF7-932C-FF4D-5836974BCE5E}"/>
                    </a:ext>
                  </a:extLst>
                </p:cNvPr>
                <p:cNvSpPr/>
                <p:nvPr/>
              </p:nvSpPr>
              <p:spPr>
                <a:xfrm>
                  <a:off x="3461445" y="3930400"/>
                  <a:ext cx="285211" cy="539049"/>
                </a:xfrm>
                <a:custGeom>
                  <a:avLst/>
                  <a:gdLst>
                    <a:gd name="connsiteX0" fmla="*/ 2472 w 285211"/>
                    <a:gd name="connsiteY0" fmla="*/ 0 h 539049"/>
                    <a:gd name="connsiteX1" fmla="*/ 221134 w 285211"/>
                    <a:gd name="connsiteY1" fmla="*/ 266768 h 539049"/>
                    <a:gd name="connsiteX2" fmla="*/ 0 w 285211"/>
                    <a:gd name="connsiteY2" fmla="*/ 539049 h 539049"/>
                    <a:gd name="connsiteX3" fmla="*/ 64077 w 285211"/>
                    <a:gd name="connsiteY3" fmla="*/ 539049 h 539049"/>
                    <a:gd name="connsiteX4" fmla="*/ 285211 w 285211"/>
                    <a:gd name="connsiteY4" fmla="*/ 266768 h 539049"/>
                    <a:gd name="connsiteX5" fmla="*/ 66549 w 285211"/>
                    <a:gd name="connsiteY5" fmla="*/ 0 h 539049"/>
                    <a:gd name="connsiteX6" fmla="*/ 2472 w 285211"/>
                    <a:gd name="connsiteY6" fmla="*/ 0 h 5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211" h="539049">
                      <a:moveTo>
                        <a:pt x="2472" y="0"/>
                      </a:moveTo>
                      <a:lnTo>
                        <a:pt x="221134" y="266768"/>
                      </a:lnTo>
                      <a:lnTo>
                        <a:pt x="0" y="539049"/>
                      </a:lnTo>
                      <a:lnTo>
                        <a:pt x="64077" y="539049"/>
                      </a:lnTo>
                      <a:lnTo>
                        <a:pt x="285211" y="266768"/>
                      </a:lnTo>
                      <a:lnTo>
                        <a:pt x="66549" y="0"/>
                      </a:lnTo>
                      <a:lnTo>
                        <a:pt x="2472" y="0"/>
                      </a:lnTo>
                      <a:close/>
                    </a:path>
                  </a:pathLst>
                </a:custGeom>
                <a:solidFill>
                  <a:srgbClr val="009252"/>
                </a:solid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4" name="Freihandform: Form 33">
                  <a:extLst>
                    <a:ext uri="{FF2B5EF4-FFF2-40B4-BE49-F238E27FC236}">
                      <a16:creationId xmlns:a16="http://schemas.microsoft.com/office/drawing/2014/main" id="{33D770EC-7BCD-7131-C9D4-B83A7A5B3356}"/>
                    </a:ext>
                  </a:extLst>
                </p:cNvPr>
                <p:cNvSpPr/>
                <p:nvPr/>
              </p:nvSpPr>
              <p:spPr>
                <a:xfrm>
                  <a:off x="3346410" y="4015963"/>
                  <a:ext cx="212387" cy="367922"/>
                </a:xfrm>
                <a:custGeom>
                  <a:avLst/>
                  <a:gdLst>
                    <a:gd name="connsiteX0" fmla="*/ 1521 w 212387"/>
                    <a:gd name="connsiteY0" fmla="*/ 0 h 367922"/>
                    <a:gd name="connsiteX1" fmla="*/ 150972 w 212387"/>
                    <a:gd name="connsiteY1" fmla="*/ 182155 h 367922"/>
                    <a:gd name="connsiteX2" fmla="*/ 0 w 212387"/>
                    <a:gd name="connsiteY2" fmla="*/ 367923 h 367922"/>
                    <a:gd name="connsiteX3" fmla="*/ 61416 w 212387"/>
                    <a:gd name="connsiteY3" fmla="*/ 367923 h 367922"/>
                    <a:gd name="connsiteX4" fmla="*/ 212387 w 212387"/>
                    <a:gd name="connsiteY4" fmla="*/ 182155 h 367922"/>
                    <a:gd name="connsiteX5" fmla="*/ 63127 w 212387"/>
                    <a:gd name="connsiteY5" fmla="*/ 0 h 367922"/>
                    <a:gd name="connsiteX6" fmla="*/ 1521 w 212387"/>
                    <a:gd name="connsiteY6" fmla="*/ 0 h 36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387" h="367922">
                      <a:moveTo>
                        <a:pt x="1521" y="0"/>
                      </a:moveTo>
                      <a:lnTo>
                        <a:pt x="150972" y="182155"/>
                      </a:lnTo>
                      <a:lnTo>
                        <a:pt x="0" y="367923"/>
                      </a:lnTo>
                      <a:lnTo>
                        <a:pt x="61416" y="367923"/>
                      </a:lnTo>
                      <a:lnTo>
                        <a:pt x="212387" y="182155"/>
                      </a:lnTo>
                      <a:lnTo>
                        <a:pt x="63127" y="0"/>
                      </a:lnTo>
                      <a:lnTo>
                        <a:pt x="1521" y="0"/>
                      </a:lnTo>
                      <a:close/>
                    </a:path>
                  </a:pathLst>
                </a:custGeom>
                <a:solidFill>
                  <a:srgbClr val="009252"/>
                </a:solid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35" name="Grafik 48">
            <a:extLst>
              <a:ext uri="{FF2B5EF4-FFF2-40B4-BE49-F238E27FC236}">
                <a16:creationId xmlns:a16="http://schemas.microsoft.com/office/drawing/2014/main" id="{139EB18E-E364-A5BC-300C-AFD1545ABBC4}"/>
              </a:ext>
            </a:extLst>
          </p:cNvPr>
          <p:cNvGrpSpPr/>
          <p:nvPr/>
        </p:nvGrpSpPr>
        <p:grpSpPr>
          <a:xfrm>
            <a:off x="2569588" y="3226362"/>
            <a:ext cx="168279" cy="194907"/>
            <a:chOff x="3277009" y="3930400"/>
            <a:chExt cx="540000" cy="540000"/>
          </a:xfrm>
        </p:grpSpPr>
        <p:grpSp>
          <p:nvGrpSpPr>
            <p:cNvPr id="36" name="Grafik 48">
              <a:extLst>
                <a:ext uri="{FF2B5EF4-FFF2-40B4-BE49-F238E27FC236}">
                  <a16:creationId xmlns:a16="http://schemas.microsoft.com/office/drawing/2014/main" id="{1F7B444F-B36F-A1C6-E6B1-596C04BC2BDA}"/>
                </a:ext>
              </a:extLst>
            </p:cNvPr>
            <p:cNvGrpSpPr/>
            <p:nvPr/>
          </p:nvGrpSpPr>
          <p:grpSpPr>
            <a:xfrm>
              <a:off x="3277009" y="3930400"/>
              <a:ext cx="469647" cy="539049"/>
              <a:chOff x="3277009" y="3930400"/>
              <a:chExt cx="469647" cy="539049"/>
            </a:xfrm>
            <a:solidFill>
              <a:srgbClr val="D7DC46"/>
            </a:solidFill>
          </p:grpSpPr>
          <p:grpSp>
            <p:nvGrpSpPr>
              <p:cNvPr id="38" name="Grafik 48">
                <a:extLst>
                  <a:ext uri="{FF2B5EF4-FFF2-40B4-BE49-F238E27FC236}">
                    <a16:creationId xmlns:a16="http://schemas.microsoft.com/office/drawing/2014/main" id="{CF95BC47-0F8B-CA3C-0737-8DEEF9516934}"/>
                  </a:ext>
                </a:extLst>
              </p:cNvPr>
              <p:cNvGrpSpPr/>
              <p:nvPr/>
            </p:nvGrpSpPr>
            <p:grpSpPr>
              <a:xfrm>
                <a:off x="3346410" y="3930400"/>
                <a:ext cx="400246" cy="539049"/>
                <a:chOff x="3346410" y="3930400"/>
                <a:chExt cx="400246" cy="539049"/>
              </a:xfrm>
              <a:solidFill>
                <a:srgbClr val="D7DC46"/>
              </a:solidFill>
            </p:grpSpPr>
            <p:sp>
              <p:nvSpPr>
                <p:cNvPr id="41" name="Freihandform: Form 40">
                  <a:extLst>
                    <a:ext uri="{FF2B5EF4-FFF2-40B4-BE49-F238E27FC236}">
                      <a16:creationId xmlns:a16="http://schemas.microsoft.com/office/drawing/2014/main" id="{15EBF226-1985-E1F6-83C5-4AC99F138883}"/>
                    </a:ext>
                  </a:extLst>
                </p:cNvPr>
                <p:cNvSpPr/>
                <p:nvPr/>
              </p:nvSpPr>
              <p:spPr>
                <a:xfrm>
                  <a:off x="3461445" y="3930400"/>
                  <a:ext cx="285211" cy="539049"/>
                </a:xfrm>
                <a:custGeom>
                  <a:avLst/>
                  <a:gdLst>
                    <a:gd name="connsiteX0" fmla="*/ 2472 w 285211"/>
                    <a:gd name="connsiteY0" fmla="*/ 0 h 539049"/>
                    <a:gd name="connsiteX1" fmla="*/ 221134 w 285211"/>
                    <a:gd name="connsiteY1" fmla="*/ 266768 h 539049"/>
                    <a:gd name="connsiteX2" fmla="*/ 0 w 285211"/>
                    <a:gd name="connsiteY2" fmla="*/ 539049 h 539049"/>
                    <a:gd name="connsiteX3" fmla="*/ 64077 w 285211"/>
                    <a:gd name="connsiteY3" fmla="*/ 539049 h 539049"/>
                    <a:gd name="connsiteX4" fmla="*/ 285211 w 285211"/>
                    <a:gd name="connsiteY4" fmla="*/ 266768 h 539049"/>
                    <a:gd name="connsiteX5" fmla="*/ 66549 w 285211"/>
                    <a:gd name="connsiteY5" fmla="*/ 0 h 539049"/>
                    <a:gd name="connsiteX6" fmla="*/ 2472 w 285211"/>
                    <a:gd name="connsiteY6" fmla="*/ 0 h 5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211" h="539049">
                      <a:moveTo>
                        <a:pt x="2472" y="0"/>
                      </a:moveTo>
                      <a:lnTo>
                        <a:pt x="221134" y="266768"/>
                      </a:lnTo>
                      <a:lnTo>
                        <a:pt x="0" y="539049"/>
                      </a:lnTo>
                      <a:lnTo>
                        <a:pt x="64077" y="539049"/>
                      </a:lnTo>
                      <a:lnTo>
                        <a:pt x="285211" y="266768"/>
                      </a:lnTo>
                      <a:lnTo>
                        <a:pt x="66549" y="0"/>
                      </a:lnTo>
                      <a:lnTo>
                        <a:pt x="2472" y="0"/>
                      </a:lnTo>
                      <a:close/>
                    </a:path>
                  </a:pathLst>
                </a:custGeom>
                <a:solidFill>
                  <a:srgbClr val="009252"/>
                </a:solid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2" name="Freihandform: Form 41">
                  <a:extLst>
                    <a:ext uri="{FF2B5EF4-FFF2-40B4-BE49-F238E27FC236}">
                      <a16:creationId xmlns:a16="http://schemas.microsoft.com/office/drawing/2014/main" id="{C19F979F-015C-EC81-EB50-B3B1F9794548}"/>
                    </a:ext>
                  </a:extLst>
                </p:cNvPr>
                <p:cNvSpPr/>
                <p:nvPr/>
              </p:nvSpPr>
              <p:spPr>
                <a:xfrm>
                  <a:off x="3346410" y="4015963"/>
                  <a:ext cx="212387" cy="367922"/>
                </a:xfrm>
                <a:custGeom>
                  <a:avLst/>
                  <a:gdLst>
                    <a:gd name="connsiteX0" fmla="*/ 1521 w 212387"/>
                    <a:gd name="connsiteY0" fmla="*/ 0 h 367922"/>
                    <a:gd name="connsiteX1" fmla="*/ 150972 w 212387"/>
                    <a:gd name="connsiteY1" fmla="*/ 182155 h 367922"/>
                    <a:gd name="connsiteX2" fmla="*/ 0 w 212387"/>
                    <a:gd name="connsiteY2" fmla="*/ 367923 h 367922"/>
                    <a:gd name="connsiteX3" fmla="*/ 61416 w 212387"/>
                    <a:gd name="connsiteY3" fmla="*/ 367923 h 367922"/>
                    <a:gd name="connsiteX4" fmla="*/ 212387 w 212387"/>
                    <a:gd name="connsiteY4" fmla="*/ 182155 h 367922"/>
                    <a:gd name="connsiteX5" fmla="*/ 63127 w 212387"/>
                    <a:gd name="connsiteY5" fmla="*/ 0 h 367922"/>
                    <a:gd name="connsiteX6" fmla="*/ 1521 w 212387"/>
                    <a:gd name="connsiteY6" fmla="*/ 0 h 36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387" h="367922">
                      <a:moveTo>
                        <a:pt x="1521" y="0"/>
                      </a:moveTo>
                      <a:lnTo>
                        <a:pt x="150972" y="182155"/>
                      </a:lnTo>
                      <a:lnTo>
                        <a:pt x="0" y="367923"/>
                      </a:lnTo>
                      <a:lnTo>
                        <a:pt x="61416" y="367923"/>
                      </a:lnTo>
                      <a:lnTo>
                        <a:pt x="212387" y="182155"/>
                      </a:lnTo>
                      <a:lnTo>
                        <a:pt x="63127" y="0"/>
                      </a:lnTo>
                      <a:lnTo>
                        <a:pt x="1521" y="0"/>
                      </a:lnTo>
                      <a:close/>
                    </a:path>
                  </a:pathLst>
                </a:custGeom>
                <a:solidFill>
                  <a:srgbClr val="009252"/>
                </a:solid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9" name="Grafik 48">
            <a:extLst>
              <a:ext uri="{FF2B5EF4-FFF2-40B4-BE49-F238E27FC236}">
                <a16:creationId xmlns:a16="http://schemas.microsoft.com/office/drawing/2014/main" id="{91760C99-9DBB-A19E-D8F6-2508C3D44A7C}"/>
              </a:ext>
            </a:extLst>
          </p:cNvPr>
          <p:cNvGrpSpPr/>
          <p:nvPr/>
        </p:nvGrpSpPr>
        <p:grpSpPr>
          <a:xfrm>
            <a:off x="2576946" y="4235320"/>
            <a:ext cx="168279" cy="194907"/>
            <a:chOff x="3277009" y="3930400"/>
            <a:chExt cx="540000" cy="540000"/>
          </a:xfrm>
        </p:grpSpPr>
        <p:grpSp>
          <p:nvGrpSpPr>
            <p:cNvPr id="11" name="Grafik 48">
              <a:extLst>
                <a:ext uri="{FF2B5EF4-FFF2-40B4-BE49-F238E27FC236}">
                  <a16:creationId xmlns:a16="http://schemas.microsoft.com/office/drawing/2014/main" id="{20263380-405D-6F10-6759-CC7A9551E711}"/>
                </a:ext>
              </a:extLst>
            </p:cNvPr>
            <p:cNvGrpSpPr/>
            <p:nvPr/>
          </p:nvGrpSpPr>
          <p:grpSpPr>
            <a:xfrm>
              <a:off x="3277009" y="3930400"/>
              <a:ext cx="469647" cy="539049"/>
              <a:chOff x="3277009" y="3930400"/>
              <a:chExt cx="469647" cy="539049"/>
            </a:xfrm>
            <a:solidFill>
              <a:srgbClr val="D7DC46"/>
            </a:solidFill>
          </p:grpSpPr>
          <p:grpSp>
            <p:nvGrpSpPr>
              <p:cNvPr id="43" name="Grafik 48">
                <a:extLst>
                  <a:ext uri="{FF2B5EF4-FFF2-40B4-BE49-F238E27FC236}">
                    <a16:creationId xmlns:a16="http://schemas.microsoft.com/office/drawing/2014/main" id="{C00322A5-366E-0E24-A5EA-54CAF0FD8038}"/>
                  </a:ext>
                </a:extLst>
              </p:cNvPr>
              <p:cNvGrpSpPr/>
              <p:nvPr/>
            </p:nvGrpSpPr>
            <p:grpSpPr>
              <a:xfrm>
                <a:off x="3346410" y="3930400"/>
                <a:ext cx="400246" cy="539049"/>
                <a:chOff x="3346410" y="3930400"/>
                <a:chExt cx="400246" cy="539049"/>
              </a:xfrm>
              <a:solidFill>
                <a:srgbClr val="D7DC46"/>
              </a:solidFill>
            </p:grpSpPr>
            <p:sp>
              <p:nvSpPr>
                <p:cNvPr id="44" name="Freihandform: Form 43">
                  <a:extLst>
                    <a:ext uri="{FF2B5EF4-FFF2-40B4-BE49-F238E27FC236}">
                      <a16:creationId xmlns:a16="http://schemas.microsoft.com/office/drawing/2014/main" id="{11BD4E21-226B-991F-BAED-4BB8162E7011}"/>
                    </a:ext>
                  </a:extLst>
                </p:cNvPr>
                <p:cNvSpPr/>
                <p:nvPr/>
              </p:nvSpPr>
              <p:spPr>
                <a:xfrm>
                  <a:off x="3461445" y="3930400"/>
                  <a:ext cx="285211" cy="539049"/>
                </a:xfrm>
                <a:custGeom>
                  <a:avLst/>
                  <a:gdLst>
                    <a:gd name="connsiteX0" fmla="*/ 2472 w 285211"/>
                    <a:gd name="connsiteY0" fmla="*/ 0 h 539049"/>
                    <a:gd name="connsiteX1" fmla="*/ 221134 w 285211"/>
                    <a:gd name="connsiteY1" fmla="*/ 266768 h 539049"/>
                    <a:gd name="connsiteX2" fmla="*/ 0 w 285211"/>
                    <a:gd name="connsiteY2" fmla="*/ 539049 h 539049"/>
                    <a:gd name="connsiteX3" fmla="*/ 64077 w 285211"/>
                    <a:gd name="connsiteY3" fmla="*/ 539049 h 539049"/>
                    <a:gd name="connsiteX4" fmla="*/ 285211 w 285211"/>
                    <a:gd name="connsiteY4" fmla="*/ 266768 h 539049"/>
                    <a:gd name="connsiteX5" fmla="*/ 66549 w 285211"/>
                    <a:gd name="connsiteY5" fmla="*/ 0 h 539049"/>
                    <a:gd name="connsiteX6" fmla="*/ 2472 w 285211"/>
                    <a:gd name="connsiteY6" fmla="*/ 0 h 5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211" h="539049">
                      <a:moveTo>
                        <a:pt x="2472" y="0"/>
                      </a:moveTo>
                      <a:lnTo>
                        <a:pt x="221134" y="266768"/>
                      </a:lnTo>
                      <a:lnTo>
                        <a:pt x="0" y="539049"/>
                      </a:lnTo>
                      <a:lnTo>
                        <a:pt x="64077" y="539049"/>
                      </a:lnTo>
                      <a:lnTo>
                        <a:pt x="285211" y="266768"/>
                      </a:lnTo>
                      <a:lnTo>
                        <a:pt x="66549" y="0"/>
                      </a:lnTo>
                      <a:lnTo>
                        <a:pt x="2472" y="0"/>
                      </a:lnTo>
                      <a:close/>
                    </a:path>
                  </a:pathLst>
                </a:custGeom>
                <a:solidFill>
                  <a:srgbClr val="009252"/>
                </a:solid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5" name="Freihandform: Form 44">
                  <a:extLst>
                    <a:ext uri="{FF2B5EF4-FFF2-40B4-BE49-F238E27FC236}">
                      <a16:creationId xmlns:a16="http://schemas.microsoft.com/office/drawing/2014/main" id="{1CF61408-295A-7488-663F-EB35C4AF0440}"/>
                    </a:ext>
                  </a:extLst>
                </p:cNvPr>
                <p:cNvSpPr/>
                <p:nvPr/>
              </p:nvSpPr>
              <p:spPr>
                <a:xfrm>
                  <a:off x="3346410" y="4015963"/>
                  <a:ext cx="212387" cy="367922"/>
                </a:xfrm>
                <a:custGeom>
                  <a:avLst/>
                  <a:gdLst>
                    <a:gd name="connsiteX0" fmla="*/ 1521 w 212387"/>
                    <a:gd name="connsiteY0" fmla="*/ 0 h 367922"/>
                    <a:gd name="connsiteX1" fmla="*/ 150972 w 212387"/>
                    <a:gd name="connsiteY1" fmla="*/ 182155 h 367922"/>
                    <a:gd name="connsiteX2" fmla="*/ 0 w 212387"/>
                    <a:gd name="connsiteY2" fmla="*/ 367923 h 367922"/>
                    <a:gd name="connsiteX3" fmla="*/ 61416 w 212387"/>
                    <a:gd name="connsiteY3" fmla="*/ 367923 h 367922"/>
                    <a:gd name="connsiteX4" fmla="*/ 212387 w 212387"/>
                    <a:gd name="connsiteY4" fmla="*/ 182155 h 367922"/>
                    <a:gd name="connsiteX5" fmla="*/ 63127 w 212387"/>
                    <a:gd name="connsiteY5" fmla="*/ 0 h 367922"/>
                    <a:gd name="connsiteX6" fmla="*/ 1521 w 212387"/>
                    <a:gd name="connsiteY6" fmla="*/ 0 h 36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387" h="367922">
                      <a:moveTo>
                        <a:pt x="1521" y="0"/>
                      </a:moveTo>
                      <a:lnTo>
                        <a:pt x="150972" y="182155"/>
                      </a:lnTo>
                      <a:lnTo>
                        <a:pt x="0" y="367923"/>
                      </a:lnTo>
                      <a:lnTo>
                        <a:pt x="61416" y="367923"/>
                      </a:lnTo>
                      <a:lnTo>
                        <a:pt x="212387" y="182155"/>
                      </a:lnTo>
                      <a:lnTo>
                        <a:pt x="63127" y="0"/>
                      </a:lnTo>
                      <a:lnTo>
                        <a:pt x="1521" y="0"/>
                      </a:lnTo>
                      <a:close/>
                    </a:path>
                  </a:pathLst>
                </a:custGeom>
                <a:solidFill>
                  <a:srgbClr val="009252"/>
                </a:solid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Tree>
    <p:extLst>
      <p:ext uri="{BB962C8B-B14F-4D97-AF65-F5344CB8AC3E}">
        <p14:creationId xmlns:p14="http://schemas.microsoft.com/office/powerpoint/2010/main" val="2368017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F587-3075-B374-57D8-476C99F1A2D9}"/>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6F4496BE-220C-6500-5B40-9B2BA1D3E0BF}"/>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EE98E570-857C-F524-D78B-B0F58AF8800B}"/>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EB5DD322-6A86-8770-F0BD-8010289FCEA0}"/>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3ACC29A8-0DF0-A58F-6B57-A40C6AFC1424}"/>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0733C0CC-C901-B909-5883-4A6EB39A81EA}"/>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A831778F-027E-8F71-93C4-2BC12C1E0927}"/>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23401862-75B1-FA18-E296-AAC63D30CB06}"/>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E8D7533E-56D6-846F-BF2F-DDEA1293F606}"/>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DC9FBF7A-0E61-CBAA-40B8-E218ACDAB640}"/>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66936946-DDBB-CA04-9699-9B0EAC374761}"/>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CF976486-C932-1122-2FBC-92E840C8BA83}"/>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6024F9B9-D132-403F-E281-4FE4C2364BD7}"/>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DA4DE763-A5E4-8CD7-C243-40E81CEC338F}"/>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51DA7EFB-E279-8C90-F18D-42AF38965E6C}"/>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7A10AD71-4A60-AF75-C756-FA5BFDDF7DC9}"/>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FEF6CE85-C52A-DBC2-76CE-27147DADAD94}"/>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BC9ED8DA-4460-5C4C-EFED-D7C965015DC7}"/>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DADDB1E1-3FF2-4FEA-C260-477CE5223D92}"/>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D320B5F2-B2DB-3468-5315-B5E3908DFF43}"/>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E7B3E677-B693-5FC9-8595-8691FD881444}"/>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2ED0A0D6-EFE9-189D-4C5B-844B4E838039}"/>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12323E91-34EB-381C-C7DE-4D1E4C3FBD17}"/>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AA433656-1FC5-E23C-ACB4-7FD499C98C97}"/>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5EDDFC4A-B514-3F3B-1981-41447457B582}"/>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613A2333-433F-FA3C-572F-096CEC500163}"/>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020AA075-C8AB-D0EE-BAFF-20B2E9CC5DBC}"/>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F4F3D9F7-F86E-1E7C-5EC7-965942C4F517}"/>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B42E880E-93BD-FD34-3B75-8059968F77CD}"/>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E6719E35-2E39-F7AA-FAE8-D194CD0C215B}"/>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F5B87EB4-4654-E07C-B191-9866C16CD30C}"/>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18620645-BE4D-270E-F333-E26A04036FC4}"/>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FD77CEFE-2378-4CB4-EA0F-B12DDDE7DF17}"/>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E848858D-1252-C62A-1D42-24790C69E805}"/>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ECD8E252-C0F6-8041-C1C9-B377D8DDF2EF}"/>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8DB26175-6000-4E25-E4FF-F55DA9336616}"/>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76405E13-A447-3365-3EFB-0F89671277F2}"/>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68DB69D7-84FB-EB3B-674E-213C40190D48}"/>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D4AC655A-9491-ECA5-F817-7035EA5CE45C}"/>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26246437-C54A-3CA4-9C6F-C7A27D81D180}"/>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578FB13C-DB8E-A0CF-5C3C-08BACF0F2AA1}"/>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A25FF41E-AAAC-1C81-02F0-33FBC3020446}"/>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A8AE57B6-AF99-49CC-1627-0C169D6E53C7}"/>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20579C6E-22D3-62D9-D6C3-5FDF8B0EA222}"/>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881B9821-216E-1052-FA5C-5635C16E7A9F}"/>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BF03FA79-E886-C896-9E9D-951DF811DD38}"/>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72AA7D0D-93D0-91EB-A858-33BBE7C764AE}"/>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5BE19F51-9EFA-FAE6-6762-D8FCED25062C}"/>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6C110D60-5AC5-4FCA-5B82-FA65BC2EC8EC}"/>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EA99B1D3-5914-8B2E-3070-1C89B6193536}"/>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799081FA-577E-8D8C-771C-3219532E5171}"/>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1BAC613B-E225-429F-C9D0-79958C14939D}"/>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D221B8CB-AE88-E9B9-E54B-901F32FA1DFB}"/>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D8F33A49-AD6A-F55E-6985-7DC025F10D8D}"/>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11F79E4B-D517-ACDB-3A20-4A8B7DE72564}"/>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3702B236-F894-5164-A06A-2AE1EAB48CB7}"/>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9EFC7995-D1C5-C6D7-BE35-A31B71EA88C6}"/>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8EA68B99-55E7-FBD1-7A1B-F196264416DF}"/>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8F5200F6-5A47-7765-8300-7B79C443333F}"/>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964699F0-7C2F-6EED-9E2A-A5607D374913}"/>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9F3A80EB-E562-210A-7447-727C5662BA18}"/>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5803DCE5-9D5C-ABC0-31F9-FEE15ED7E16F}"/>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CC7F9832-B248-C3B5-C2CB-57AC74CA89D9}"/>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93E25966-9DA5-9045-552A-09DBAEE63ACD}"/>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E67F8287-DFC5-787D-C8B9-8E482A892621}"/>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CCC4AF82-7436-EA8F-E3F2-CDF0968C83B4}"/>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FF64AAAB-303B-73DC-52C5-F7E98EF0EB7A}"/>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2554DF26-4FD7-1265-C07C-BFB8F922BB9D}"/>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789ED993-BCC7-3C75-6813-CCA33433674E}"/>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6C7DED34-3510-9017-5EE4-26C475F313F0}"/>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2A6DF3D4-3F2A-303B-740D-4A565ADF98CA}"/>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9C7A6501-1FBB-ECE1-FFE8-C7B96911A42B}"/>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0534DDF5-8A1A-D7DF-20C1-21A278E77552}"/>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E06A9AE7-3B9D-C16B-6098-F6173211A351}"/>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E1D9AFC7-7BAE-15D9-8735-AB37CD6697FB}"/>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CE0AD538-024E-9239-0E4B-D2257A3FDFAC}"/>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63E3FAFC-C967-22F1-61CA-9A559BC7D2C5}"/>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EFDF2A97-5423-C779-8A1D-7628CCFA6CB8}"/>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946BE789-B110-C9A5-93B4-BA8404DF6FF1}"/>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13274AF5-C6A2-144E-ADCB-DF2D1E726878}"/>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8CFD97F3-721F-80F9-44A4-002B9F27FD25}"/>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B12BD4B2-2F7E-D93A-B1FB-430C837BBE38}"/>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B58DB04F-FEB1-E3D9-4ADA-3CC501FE3320}"/>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1A65F8FE-E904-611B-AAED-010228F331C9}"/>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21D87F64-3416-8426-18D1-710543CB44CF}"/>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AED907A7-3F7E-AB77-B921-E97FEFB1CBF5}"/>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937270F0-C5D1-8F2C-751E-E23E1A54E88E}"/>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81A16551-08EF-601E-3AC5-BD7A7095CBF2}"/>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3C34647F-A2A7-449F-BD72-00E7D8B5EC17}"/>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143AD594-7A6F-6EAD-A700-81FB16698163}"/>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3F1F1B48-79BD-C199-E634-AB7D8D51C59D}"/>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CC4DCE5B-AD82-304B-6E39-B649B738271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7C92F776-B59F-2C95-6A57-22DEF6AF13FE}"/>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63B2B1F7-743E-F4D1-7B50-5988D336E475}"/>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5F28A2E3-E388-12AC-7A7A-8B877FAF607E}"/>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4EEA813B-30F6-AE19-7474-884B8495A0B4}"/>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2AFA4FE1-D911-F1D0-245B-39B5218B2DD7}"/>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985CE82F-F706-4601-459C-77404F3A353E}"/>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B9B062AC-5B2C-E4D3-0EBD-CF94334CD768}"/>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FC6DABCB-3E42-E81F-729A-8FD03CB5BBE7}"/>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987A9B3C-96CB-A9F1-2A19-2D72A3EA86C1}"/>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193FECE1-497A-6B87-7C87-D2617E4A7D1B}"/>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B9180FD3-63BD-096B-6484-1279D2D0C1D4}"/>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965198FE-470F-2F3B-F75F-61F06DDA9767}"/>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6D95E0B7-315F-F2A5-C8A5-0A9761618DA4}"/>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D2DE45FB-F2D9-1895-D6DB-7E6E32F0BF78}"/>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BAD2B53E-3C85-75A4-A69E-8229D1D82E0B}"/>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D719AEC4-86CB-DEEC-8BBE-5F420BB0A4BE}"/>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D2A5A291-EFE3-B3D2-11BA-71EC8CF36E15}"/>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93ABE785-8326-5C0F-A552-78DE78A98214}"/>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FF439AD9-B63C-8A45-E0FD-622BE647A562}"/>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D4C195E3-C916-C942-BAD6-14CD9461E224}"/>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086B0B5C-6945-53FA-E510-C5721A96C933}"/>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859D633C-85BA-2492-940E-BBE9C5C1FB8B}"/>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002ACC80-36ED-AB72-EA4C-1399464C8122}"/>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A5410137-2582-4E7A-4AD6-F7DD3EC2F731}"/>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20E43D44-C17E-351C-1FB6-F7D6784D185E}"/>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91B4301E-6C59-3BA9-F99D-BF66C56CE07C}"/>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36EA3125-D788-080A-439E-B0C134214B9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23E7ECA9-4871-46D8-F9C1-4F332FEE41B9}"/>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E22A3D0D-DD81-BB86-04E8-C9AB15461B23}"/>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948FEF91-21E7-99F4-3360-8A0A6E84163D}"/>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4ECD2F36-FE28-5CF4-AFDA-044E3B83C7A6}"/>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86F97416-EF42-2677-F462-93D2B2632B9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90C4C796-AF70-FF5F-9061-A9A1980B52D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7CFFC4A1-0D09-FEE7-D5D6-4436F7DAE518}"/>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C208720F-A8E2-2C8E-108A-27D5D3F0B98A}"/>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DEF1F85E-D879-3712-0AE2-7AF2EAE59A0D}"/>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E850D9BB-E188-D1DB-B35F-2C7F9DBBCC93}"/>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AA769CDB-2BC1-B6CC-3073-23950B4FEE01}"/>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5281D4F0-6CFC-51C0-0300-DCF8DA55DE9F}"/>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E492038C-6EFD-80FC-0F2E-E7F5D18ACA0A}"/>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0C0C23DF-9E04-71CC-40F3-7AA4DB7018BF}"/>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5B1DF261-D7C0-3D52-DBC6-A8110226A9D2}"/>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1D06A53F-3DDF-45A9-F0E2-A28DF4254A23}"/>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B5E1D7B6-F902-A15C-7748-604C3A47EC5D}"/>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9F414BE8-245B-7D17-08D4-A5BD96625BE4}"/>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29D326F0-F2F1-878B-B1CB-89C43F378299}"/>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37E3DF15-CDE5-6E0C-014A-AA854EE7EEE4}"/>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7B6CCDCD-B1F7-2FBB-599E-70B33B35C5F4}"/>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13535722-045B-9222-A664-3A2BBB5674A2}"/>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6A574F75-94F8-8504-8B69-A547CE207A17}"/>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0E879EEF-871F-969F-F923-553E308DE373}"/>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849E7457-8F2D-2EBF-A251-488CBB113551}"/>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1A91CBF3-F00F-0C7B-B1D8-1CE5D0FBC447}"/>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32F0DAD4-102A-AD0E-1AD3-CC4CCB6AEFE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55787360-7EA4-CCB2-6D4C-BED942A1E915}"/>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431F50D6-81C0-2AC1-AE44-BBAA97F562CE}"/>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7F834378-D18A-107C-60DE-83449F87A388}"/>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9F3E2EAF-702F-8D8B-A3DF-6F9A23538B3E}"/>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6EC38C44-E569-9AA8-1CA8-E876B01D4379}"/>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43045FA2-303D-6612-A010-1EF3D244F3D6}"/>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035BDEB5-7902-F3B2-EAA2-917C27066287}"/>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8674DA69-C04E-AA18-1032-DC2524B33D4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8E38BEA3-AD1A-613D-424D-7BD07100A72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0A70A053-F09B-6172-1BEE-36108F18B48D}"/>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9D74C5B2-CEA7-EE7B-8ABE-D30CE1894EBE}"/>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CDF6319B-F948-1D3A-7263-A231A788083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73526074-BDBE-0DBB-260C-6FE85F09F458}"/>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C936BAD7-7CD3-FBF1-C8EB-5260641BDEDB}"/>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BF9680AD-7934-FA34-5D7E-E8DA7DB7E944}"/>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CF7D1C01-4A64-5C10-CE1F-5EEADA68A9F0}"/>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500E0E02-B605-5830-9E63-9EBF7F495FF4}"/>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A9735512-7554-C618-17E7-D0C8758FFEBA}"/>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DB711C47-9EBC-E2BB-5B4B-284CF7A9EDCB}"/>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D78D7FF8-7BF5-4756-ECA6-462BCB178015}"/>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BB0678F1-64EC-7C81-68FA-30DA09FBF3E4}"/>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897639F4-49F7-F575-5921-EF6689AB985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6AA55A5A-6635-2ABD-C760-B347458F0182}"/>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345B9FDE-A4E0-8BD5-63CA-149E291E8910}"/>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CCE1B000-5728-F452-2B53-1101B9B7FC55}"/>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93FF3267-E88E-2583-53F8-EECB807505DB}"/>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1AB81F14-D749-F688-5847-9F1B67C78851}"/>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BCE19BDB-721F-289F-E4A3-4AA0F049FE6A}"/>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99B4FC16-8724-DF97-A815-D44EBD3745C1}"/>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C301700C-559C-7C24-EA63-3FD0BB26636E}"/>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77F1E932-84C2-BF2A-CA56-B0D061E6EAAD}"/>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5EF13135-9260-5798-9BB4-1D0095EE2C6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296C4793-8F08-C2D1-BC58-C2F2A05AF685}"/>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68EE0DB4-16AB-3881-7F97-B49B71285188}"/>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1DB6D0AD-47DB-0781-89EC-D3D520BD5187}"/>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3A680B09-70E4-5012-F3B2-DEBF7158C867}"/>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184C9B48-BB1C-A8BE-4AAC-78A724E77254}"/>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6AFC005E-8BA5-9CD4-2F34-1EE363AF55AA}"/>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2B09EFD7-AE7E-D1DE-BE05-13E91195309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5AA8D532-13F8-7A88-13DA-8B259D39EF4C}"/>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679C0393-E427-ADBC-9F46-6ACE8067CE70}"/>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ECFEAE2B-5A5F-2C69-BB6E-F57E24CBD1DC}"/>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5227D9CE-45B5-A6D0-0316-5F82353C2760}"/>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1FF1D1CD-5848-3F7E-1258-95998C854DEF}"/>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5CEAABC4-3F76-86AF-F412-43A064C072AA}"/>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6BF9C808-33F9-842F-7B43-4C05A64219C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8C08BC6E-4A61-39E3-B2BE-0D1D722C3329}"/>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202D089A-7B3C-EF24-A7BE-8B4F92D11B33}"/>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A78A7B19-E7E0-4F52-0F6E-82DB3AF935D5}"/>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849B49BB-6C46-2BD9-2D88-49649EAA66A1}"/>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FB504AE4-5261-E4A4-F17E-251490E530E6}"/>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0F2641B9-462F-9E5D-4018-9BA9F67AFF41}"/>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A577BAFE-C472-5B09-1394-D69F55CA9D29}"/>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BE7260BB-8E95-2EEA-ACC1-2DA840E02650}"/>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F0F9C1F0-92A4-EAFE-9CDB-78171748FC96}"/>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1B0C81D3-3622-56DD-D30A-E4E3B0481CDD}"/>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5DDF205F-FAD2-FF49-7C86-A5261AF2778D}"/>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FAD64019-AA64-7B6C-6240-07D2A929ADCB}"/>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394CF469-37E9-7AF2-D59F-B82F791C8431}"/>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3C9EA955-78AF-85D6-3DC2-245B4C3B98FC}"/>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542E3B68-C1D2-01FA-48F0-3B6D3F57E5AC}"/>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29B9183E-8E03-6C6E-8C43-D5A2B9FE45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9B7CF646-30C9-D989-1C2A-6708CC8894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11" name="Freihandform 26">
            <a:extLst>
              <a:ext uri="{FF2B5EF4-FFF2-40B4-BE49-F238E27FC236}">
                <a16:creationId xmlns:a16="http://schemas.microsoft.com/office/drawing/2014/main" id="{87AC2624-7907-7EC2-CE6C-4EF943ADADF4}"/>
              </a:ext>
            </a:extLst>
          </p:cNvPr>
          <p:cNvSpPr/>
          <p:nvPr/>
        </p:nvSpPr>
        <p:spPr>
          <a:xfrm>
            <a:off x="3439185" y="1617854"/>
            <a:ext cx="1048869" cy="3026269"/>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0049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6AA49-2B7B-2AD8-B180-F51E6FD40FEF}"/>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F4685831-F41C-EB74-3185-BC1C580EAA55}"/>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4AFD92D2-9CF9-DF5D-6EF6-6B89E58D15C5}"/>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BA880209-9A49-2371-E72F-052E36F263BD}"/>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6A7D9128-D666-CBAA-983B-1C5A5CCE3ADF}"/>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72197F48-4D4D-5187-F6A0-611894234EEC}"/>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89D67D7B-AC0D-AA79-9B24-6236F76268EE}"/>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308A5DBB-5A69-C0C5-5372-10057AEF744C}"/>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299749FE-858F-23C4-4717-78E139A466C9}"/>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BBB217BF-6485-2176-429B-DD986150C54F}"/>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B43DF6DA-3D90-8E6B-90CC-4CAA5A903D6A}"/>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46334E44-6D18-A46E-8FCD-388C15106C58}"/>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45A09A2D-EC5F-F41A-D3BD-D1827AC2EB68}"/>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9EC31C6B-4CCE-7E07-2721-D9AC8F65B7E8}"/>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9243F0D6-9DE9-9C98-E24A-7353210D95B9}"/>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797C69C5-1C81-BB75-A742-ACABF99915A2}"/>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0FADEF10-1BFA-B3A2-9EF7-63177E193432}"/>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D055A062-90D2-6EE0-E94F-A48555FA080A}"/>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8E8F54D0-29C1-AF2A-48C1-4E0EE1427A03}"/>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ADCA23AA-D1B1-1E5D-26FE-B08487A3EDC3}"/>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B08F77B3-6922-9211-FE2A-2C915AE62897}"/>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D5ACFC91-FB30-7E09-C0C7-A9998D3CBD54}"/>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8C510D00-D36E-A88C-5C1E-A406399C8F48}"/>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8987B7D9-839F-E1D7-CD40-1B90447F5F56}"/>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76A420AB-3401-0FC1-F7A3-13EFE8A3F14C}"/>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DB7F5456-8839-3C62-3155-4086C20DA383}"/>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9696DF55-5D70-EDDC-AAA1-C3F67EC7E95A}"/>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79DC3855-94F2-582A-980E-912CDB58AE7C}"/>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FC87D8C9-38F3-08B4-21EC-C7A8034F3B63}"/>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C1C121B6-D3A4-E937-ADAF-6F4A5152C336}"/>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B7C64213-B7CE-B2F4-0F05-68B36245AE00}"/>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87A5BD37-AD3E-CE38-9A85-FACCC9B47654}"/>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8EA53871-F8B5-85F1-2AB1-3B013211BCB9}"/>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E098956A-46B6-5AB1-5BB6-1558BD5A159E}"/>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001B4D16-7DE1-29CE-37F7-06F208B44817}"/>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82BD098E-BD6D-BF5A-0544-46DDE36A3BD6}"/>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95432FE9-9231-77AB-1AAE-1B375F458CA8}"/>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B9EA48EF-9AA2-D3A5-E812-3CF5B3D13665}"/>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C27D81E0-FBE7-2411-9E24-A5A27FFEBD74}"/>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4BBE15B5-6237-4AE6-E5AC-846EF6FADF12}"/>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0D4CD80A-ACA7-10F9-3A40-8B79CF5E1B42}"/>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A4A8F0CE-C744-4999-F722-8BB4ADAE8FD5}"/>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F5D2E694-4A4D-8C89-FF49-C1A52A1E5A13}"/>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C6848008-46D4-7FB5-F224-BF4C4960FBAE}"/>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CEBBF803-151E-60DC-0DF3-367E56EF0B35}"/>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384DAF3A-D378-D782-F361-B0483D88C9EE}"/>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03025766-0E8B-2C58-E1DC-520A5A06BF6F}"/>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56C355DA-DBAE-CCBF-EB5E-BEA31F11EB3B}"/>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E4C31B98-4B7B-2E9F-CF73-3C9C7007A8A5}"/>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B35C2053-C249-6CE8-0FC7-A622EE977463}"/>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62F2109A-26CC-B80F-5A80-825B24F17F57}"/>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0397903B-2472-30E7-164A-8653D862FC9D}"/>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BFE98C74-04FD-E8E1-F6FA-D693803F5A94}"/>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278F958E-81AE-C07E-2DD7-E792FFF5E433}"/>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934486C5-E798-6220-69AC-5A90471FFF9C}"/>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D2674482-0A3D-3400-835E-32189A6BA94B}"/>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CAA660D6-5661-AA49-F8AB-FBD343F8CEB3}"/>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0FA0595B-84C0-7BA4-BAF7-FC5F87573938}"/>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1BB0420D-45F0-D1E9-FC26-9052B35D7B2F}"/>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6FA0F279-11A4-BFF1-01B1-5C94CAD940AF}"/>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283127E2-B962-4E4D-A748-F7BE4806B85F}"/>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1028C257-2342-0891-C555-9C82C9176952}"/>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D0C81DA4-4CB4-BDD8-FABC-80E121FAE2B9}"/>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D3A2F9C9-5DF3-DF2B-34A8-66A1E5B8AACA}"/>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3D801099-5831-B491-773A-C6459C1D9EC7}"/>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69797B3F-C7C1-07B0-7AAC-91380AD8BD37}"/>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CD3C021D-BBDD-9710-7400-0A5A0B1C47FD}"/>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B019E50A-B240-3134-5DCF-902DBFA1E69C}"/>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332DB195-00C0-471B-0CCF-502022BF4EC0}"/>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8071FB44-90F3-CFA6-0105-F23C27F899FD}"/>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83AEB741-1DFA-8FB0-4023-638C6C88DE4D}"/>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860B1894-007D-3EE6-4FE2-5447C2F65DBA}"/>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759FA9E3-7303-C4E2-4874-E0A12FC10C8B}"/>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C145A461-FB0B-751E-1435-14F41A0166EF}"/>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AD9E60A2-8B48-9054-5FE0-B7789DEEFE2A}"/>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8AB50C34-38B6-F58E-9D5C-BDB9E92DDA00}"/>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C5076396-6181-05F5-08D8-8371EAD4C322}"/>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27B5288E-9690-BF59-F333-3D2B8978C712}"/>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918CE7E4-F9EC-248F-E687-FA80790CFD67}"/>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75BC5267-9CAC-8D57-394F-232064060864}"/>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5F090589-EECF-2F4E-F84B-00C580D9C427}"/>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F2122F01-FABB-735C-9B4C-6038972D6D55}"/>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8969214B-6070-2162-A52B-8017F28B640B}"/>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CA944841-1C94-BDF1-0023-10813AF0CB77}"/>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598F4871-F783-1717-F7F7-EBD1AAC34FC5}"/>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F8B928D0-B926-94C8-EE5C-4DF7F8D24CEF}"/>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EB6F976C-5207-EA93-0D2A-4E50F0BA4EEF}"/>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A3B4AA82-1B2B-9692-D675-7E00A6E4B45A}"/>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66C1A05E-C1B2-704E-B74E-C0567DD53188}"/>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DC673B1D-5870-4F2E-C1C7-3201BB6D7538}"/>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B745A1F7-100F-5D3F-3E60-54DED2D5BF97}"/>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7B4C5243-AE2A-96C9-17B5-7B9301A25D81}"/>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ED48945B-F027-336F-6AF1-321E9B110190}"/>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6471A350-8654-028C-0599-AD32DA620AA5}"/>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F0F03F92-75DB-F4F3-EC09-EAAA84C8A782}"/>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1AD3F7F7-6A2C-BAAB-EA00-7984658F1FE9}"/>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86B88559-C017-E14B-01A0-6F4C9574D1E4}"/>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0BC957BD-D031-D282-6D38-284C72497319}"/>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23596013-DD7D-FDB6-5F98-84E746962D76}"/>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60B4AC84-1B39-C692-EA89-540AA339C62D}"/>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D8CA4FC4-7B06-BD7F-E549-7174F2BF574B}"/>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F45367B4-55BA-1175-6496-FBF6114E66E1}"/>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0CFA0BD2-E96A-483C-2ADA-76BEBADDC60E}"/>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0AF7DFF1-626E-8F68-478A-E82893CE3472}"/>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523FB5D1-2406-4DFF-92B9-FCBB78AF008B}"/>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CE2C1F88-7825-E255-B6D6-E5BA34B465E2}"/>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DE6E5441-89F8-1DCE-CC13-5938B569D0F8}"/>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240A35FB-EADC-6BED-4789-2D49FF073EF9}"/>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FBAA9177-5515-ECC2-2EDF-EFF80DB9B3B2}"/>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D6DA7C2B-F55B-4BDE-FF30-A3726E2FA7C6}"/>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BDAE6D3A-6A40-60CE-EEF9-6852B33C7A9A}"/>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1C4B1E62-EDE4-86CC-C25F-7DA0A35A0ED2}"/>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891494AD-8877-8999-7F2B-1B270A4B7A9C}"/>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30CDB0B2-71F8-D7BA-2294-656A400A39C8}"/>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F61DD521-69AB-D162-4996-106CBD75CB67}"/>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725142E5-2596-50BF-5414-1EFB5CF89713}"/>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77746A80-3580-536D-53B4-181D356E12B2}"/>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F7566654-D2BC-D8F6-D3C7-2DA17EB6EAB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2F2CC897-97F4-F30D-2EC9-40F4AD41C735}"/>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56FB3ADD-86CA-9F94-467A-C2FA32C9E9BA}"/>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E4BB6D42-3975-96EF-AB46-E2B3924B602D}"/>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59F6E6B6-02DF-1F6E-439E-77430BA9A18E}"/>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7919D30A-5AAE-68C5-6C6F-E1726038F5D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44602498-6B91-82F9-1B36-7F997024D1E2}"/>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CF0869FE-019B-F602-4BD1-DBFF5BE31C39}"/>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0EEAC02B-5B17-46E5-E30B-23ABD6CCD052}"/>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0B61FD66-8703-7455-2A9A-878C53A2DCAA}"/>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57BE1CF7-A5BB-8D9E-0D8F-3F9A05E1F0D3}"/>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8DA666F6-0C55-7D51-7AB7-FB8F905F3383}"/>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261AD12C-1270-2A28-3948-82A653D0908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DE0F2BB5-5211-EAC7-9401-FE38859690FA}"/>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0652C0C6-6088-27F0-42A0-BD1199C9EBDE}"/>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24FEB43D-776B-399B-3379-4BB900FDD586}"/>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6217AFF2-37E0-12D8-B40A-20BAEDB5E8D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B84DAA80-5232-D856-618C-2E65DAC5DD1C}"/>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6983FB0E-6ACC-C046-744C-0B4C55989A8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11EDF909-4C26-C295-9DF7-381E6893E644}"/>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74F2CBFF-C977-2D20-F8ED-99B38012C0D5}"/>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9324216C-4068-E707-6709-6B4AAE2CE879}"/>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BB3D4EE5-9D61-1F9A-FF1A-F70825F1373A}"/>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CD3CD3E3-A725-8FDA-F7DE-30A4A411EB57}"/>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2B8353EA-ACF9-58C3-6BAA-FBB2C3840C4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B5482E58-6842-4BB1-C79A-63753A1FA33E}"/>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F36D0C7B-A8CC-B589-233C-471A635A8A02}"/>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7DBF2083-5804-7F6D-9A1D-6F37CE0BAD3C}"/>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47AC842E-2119-1CEC-3A1E-D6668B879B18}"/>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B3649513-9888-3627-9430-2DE104591FC4}"/>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8B9DA3D6-59F2-5670-4F77-4E6BB26826DC}"/>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A6B4945E-665B-047D-38DC-5DF31BD63D8D}"/>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89383799-55C0-45E3-281E-06DBABFC79EC}"/>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EB155BA5-AA75-39BF-BDC2-DC0B50F6CD7D}"/>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37769C7D-2AF1-8F7F-003F-8D2F5980C12A}"/>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E37DFECE-F5BF-7B90-5441-344BCEE39384}"/>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6A510A02-BA0C-14B8-3985-A3C457CC69C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0191A206-30D6-7466-F48C-6594F2BD7027}"/>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276A108F-0839-3C06-417F-C39376AA4546}"/>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1208CB9C-8C54-97A4-087F-51B7999E59DE}"/>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63A062FF-A499-0971-FAB7-A6F4E4907120}"/>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55791467-EE20-9D9A-97EA-C1BCACCA832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4AE5557D-A36D-CCA3-4DCB-CE714D56449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2498152C-856C-EEB9-9F7A-78E1633560FC}"/>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A728B017-BE0C-B52C-828D-ADCCB4963CDC}"/>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340A4530-5675-E478-2198-41B94F37956C}"/>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4322A36C-3FB6-206E-C262-AF6816C972B5}"/>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B377211A-88C4-CD5B-1F7D-43BDBA70C42A}"/>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A77FA94A-84DC-E5E8-2921-C7F97000097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976BF8EC-A76A-60F2-F27E-148137A4EE33}"/>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EF35FE17-5346-94FF-74CB-722BE2A141FD}"/>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50C7E5CA-0CB3-514C-A61A-D53B97EE905D}"/>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956D965C-367D-0126-585A-FC563E7D5DB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74500101-535F-6FDD-BB35-E0037BABD16F}"/>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27E6B249-95C9-E86B-D49C-75ED2E9336C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3B79D906-2FDF-7D05-1DF2-CEE995E35047}"/>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EFD6B383-18BC-EBAF-FEB0-D1E83D7DEB71}"/>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A34233BF-8626-B4EC-27DD-F16DAA0AFB5C}"/>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40036E23-897D-EB44-4069-296F0AB4C67B}"/>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79FF0FD5-8D99-1FBB-AC95-19F89C13AAB8}"/>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1FFAFB27-40ED-522A-A589-6A3A7879E7DF}"/>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A7D3B0F9-03EA-68D4-66AE-CAD7A17D9B34}"/>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647A058D-A54C-2713-84B1-9C79058DEE3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E393723A-21B1-0DFC-5345-F3BA4A87A945}"/>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1E00577B-F47D-2A4B-17CB-52B19AA21E47}"/>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CBCF6AFD-D190-4F90-D6AF-F299586A7268}"/>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6014E559-B468-04A3-F10D-EF61E789911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1E24ABDC-D056-6CAC-1885-8BC8984D7EB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55C8DD5E-46A5-284A-65D9-B690809D8F5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90000355-7899-4CF9-A951-BAB4723E0B0D}"/>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96994096-4FD5-587A-EC4E-1BB0F8F87238}"/>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7D164365-E164-F1C8-C2C6-1E1E9559397C}"/>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1B47D6B9-3E07-F377-27FA-FCE3F29210EE}"/>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C9FC8E46-915F-D3D5-E506-269A06F4D323}"/>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A61C8C23-BE92-A348-E2D7-ED9F176F4721}"/>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6B6B8FE3-BFCF-5BEC-3EB8-3598295360B1}"/>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66D9021C-53C3-8F8C-ECE5-F51B5E15DF69}"/>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E4636CDD-F494-B01B-8DA7-E44F659A785E}"/>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4E69BBC1-8203-5E42-DEA0-08EC039D0B1E}"/>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4D7B27DE-AE2A-2474-B38B-9D0BC18C7E48}"/>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5ADD50E2-B8C2-EE3C-704D-17CC35AFCB27}"/>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16129031-C1B6-B9D3-BF6A-C562671B72E8}"/>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5F5E8EBC-408B-3DA0-D570-A0AF78641F90}"/>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B57B0269-35F7-8614-B6D2-1BBCFFC98285}"/>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8E93E2FC-E095-3898-FE4B-2F79275D0BF1}"/>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753F6E82-3E0F-3FA3-98A2-BC7EC846D0B8}"/>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043EE576-E21B-1198-B845-80B6B2B40AE2}"/>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7B3C6ECD-7A15-2B9A-6CE9-820B1A4831E6}"/>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8DD159EC-6EDD-E394-8F97-EF044E5BF312}"/>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3AE1629C-AB3D-2161-8560-E4FABDE7A912}"/>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EB546E2C-5ED2-9B67-A94B-B3A52EFE3E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C1565C57-6A8E-7AA6-03B0-E93DA405BF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11" name="Freihandform 26">
            <a:extLst>
              <a:ext uri="{FF2B5EF4-FFF2-40B4-BE49-F238E27FC236}">
                <a16:creationId xmlns:a16="http://schemas.microsoft.com/office/drawing/2014/main" id="{1C8FF780-D2A8-7A7E-FB1E-562CF67D1579}"/>
              </a:ext>
            </a:extLst>
          </p:cNvPr>
          <p:cNvSpPr/>
          <p:nvPr/>
        </p:nvSpPr>
        <p:spPr>
          <a:xfrm>
            <a:off x="2179187" y="1577696"/>
            <a:ext cx="7834019" cy="3556398"/>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solidFill>
            <a:srgbClr val="D7EADD"/>
          </a:solid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5" name="Text Box 25">
            <a:extLst>
              <a:ext uri="{FF2B5EF4-FFF2-40B4-BE49-F238E27FC236}">
                <a16:creationId xmlns:a16="http://schemas.microsoft.com/office/drawing/2014/main" id="{49F93EE3-DDF1-7F11-3DF7-7B457C289838}"/>
              </a:ext>
            </a:extLst>
          </p:cNvPr>
          <p:cNvSpPr txBox="1">
            <a:spLocks noChangeArrowheads="1"/>
          </p:cNvSpPr>
          <p:nvPr/>
        </p:nvSpPr>
        <p:spPr bwMode="auto">
          <a:xfrm>
            <a:off x="2341116" y="1813729"/>
            <a:ext cx="7357736" cy="3319315"/>
          </a:xfrm>
          <a:prstGeom prst="rect">
            <a:avLst/>
          </a:prstGeom>
          <a:noFill/>
          <a:ln w="12700">
            <a:noFill/>
            <a:miter lim="800000"/>
            <a:headEnd/>
            <a:tailEnd/>
          </a:ln>
        </p:spPr>
        <p:txBody>
          <a:bodyPr wrap="square" lIns="72307" tIns="34707" rIns="72307" bIns="34707">
            <a:spAutoFit/>
          </a:bodyPr>
          <a:lstStyle/>
          <a:p>
            <a:pPr defTabSz="530612">
              <a:spcBef>
                <a:spcPct val="50000"/>
              </a:spcBef>
            </a:pPr>
            <a:r>
              <a:rPr lang="en-GB" sz="1624" b="1" dirty="0">
                <a:solidFill>
                  <a:srgbClr val="009252"/>
                </a:solidFill>
                <a:latin typeface="Calibri" panose="020F0502020204030204"/>
              </a:rPr>
              <a:t>Collection</a:t>
            </a:r>
          </a:p>
          <a:p>
            <a:pPr marL="397959" indent="-397959" defTabSz="530612">
              <a:spcBef>
                <a:spcPct val="50000"/>
              </a:spcBef>
              <a:buFontTx/>
              <a:buAutoNum type="arabicPeriod"/>
            </a:pPr>
            <a:r>
              <a:rPr lang="en-GB" sz="1624" dirty="0">
                <a:solidFill>
                  <a:srgbClr val="000000"/>
                </a:solidFill>
                <a:latin typeface="Calibri" panose="020F0502020204030204"/>
              </a:rPr>
              <a:t>Optimization of the collection from small businesses</a:t>
            </a:r>
          </a:p>
          <a:p>
            <a:pPr marL="397959" indent="-397959" defTabSz="530612">
              <a:spcBef>
                <a:spcPct val="50000"/>
              </a:spcBef>
              <a:buFontTx/>
              <a:buAutoNum type="arabicPeriod"/>
            </a:pPr>
            <a:r>
              <a:rPr lang="en-GB" sz="1624" dirty="0">
                <a:solidFill>
                  <a:srgbClr val="000000"/>
                </a:solidFill>
                <a:latin typeface="Calibri" panose="020F0502020204030204"/>
              </a:rPr>
              <a:t>Cost cutting in operational field </a:t>
            </a:r>
          </a:p>
          <a:p>
            <a:pPr marL="397959" indent="-397959" defTabSz="530612">
              <a:spcBef>
                <a:spcPct val="50000"/>
              </a:spcBef>
              <a:buFontTx/>
              <a:buAutoNum type="arabicPeriod"/>
            </a:pPr>
            <a:r>
              <a:rPr lang="en-GB" sz="1624" dirty="0">
                <a:solidFill>
                  <a:srgbClr val="000000"/>
                </a:solidFill>
                <a:latin typeface="Calibri" panose="020F0502020204030204"/>
              </a:rPr>
              <a:t>New Tender 2028 with the aim of clear performance indicators</a:t>
            </a:r>
          </a:p>
          <a:p>
            <a:pPr marL="397959" indent="-397959" defTabSz="530612">
              <a:spcBef>
                <a:spcPct val="50000"/>
              </a:spcBef>
              <a:buFontTx/>
              <a:buAutoNum type="arabicPeriod"/>
            </a:pPr>
            <a:r>
              <a:rPr lang="en-GB" sz="1624" dirty="0">
                <a:solidFill>
                  <a:srgbClr val="000000"/>
                </a:solidFill>
                <a:latin typeface="Calibri" panose="020F0502020204030204"/>
              </a:rPr>
              <a:t>Projects involving digitalisation and tour optimization</a:t>
            </a:r>
          </a:p>
          <a:p>
            <a:pPr marL="928572" lvl="1" indent="-397959" defTabSz="530612">
              <a:spcBef>
                <a:spcPct val="50000"/>
              </a:spcBef>
              <a:buFont typeface="Symbol" panose="05050102010706020507" pitchFamily="18" charset="2"/>
              <a:buChar char="-"/>
            </a:pPr>
            <a:r>
              <a:rPr lang="en-GB" sz="1624" dirty="0">
                <a:solidFill>
                  <a:srgbClr val="000000"/>
                </a:solidFill>
                <a:latin typeface="Calibri" panose="020F0502020204030204"/>
              </a:rPr>
              <a:t>Sensor based measuring of the filling level of bins</a:t>
            </a:r>
          </a:p>
          <a:p>
            <a:pPr marL="928572" lvl="1" indent="-397959" defTabSz="530612">
              <a:spcBef>
                <a:spcPct val="50000"/>
              </a:spcBef>
              <a:buFont typeface="Symbol" panose="05050102010706020507" pitchFamily="18" charset="2"/>
              <a:buChar char="-"/>
            </a:pPr>
            <a:r>
              <a:rPr lang="en-GB" sz="1624" dirty="0">
                <a:solidFill>
                  <a:srgbClr val="000000"/>
                </a:solidFill>
                <a:latin typeface="Calibri" panose="020F0502020204030204"/>
              </a:rPr>
              <a:t>Projects that use long term data concerning the actual collection</a:t>
            </a:r>
            <a:br>
              <a:rPr lang="en-GB" sz="1624" dirty="0">
                <a:solidFill>
                  <a:srgbClr val="000000"/>
                </a:solidFill>
                <a:latin typeface="Calibri" panose="020F0502020204030204"/>
              </a:rPr>
            </a:br>
            <a:endParaRPr lang="en-GB" sz="1624" dirty="0">
              <a:solidFill>
                <a:srgbClr val="000000"/>
              </a:solidFill>
              <a:latin typeface="Calibri" panose="020F0502020204030204"/>
            </a:endParaRPr>
          </a:p>
          <a:p>
            <a:pPr defTabSz="467971">
              <a:tabLst>
                <a:tab pos="935942" algn="l"/>
              </a:tabLst>
            </a:pPr>
            <a:r>
              <a:rPr lang="en-GB" sz="1624" dirty="0">
                <a:solidFill>
                  <a:srgbClr val="000000"/>
                </a:solidFill>
                <a:latin typeface="Calibri" panose="020F0502020204030204"/>
              </a:rPr>
              <a:t>	Currently no benefits in this case visible, therefore projects on hold</a:t>
            </a:r>
          </a:p>
          <a:p>
            <a:pPr defTabSz="530612"/>
            <a:endParaRPr lang="en-GB" sz="1624" dirty="0">
              <a:solidFill>
                <a:srgbClr val="000000"/>
              </a:solidFill>
              <a:latin typeface="Calibri" panose="020F0502020204030204"/>
            </a:endParaRPr>
          </a:p>
        </p:txBody>
      </p:sp>
      <p:grpSp>
        <p:nvGrpSpPr>
          <p:cNvPr id="9" name="Grafik 48">
            <a:extLst>
              <a:ext uri="{FF2B5EF4-FFF2-40B4-BE49-F238E27FC236}">
                <a16:creationId xmlns:a16="http://schemas.microsoft.com/office/drawing/2014/main" id="{905A8D21-4D86-7768-B7AB-077C9D21C348}"/>
              </a:ext>
            </a:extLst>
          </p:cNvPr>
          <p:cNvGrpSpPr/>
          <p:nvPr/>
        </p:nvGrpSpPr>
        <p:grpSpPr>
          <a:xfrm>
            <a:off x="3135336" y="4603777"/>
            <a:ext cx="168279" cy="194907"/>
            <a:chOff x="3277009" y="3930400"/>
            <a:chExt cx="540000" cy="540000"/>
          </a:xfrm>
          <a:solidFill>
            <a:srgbClr val="D7DC46"/>
          </a:solidFill>
        </p:grpSpPr>
        <p:grpSp>
          <p:nvGrpSpPr>
            <p:cNvPr id="21" name="Grafik 48">
              <a:extLst>
                <a:ext uri="{FF2B5EF4-FFF2-40B4-BE49-F238E27FC236}">
                  <a16:creationId xmlns:a16="http://schemas.microsoft.com/office/drawing/2014/main" id="{83531D5F-4F46-19B4-907D-5B7DFE0434B4}"/>
                </a:ext>
              </a:extLst>
            </p:cNvPr>
            <p:cNvGrpSpPr/>
            <p:nvPr/>
          </p:nvGrpSpPr>
          <p:grpSpPr>
            <a:xfrm>
              <a:off x="3277009" y="3930400"/>
              <a:ext cx="469647" cy="539049"/>
              <a:chOff x="3277009" y="3930400"/>
              <a:chExt cx="469647" cy="539049"/>
            </a:xfrm>
            <a:grpFill/>
          </p:grpSpPr>
          <p:grpSp>
            <p:nvGrpSpPr>
              <p:cNvPr id="26" name="Grafik 48">
                <a:extLst>
                  <a:ext uri="{FF2B5EF4-FFF2-40B4-BE49-F238E27FC236}">
                    <a16:creationId xmlns:a16="http://schemas.microsoft.com/office/drawing/2014/main" id="{CF84F265-F3F8-59F2-F3BF-0645906A5FB0}"/>
                  </a:ext>
                </a:extLst>
              </p:cNvPr>
              <p:cNvGrpSpPr/>
              <p:nvPr/>
            </p:nvGrpSpPr>
            <p:grpSpPr>
              <a:xfrm>
                <a:off x="3346410" y="3930400"/>
                <a:ext cx="400246" cy="539049"/>
                <a:chOff x="3346410" y="3930400"/>
                <a:chExt cx="400246" cy="539049"/>
              </a:xfrm>
              <a:grpFill/>
            </p:grpSpPr>
            <p:sp>
              <p:nvSpPr>
                <p:cNvPr id="29" name="Freihandform: Form 28">
                  <a:extLst>
                    <a:ext uri="{FF2B5EF4-FFF2-40B4-BE49-F238E27FC236}">
                      <a16:creationId xmlns:a16="http://schemas.microsoft.com/office/drawing/2014/main" id="{387FB543-7661-1032-9BEB-BFEADB8C17BD}"/>
                    </a:ext>
                  </a:extLst>
                </p:cNvPr>
                <p:cNvSpPr/>
                <p:nvPr/>
              </p:nvSpPr>
              <p:spPr>
                <a:xfrm>
                  <a:off x="3461445" y="3930400"/>
                  <a:ext cx="285211" cy="539049"/>
                </a:xfrm>
                <a:custGeom>
                  <a:avLst/>
                  <a:gdLst>
                    <a:gd name="connsiteX0" fmla="*/ 2472 w 285211"/>
                    <a:gd name="connsiteY0" fmla="*/ 0 h 539049"/>
                    <a:gd name="connsiteX1" fmla="*/ 221134 w 285211"/>
                    <a:gd name="connsiteY1" fmla="*/ 266768 h 539049"/>
                    <a:gd name="connsiteX2" fmla="*/ 0 w 285211"/>
                    <a:gd name="connsiteY2" fmla="*/ 539049 h 539049"/>
                    <a:gd name="connsiteX3" fmla="*/ 64077 w 285211"/>
                    <a:gd name="connsiteY3" fmla="*/ 539049 h 539049"/>
                    <a:gd name="connsiteX4" fmla="*/ 285211 w 285211"/>
                    <a:gd name="connsiteY4" fmla="*/ 266768 h 539049"/>
                    <a:gd name="connsiteX5" fmla="*/ 66549 w 285211"/>
                    <a:gd name="connsiteY5" fmla="*/ 0 h 539049"/>
                    <a:gd name="connsiteX6" fmla="*/ 2472 w 285211"/>
                    <a:gd name="connsiteY6" fmla="*/ 0 h 5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211" h="539049">
                      <a:moveTo>
                        <a:pt x="2472" y="0"/>
                      </a:moveTo>
                      <a:lnTo>
                        <a:pt x="221134" y="266768"/>
                      </a:lnTo>
                      <a:lnTo>
                        <a:pt x="0" y="539049"/>
                      </a:lnTo>
                      <a:lnTo>
                        <a:pt x="64077" y="539049"/>
                      </a:lnTo>
                      <a:lnTo>
                        <a:pt x="285211" y="266768"/>
                      </a:lnTo>
                      <a:lnTo>
                        <a:pt x="66549" y="0"/>
                      </a:lnTo>
                      <a:lnTo>
                        <a:pt x="2472" y="0"/>
                      </a:lnTo>
                      <a:close/>
                    </a:path>
                  </a:pathLst>
                </a:custGeom>
                <a:grpFill/>
                <a:ln w="1878" cap="flat">
                  <a:solidFill>
                    <a:srgbClr val="D7DC46"/>
                  </a:solid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3" name="Freihandform: Form 32">
                  <a:extLst>
                    <a:ext uri="{FF2B5EF4-FFF2-40B4-BE49-F238E27FC236}">
                      <a16:creationId xmlns:a16="http://schemas.microsoft.com/office/drawing/2014/main" id="{A5C72822-4806-332F-C13B-62F5FEB3E8A4}"/>
                    </a:ext>
                  </a:extLst>
                </p:cNvPr>
                <p:cNvSpPr/>
                <p:nvPr/>
              </p:nvSpPr>
              <p:spPr>
                <a:xfrm>
                  <a:off x="3346410" y="4015963"/>
                  <a:ext cx="212387" cy="367922"/>
                </a:xfrm>
                <a:custGeom>
                  <a:avLst/>
                  <a:gdLst>
                    <a:gd name="connsiteX0" fmla="*/ 1521 w 212387"/>
                    <a:gd name="connsiteY0" fmla="*/ 0 h 367922"/>
                    <a:gd name="connsiteX1" fmla="*/ 150972 w 212387"/>
                    <a:gd name="connsiteY1" fmla="*/ 182155 h 367922"/>
                    <a:gd name="connsiteX2" fmla="*/ 0 w 212387"/>
                    <a:gd name="connsiteY2" fmla="*/ 367923 h 367922"/>
                    <a:gd name="connsiteX3" fmla="*/ 61416 w 212387"/>
                    <a:gd name="connsiteY3" fmla="*/ 367923 h 367922"/>
                    <a:gd name="connsiteX4" fmla="*/ 212387 w 212387"/>
                    <a:gd name="connsiteY4" fmla="*/ 182155 h 367922"/>
                    <a:gd name="connsiteX5" fmla="*/ 63127 w 212387"/>
                    <a:gd name="connsiteY5" fmla="*/ 0 h 367922"/>
                    <a:gd name="connsiteX6" fmla="*/ 1521 w 212387"/>
                    <a:gd name="connsiteY6" fmla="*/ 0 h 36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387" h="367922">
                      <a:moveTo>
                        <a:pt x="1521" y="0"/>
                      </a:moveTo>
                      <a:lnTo>
                        <a:pt x="150972" y="182155"/>
                      </a:lnTo>
                      <a:lnTo>
                        <a:pt x="0" y="367923"/>
                      </a:lnTo>
                      <a:lnTo>
                        <a:pt x="61416" y="367923"/>
                      </a:lnTo>
                      <a:lnTo>
                        <a:pt x="212387" y="182155"/>
                      </a:lnTo>
                      <a:lnTo>
                        <a:pt x="63127" y="0"/>
                      </a:lnTo>
                      <a:lnTo>
                        <a:pt x="1521" y="0"/>
                      </a:lnTo>
                      <a:close/>
                    </a:path>
                  </a:pathLst>
                </a:custGeom>
                <a:grpFill/>
                <a:ln w="1878" cap="flat">
                  <a:solidFill>
                    <a:srgbClr val="D7DC46"/>
                  </a:solid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Tree>
    <p:extLst>
      <p:ext uri="{BB962C8B-B14F-4D97-AF65-F5344CB8AC3E}">
        <p14:creationId xmlns:p14="http://schemas.microsoft.com/office/powerpoint/2010/main" val="2166173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CBBC-2006-1B10-5F37-8B5192F04F9E}"/>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71FAD2A2-AA2A-2578-27B5-0768E07FDC64}"/>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C484DDFE-F83B-337A-FA98-3FAD6BFC06A5}"/>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E44082A4-4D81-C830-5F6E-9D7C30B4A6B3}"/>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FEEEBA87-BAF0-6A21-7F65-6142B55E224C}"/>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E5006176-31E3-7981-2078-556D5F2C5C19}"/>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83F46C6E-C43E-1D28-317E-5BAC463F0BA2}"/>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C1A48068-1ECE-9A7C-A66D-94C858250F32}"/>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2BDFBB0A-5C1C-69A9-4695-AB2C13160BD1}"/>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AA9D1EC6-5B2C-0A44-3071-2FBCBBD61A61}"/>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E18676BC-2F98-FE80-5505-4F2C806F2184}"/>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411A39E6-6E5E-ACC4-0423-F34D0AAA5552}"/>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8E8B18C3-AFBA-1E26-0EE4-C9402614105C}"/>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611ED338-D996-9304-6089-63F06A521A13}"/>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282BFB1D-2346-35D2-EB37-773D916A0723}"/>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26B76D9A-4860-BE3B-A675-C2354CD2F207}"/>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70102397-3B7F-5E29-B112-BD6604ADDD21}"/>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13603D5A-55AC-F91F-1AF9-1AD8E2CF17D3}"/>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2FBC3E09-17E2-A9F2-7A78-AF737E129F7D}"/>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EEDDEB71-C336-DC71-0F45-D56B4181CEF5}"/>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09A2D6EF-19E2-FCAE-ADCB-B332FD7D6D5E}"/>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0E8B0D0E-F787-2CF5-2B28-052DE6BDCFDE}"/>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E2C8ED6B-DAE0-B606-B39D-8E270348BE50}"/>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5C27DA10-129A-FA79-9AA5-AD8FACB59AD4}"/>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DA2A417A-1C5E-D548-AD19-4E2913977725}"/>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233F6765-6363-92D6-EDA5-F8DADC5DBC3B}"/>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B024AAC8-3FDD-3559-343F-ED362ED30D25}"/>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78B2F9C3-68DF-8D30-7624-08374DAE8CEE}"/>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CE1127B2-1BB2-01E0-458A-3114622CD658}"/>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F2A2D49D-2B3B-64AE-F0F5-1F8C296AA4CC}"/>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D028B280-B590-6CC6-87AE-B72732CAB2C9}"/>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7149C133-9000-1BA2-BE02-234804E8C1B2}"/>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B9DD200A-BD88-0D3B-708E-D0E58D88E8FA}"/>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713EEA76-99D4-A025-DA54-A09496F5CDA9}"/>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1CBC484F-0AD9-ED41-D6C7-47A5A1BC8680}"/>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E4292EA6-B855-4135-0596-5B14719099C0}"/>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F36405C5-2324-0D6A-E4A2-EA794B6446DF}"/>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56B09B55-D21C-8CCB-4B61-B48C9ECD7A26}"/>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0B22D05D-8391-884C-94CF-EA8C329C28C1}"/>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AD646B84-DA67-DF28-F013-CF4F55ED1AE3}"/>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EDF7D7C5-3534-AD9E-468B-F854E92A7CAA}"/>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E518DC28-0F5B-1D2C-484B-B080B3EDD187}"/>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ACF5D9ED-573E-1B1C-6F4A-C63DC31B50D6}"/>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E89C1012-95C8-CBC7-3D77-B903EC941521}"/>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4D7EB4F7-8987-BC4C-7CD3-182BB37B804F}"/>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BFEC0B3B-589C-3932-27B3-0C5659762E36}"/>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A9BDC786-CDD0-4A9F-CD25-5C08FFDD36DE}"/>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99A85BCA-60A7-659A-8E5F-757367DBCF67}"/>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385D60B8-AABC-566A-15F7-15D2AA91C48E}"/>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33853EEC-9672-43D5-D77F-B9151F3CA9D4}"/>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502C62B2-9989-1847-2588-02ED42F6A9B8}"/>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0B47CEEF-FF68-DA22-3A1C-E936319A3BBD}"/>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924485A5-CA4F-52F2-7620-BADBA67C2BCE}"/>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B52A3C39-AF6E-836C-9560-0FE16EAE545D}"/>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FA9AC177-AA73-F976-F2E0-934C539C01CD}"/>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ABB301EE-153A-BC7A-ACB1-C8EC6BD7FD7D}"/>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9B9006D5-CF5E-FC04-734E-BBF978CF184F}"/>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0E0342E5-B162-BC7A-E709-7AC187B2400A}"/>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B94D4151-1E02-B101-70B6-D40FAA1E5D58}"/>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527020D2-B325-A4CD-7E2F-786025887915}"/>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F1ACFB5B-CF94-0FD0-7C28-F2EE95058A27}"/>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287C20AE-6181-BC94-A694-F6E314E06A3E}"/>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3EE151E3-7BD8-38D9-7E28-8E166460EAAE}"/>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F553746A-9A2E-C3F3-5959-851BE0DD14E0}"/>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DAD30473-5C96-6470-6719-A13755E347E1}"/>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BD3C9883-99AA-2A2C-24FE-B277C9717000}"/>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5FA644B5-2CB4-BC45-5C90-897B12600FBF}"/>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65B3CF57-3C88-B937-79FA-BB9A961A8445}"/>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98C73403-ADF3-7328-8FC2-3DD6B759F7AA}"/>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7E488EE1-5DC2-F591-A3F7-A6DB27975446}"/>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084A186C-887C-F691-7144-55CD54F2BE1B}"/>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C4299C26-21D2-A660-D5E0-8062A5ED0CB6}"/>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67338633-9BC2-D746-80D8-377DAA4CEE49}"/>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84A84986-E593-9790-3F2B-2D016204F39C}"/>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424DBDBD-9F0C-63D3-4007-36DDD9FF2856}"/>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D8FBFE51-1B6F-D931-ECD8-024F97DD5399}"/>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54B046F4-FDAA-F888-4DF1-2573D971767C}"/>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C6A409FD-AA5C-02FC-43D7-5DB72104A3DC}"/>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353BAA24-2BC4-47E5-FC73-060033322A71}"/>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6A9FE80C-0CAB-859B-36E4-A09DA0E202C8}"/>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5FC5BE2D-42FC-E103-8D0D-DB836A5168A1}"/>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1F0BBC41-D1F4-81F2-3AA2-AF3958596D0E}"/>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E312DF9C-A347-6CC5-471E-5AE233893B6D}"/>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17C362F5-44BB-8D57-19B2-DA8587AA7EB6}"/>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592511E2-4907-D0E9-B9FF-8CEC2B9A08BE}"/>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A3C515C1-D4AB-9414-0150-837F465F1AD5}"/>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3ECAAA90-6CE0-9221-A16A-7BA0F844CE97}"/>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3800A86C-48E9-063F-4C47-C5CA749EF4A2}"/>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E5ECA44D-E9A9-F13C-BF2C-986B70CCBC91}"/>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C818B957-3AA9-BD25-81CC-DB6956A714F2}"/>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ADF93842-B2E1-FCAE-D65C-D75449F4F6DD}"/>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327589BF-2049-2133-9650-FA6BF3B46578}"/>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0E2AA1A5-410A-312A-B9FE-C98889B96DDC}"/>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69918003-7C8F-8EC4-0EEF-87FE4CE85753}"/>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5FDCC6F2-AE24-86CB-4F77-7309143F0C10}"/>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76638994-0B04-EB16-20D1-DD49FB740A00}"/>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C95F29A6-ACC5-2DC0-FDB1-D64CE7EFB87F}"/>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0E5C2480-445D-691E-9A92-4E4507BDC3D2}"/>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8479FB62-F828-B064-FAC6-75EAE891BAFE}"/>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DB4748AC-3512-A250-C957-41E85FB3D193}"/>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26F9FC9C-361E-9B21-92C0-228BE162C532}"/>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66D7FC06-8C3B-2F33-A5E1-D7FC438862B7}"/>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360847CE-8C65-E7EB-1310-22151843587A}"/>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A6E2C68D-55D0-0C19-B360-94E9B663AA87}"/>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A7D0687F-67EA-E96C-7AF3-EAC219ABA09E}"/>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1898F14B-72A9-E0AD-CFBB-A183E48D7875}"/>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6DED3FE6-ADF7-24FF-2F7E-8AA0EA4D22B8}"/>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FD5AC9CE-3611-0A83-F228-AE97DDFA67DF}"/>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74112B52-3EAE-374E-761F-8688F7F48E54}"/>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33179FCB-CCA5-7231-D0F7-47D4B33EA080}"/>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1990F8A9-F97F-1D2A-594A-A52DB0167633}"/>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91565E08-6F06-6135-F842-4F096DB61824}"/>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5AF317A9-1352-B3B3-6DBA-4575A8C9CEB5}"/>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3C1CE03A-1F10-DFF2-A800-05160057F989}"/>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BFACEC54-62E6-9C05-1337-DD6338BDC880}"/>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2BE1162B-FDE7-91E4-98A5-41B5B9D124A8}"/>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8996D9FC-A127-4322-FDC5-5851C22CB0E1}"/>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F87D0530-33C3-0402-7128-F3D1608D31A6}"/>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0BB345B4-CB7F-A8DF-5C81-BE34B2A25204}"/>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F131AF92-4EC3-4C3F-6863-B57660B8B3F8}"/>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4DBDE21D-6912-73C3-1747-4E3B2B69EEE3}"/>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D6503DF8-DF7C-F50A-0007-03EFB18E89AF}"/>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D0ACDB9A-3360-C37D-D761-1860D715A5F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A514C565-D297-C82C-379B-B7FD35887EDA}"/>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1C0EFE30-A2A5-F3BB-132A-903B0AE15F2F}"/>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DD223439-F8F8-BAAD-7D56-4EB04F2C0EEC}"/>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4A0FC8CD-6EBC-EA94-CDD8-63DA5E4F6688}"/>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B0B5102B-F2F7-6EC7-08E0-5F70CE7DF0EC}"/>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24734097-29A6-42C4-BB25-09408EB631F7}"/>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2BAAF646-032A-6969-75FE-BD973E84EAC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5E636AC3-1EBF-A1D8-80FE-E4169D39F077}"/>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923C9775-E447-1E89-EB07-C61188F3484A}"/>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23B03372-7B66-6402-9446-67DB5031239F}"/>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7AF0D46C-1028-6FFE-2C91-0CE082B6F013}"/>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51E5FFB9-79B8-D2A6-68DA-08E529BC36C3}"/>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950A0089-3386-D350-6CAE-A6B9128D6D7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8CF1CAB9-5D59-DBC4-3710-34F3C7D1A09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E2BF5AAD-8ABD-F490-B8F3-A4565465A3BA}"/>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F484AAFE-E0EB-6D94-AF96-57DB8AF0FD53}"/>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ACEC8E9A-4412-07B3-FB0F-83D327478790}"/>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7A56D4D8-E826-88B4-5EB9-6D1400FDEC62}"/>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301C0D3D-753E-B0D9-EB75-FCB0A9CDCF5D}"/>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0E1C1780-D272-8B0A-0F3B-8871AA4102FD}"/>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A50A7042-C59F-B5BC-6A5B-208C83D0BB84}"/>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0DEC75FD-6610-8CF0-A08E-D8F325D045C1}"/>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1062E15E-7B99-5509-B275-3A9A2F89736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74AED6C1-B26F-FDF5-6F52-617296065EF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4EC986D7-9C47-0A1C-52A9-0A9C09CAC01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9999775D-E39B-D087-AC4F-151016E603E1}"/>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E5C15F24-1396-2675-B596-9CB8E4A80021}"/>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A51E7D14-AA5E-8DDD-7691-B90F955EE148}"/>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924975A6-923C-BBB9-A058-4591AB0AFCD9}"/>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C3F3F542-FE91-59C9-E4E0-8761DBC38104}"/>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51C56305-56F5-7734-A791-EBF41B09BF2B}"/>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8B462D1F-CE15-6686-E895-D2F8A111677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31AE01B0-4510-95C5-C87D-1352871E45B1}"/>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D5091FEC-4261-162C-DD63-420CB06806DB}"/>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C5A3E149-8D65-51E5-CBDE-A769CFAD9117}"/>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CF137347-C7F5-9027-588A-1B32A77754E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6556FD59-944A-CF6A-3875-79F8CB3A13D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85363511-8C8E-7811-3570-6705D86E8AF1}"/>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7DFAFC7D-4B4F-B535-A61D-BE96E9CF7BE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BE3DE5E1-697D-973B-8078-82E43CB6E750}"/>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66EF3199-55A4-7C30-C9C4-7932CC0C7954}"/>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4202131B-B9AB-4509-EA50-8B52B5E36602}"/>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5E729669-C049-116E-7C99-CB4847E3A613}"/>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DD2A25BE-D469-8245-079B-9B09238B5993}"/>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3B9BB7F1-DCC7-DC84-D7FA-2F3E8A6042F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972C763A-1DBD-852F-B5A7-E36E7928320B}"/>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558C1881-68D2-1700-443E-DC7CC2D0F768}"/>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09E2309D-D22A-18A5-D594-2CA4A18AE2D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5BF10E8B-F5BD-4B27-D98B-5FB3FCE61429}"/>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B811981D-7662-5248-18E9-56310364CA11}"/>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CC92CB21-A90E-9BE1-29BD-D2973A45CD7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FF8E5321-924F-711A-4EC4-A42FC473C7CA}"/>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9B3A2803-2D28-CAB9-61DC-7D7FA126FBD4}"/>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C3F82C39-FD33-09B7-34B9-82E9E325AAB1}"/>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7F100BFE-3A5E-AD89-57D7-D7D9475C967F}"/>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1023FE87-8201-3D8E-D2E6-8CBAA9D2306D}"/>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886152E5-4532-4AA7-8367-B97B19726BF3}"/>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6456C535-60B7-48AA-DE13-F61AACA7D33E}"/>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DF900489-1E24-EC32-8D0F-39F0426A4C7A}"/>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45F6923D-64B4-AA31-7F14-29569DBCF67A}"/>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43D2E219-8FA8-1643-B0C5-0348A0F8E6AD}"/>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AFFFAA9A-B87A-5C1F-B6B3-C5C8AC1F8A31}"/>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686F7FCE-9B87-A76D-BED5-9AB68C9E76B4}"/>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5BF4A69D-5806-884C-8803-EC0F709B3B57}"/>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DF7A729D-2518-8A33-831F-02DEEC3BDC84}"/>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410711B4-80E8-CAC1-C2FD-6D561A5D4E38}"/>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1D44C510-2F3A-109D-8D39-CF87B0B9AA5E}"/>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B6877E89-2FE7-C5FD-86EE-54E776A42B20}"/>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8DC221A8-F290-ECF3-3362-C43E2A3F9790}"/>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6A34531F-D32F-4481-E8EB-0461378910E5}"/>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5E586B82-F2B8-2BFD-AF21-78B15F7D195D}"/>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372334B3-6E8B-E2DE-08D9-CFD1F4568AFD}"/>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CA135761-0388-F006-0374-924F5D70746D}"/>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D14B873F-987F-308B-EE58-59B304ABDBEC}"/>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C06C93BD-5B18-ED9E-31C9-85F0C161A20C}"/>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E67F2242-FC63-BFF9-3689-293830109328}"/>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DDF8DA7F-3E90-4BCA-FF53-784B191D2D36}"/>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2443D812-490C-4C88-EFD7-19E3C735ED4E}"/>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BFF7A7C8-C3B0-FD62-2C26-365B8AD1B478}"/>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FC93C299-314B-D511-0895-C18AB6DEB7EE}"/>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3FA39F87-42A4-B505-16ED-FC0697614268}"/>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1622F2A7-99C2-7DCD-2ADA-4D682833DA4B}"/>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E2A402E3-FDA4-5F6C-1683-F6CD1E991159}"/>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075CEB3F-D0C8-006B-1DE3-8EBB07FDE91F}"/>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CE06A648-CAB2-21D9-B273-A6CBD518D2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F0549E74-523E-FDEA-6329-F2BDCCD36E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29" name="Freihandform 26">
            <a:extLst>
              <a:ext uri="{FF2B5EF4-FFF2-40B4-BE49-F238E27FC236}">
                <a16:creationId xmlns:a16="http://schemas.microsoft.com/office/drawing/2014/main" id="{CE035F54-7B03-A263-8B7E-F52219A56C31}"/>
              </a:ext>
            </a:extLst>
          </p:cNvPr>
          <p:cNvSpPr/>
          <p:nvPr/>
        </p:nvSpPr>
        <p:spPr>
          <a:xfrm>
            <a:off x="5290543" y="1471557"/>
            <a:ext cx="3622231" cy="3023855"/>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46"/>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33814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977D6-B037-25BC-15AE-DE8C8A40BE69}"/>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26737F3B-228F-866F-CAD9-BD2810BB3D3D}"/>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82F85847-E341-6DB7-DEB6-605C93298255}"/>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F51D6665-A732-8FFF-F1E8-2E0A63AF0A16}"/>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0CA81B0F-9604-A247-BC9D-583733A5FB39}"/>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2C17AD22-154E-9F79-BE0C-1AF29C915C34}"/>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330CAFC6-D974-FF4A-2A3D-738729375701}"/>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09A9D012-13AE-3DF7-5F12-1DD68C4492B8}"/>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6E2E481B-07E0-43C5-32F1-5184A7E60889}"/>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C045CD6A-DC70-D958-E20A-6209A1FDB07E}"/>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9C82A810-6AEF-B859-9BB1-56008BD555C8}"/>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40083785-A5D7-3AB5-C984-9A3BA2DC430D}"/>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13C80065-0D11-835B-D44F-531FF1BC1F8B}"/>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936B72A4-C019-7ED2-CC33-B776E7EA81FB}"/>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148B496E-F43F-3404-8105-96F6616F4526}"/>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9F5B1719-B480-691F-C542-341776751DA0}"/>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F3512082-8A5B-7A13-E89A-F57A3FEFBA59}"/>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95467169-3E65-B534-225C-26029FA28173}"/>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4D5E792F-5268-3010-9CEE-35F316E89F38}"/>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7034C506-2DC6-6965-8A52-BF543D0C4E93}"/>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814D685F-4DDA-7B57-93E4-2B053B4F4183}"/>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D88C2885-9050-7123-F430-4A7183E49524}"/>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9CCEFEA2-1703-7F9C-6026-3F0D9117CA73}"/>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D0049A0A-0807-14FD-2A8D-4E5D5166731E}"/>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481DBB3A-E51B-7F6B-D992-3C3CEBD98B7A}"/>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68B6167E-219C-4CBD-9158-621727560F8F}"/>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280991CD-B04F-001B-5493-A59F0F50ABF9}"/>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7BAF42FD-58EA-9197-2FFC-FEEAF0D8968C}"/>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07D9E07E-77BA-80D6-6A66-723D02DCB45E}"/>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195DCBB6-7870-A99F-D23F-602C1CAC5504}"/>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A81D9793-F4B8-0B78-DACE-B311A458363F}"/>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A7FAD715-D44B-92C7-2AB9-845C74A484C2}"/>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B3658F8B-491D-9536-8E3A-C0B2A618C406}"/>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928BCB2E-E0DC-8BEC-09D2-59674EBC9DA1}"/>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CCF7F2FE-476F-F112-CC10-C6896729FADB}"/>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8CDF8891-3131-C31D-2062-58729B53E34B}"/>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393FEAA6-8353-2403-F3DE-F7A7F9143D36}"/>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E227AEDC-663E-C0E2-6CF0-7952E0DAB819}"/>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DDBAA363-4936-CA91-6F47-FEF4045CAA13}"/>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AD8D7AEB-F38F-CC1F-4DF5-C30F1B998889}"/>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5F21B0F5-99DB-1D69-80CB-E771DEA6128F}"/>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290ACA47-2CDD-9B00-3B6F-E620560824E6}"/>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9A213960-2C9C-82FA-AB48-DF96964EA008}"/>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D56646EC-D4EE-67FA-E3D3-54092FB3D2A6}"/>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446D88D5-E91D-0DCD-72BE-92CC6FE52AC7}"/>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9B28B5BE-975F-79D8-0907-0F168D9DA9B7}"/>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770AEA36-9D89-DCA1-7106-844EB07D984B}"/>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5308D165-672F-7F8B-3926-E19CC81E1D99}"/>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491AEB06-A4D7-7659-2AD1-80790246798D}"/>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8A17F45D-0FAD-4C71-887B-8E9AB776B1E7}"/>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252A0EDC-09B5-5520-5179-38AEC1D1760E}"/>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286307AC-E007-6E45-7788-CB5600D94A28}"/>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E2E55E9E-1105-3420-43B4-CC43E3455156}"/>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9F185DA6-C1AE-3AEA-A7CC-7E1CE386855E}"/>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BB56F038-35A7-CEFC-EF6B-1CE5222C1944}"/>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6A10830B-126B-0C3B-B445-B8227BBED6B3}"/>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9EDBC5F9-EC67-A847-E6E7-117E1A10C842}"/>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F50CD9F0-98EB-6EAC-A59C-FB886148E11C}"/>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CF2AE495-C5D9-F9D8-A86A-36149789914A}"/>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6F153CDD-8F36-4FC1-FAFD-8839F60D2F25}"/>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9EF8876E-9926-DCF3-B545-9877808B65F0}"/>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98DBE7CB-9F7E-152E-95BF-585456688564}"/>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D110557D-5332-3DB6-A434-E5DD6E39AE4C}"/>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AE5AC9D1-75F6-9DF9-AD3F-0BCA8AD23A9C}"/>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053ED14D-3468-73F4-7A77-04725A22FB59}"/>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4CB915F8-4856-399A-EDBA-6A8474FCAE01}"/>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55DA4539-505C-66AE-6AB3-BDC42C96D3DE}"/>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08C55BFC-DC47-5992-7085-717337D9B0CE}"/>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7E40AF26-E6F2-0D59-4717-922D340C4DCC}"/>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284EE010-2125-DB8E-4E17-71DB6E9F292D}"/>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1473B0E1-3FC3-F517-EFB7-81C4A7343085}"/>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638E65FD-9766-E41A-B7EF-4C4CE938F886}"/>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1A1B2099-56ED-9171-9340-EE741BE29E7A}"/>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727D4BF7-8E7A-0EED-A7DF-01D044CD46F3}"/>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C9E50938-AEEF-4A5E-4959-3D7DD67FFC4E}"/>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7BCD2FED-2B47-D7CC-7617-CDA105E74556}"/>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E45D78A4-D667-6B0D-270E-59CEA53FCB2C}"/>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9C0E11E5-312C-1AE9-548D-CB22CC452145}"/>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9C0C6825-8F8F-E8D0-D9B3-D825D26F462C}"/>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05C464CE-77D6-70B8-37E1-929105BB1751}"/>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3392B62C-09E3-4761-97BD-30AF6E7799B5}"/>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C034BFF6-8E0A-1CB0-C169-92B21EC0EBBA}"/>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2ABEFFF0-C8CA-C135-B4ED-F6EF95FC0140}"/>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F5225CAE-C393-3A7D-2D8C-55513DD5B315}"/>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5FC318F0-C7FD-3C61-9D85-3613C76A2013}"/>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4D14DC97-E4EB-C47D-2E11-7DFBA9244F39}"/>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65A4C1CE-2E93-827C-0884-93411DF65D87}"/>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171545BB-769C-24CC-B636-2139A882F25E}"/>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99229B0D-F095-930E-01FC-F72839B36FFE}"/>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2E595DE9-6E01-CDDF-A62E-35DC20AC9C84}"/>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F288BF20-CA30-3E13-5E5E-0DF4E1C07AC3}"/>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949B3424-F88B-BC78-1ED7-B65BA97594E4}"/>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8BA4A8B0-C4F7-6A9F-7985-2357669C928D}"/>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D233E276-2054-F653-0B0F-442A4DB6520D}"/>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67CC3FAF-4996-9695-13E7-DD26961DDF03}"/>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67A4DC69-5997-DAEC-6967-5091E3A85ADA}"/>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85146E25-1E4D-F2AA-AF90-043B44421EC4}"/>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AAD49470-E919-61F0-31C2-989A238869EA}"/>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5C9F865F-047A-36CC-7381-4A643560B543}"/>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DAA0B412-0A5E-B9F9-B19A-9B0E6EC8AE3D}"/>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74DAA901-32CF-255B-CB13-966BE3DCC2EC}"/>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2E2FC961-11C7-092F-8155-68B1F485EA98}"/>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9BC8CF1E-85C3-D355-F964-16486F8B832D}"/>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90F50D3D-8D55-15CB-3F4F-46AAAFEE60C1}"/>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51095A24-04DD-5842-6F4C-E115BD7C7749}"/>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9AA81760-20D4-2909-967A-9E5937A50CF6}"/>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35D4EAE9-A507-54DB-2908-A1203C54D82E}"/>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9AFF281B-F4EB-EBD2-A4CB-C8F81F95B060}"/>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DF8EAA5B-02E1-AE30-DC96-A2D22B0ADFB0}"/>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18ED3EA5-DC19-0857-2082-A655A27D0FD0}"/>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3099BADD-719A-FE46-5790-0FDEA3AEAC74}"/>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787AD96B-9067-2CE7-4DAB-995922DA0DC0}"/>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D11BA94C-CE5E-2743-0589-B0E3D737FB35}"/>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5EE0F0B7-0276-07F9-2310-1ADD337DC5F6}"/>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B3593B81-DBBE-B4E6-5ED7-A58041AD8660}"/>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8EB80000-8A23-5EF1-20D5-9DBC331BC1BF}"/>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F716C0BD-7BC3-EEC4-C4D9-2CB8B55D7D1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1DCC108F-DFA9-75A5-B728-3EABB39F1F00}"/>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B64FD981-F173-71D9-C701-1157E9D392EB}"/>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D69F92C4-4F09-8A43-4CC7-62C2ADF4F9A2}"/>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5C3B84CB-1ECF-A5AD-55C7-1B5DEC09072A}"/>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2789F028-B144-3B21-1D82-3CB4B8BBEE4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7EC242C6-D51E-A52F-3A2A-6CD1E5F63E5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B9829C85-736E-020C-9AC9-6AD3CFAA66A7}"/>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09E4C32A-7E08-A7F7-543C-B78348CF5C57}"/>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F03D94B9-988C-FDC0-1790-2C5135245467}"/>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03F60B6A-EB67-B98D-06E5-931E6EC18387}"/>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731C7794-B203-C847-FF77-9AE45814E66A}"/>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2C658C0D-8894-F1AA-F40F-A41BC921FD58}"/>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665F2647-37A8-8B0B-5812-47CD7EB43CE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832560AE-D63D-02E7-C742-1988A965C999}"/>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F5CDA8E6-F56E-C262-8C3E-EA385E02CA12}"/>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B93F4D1C-1A41-97AC-B678-B356D0D55FFF}"/>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0DAE85DD-2EC4-3E7A-E643-6BED482257DE}"/>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0AB80416-1384-39D3-4B1D-3D6EC79F86C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76313622-DF23-1D50-D23C-C6C5DE3C8FBA}"/>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EF5C2863-B08B-7BD9-C2D3-643628C79302}"/>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DBFF53A5-0C01-C21C-F7CF-ADA4E5297598}"/>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E6462079-FCCC-19A4-2EEA-DA04B62D9FFB}"/>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096BB3F7-244F-8658-0C78-917C6BBB9387}"/>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F81C4D33-CA18-2BFC-1CEA-5ED086E8B340}"/>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C5C1268F-E0F0-87A7-ED10-3CA8E19B1CB2}"/>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B6F881D1-7DC5-608B-36D8-40E9CA60E1AD}"/>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E2E7A8A4-2990-8899-3A92-790B3D0EDEEA}"/>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92CA5E03-4CF4-2C73-EB86-D1A131622CC5}"/>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2F23DCBF-6266-7E34-26E2-14D6FF02EE74}"/>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0F6F4AFE-C3D0-154F-6C07-BD4104A48435}"/>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6FF473D5-429A-4D94-C451-937D32C2D3A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1A43CF92-417A-4228-64BD-3E09A9974F5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BA954599-08D1-BA0E-BA26-7C841969A841}"/>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225C6D33-D4BF-953F-A4AA-BE9D1A7E3DAE}"/>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FB7DF13B-5BDB-2D73-6E8B-7FF04041AF62}"/>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F7254F3D-73F8-69F0-6F1E-40C75AE384CC}"/>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8C7AB4C7-3875-1041-7F74-D4CA564E0F8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52BF8774-9ECA-FA7A-7C98-39B3026AF60F}"/>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9DFE51B8-B882-29D8-F59A-6BDC5C25FDCB}"/>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88017852-78B9-2CE9-F52C-B69A9AB60A12}"/>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9DEAF1A7-B06D-CFB4-A92C-BF2075842726}"/>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CB2E8A7C-61F1-FEE0-40FB-AEF053DB78AF}"/>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852C269E-D132-70FA-5B42-404C14AB2D1C}"/>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75126CC1-B95F-A509-CC7B-CC9E64C87EE4}"/>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CFE872C2-C49B-ED1E-5752-78B56D6681D2}"/>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635A0F57-3F64-E02B-73F5-60792C8E9E6B}"/>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627F2BE8-174C-E12E-32AD-999522D3A409}"/>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4C33175F-180E-0DAA-23D8-3B78CEDC5DC8}"/>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40910150-5A25-F283-F5AF-580743D77A4C}"/>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C1E210D4-3FF2-E769-7344-BFDF0669D917}"/>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F818C64B-631F-720C-357E-40FFAD339878}"/>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732100A3-C521-1E2E-77CF-B4D3ED3E6587}"/>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34CCEAAC-A67F-09CD-D525-59E75DBF02F1}"/>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0D1C9E13-DBD4-E0EC-E93D-902584C7A53A}"/>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81039F5C-13E3-A9E5-FD1E-58A2B475989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93DE9EAD-5FFD-158D-09D1-2A467C51C4C5}"/>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6239063A-70CC-CB96-A082-92F6F352F77C}"/>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C20A3EAC-083D-0A8D-3577-6E7DC12FFDF5}"/>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6B1C136F-BF8E-0FD5-6E61-BE987ED10293}"/>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827763AB-3BF2-9589-83D3-97ED857AF776}"/>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E6AC99CC-41F8-7158-942F-D4AD03B641C7}"/>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5F23DC7E-2330-BDED-319E-E5CDDE18275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E24707DE-7F1F-CAA7-0B80-6F23981C349C}"/>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E6ABFB85-EA35-D8CD-F052-B21ADF8417AF}"/>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F8C33785-2193-1D08-2396-EC4A29DDD337}"/>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D80E4A4B-1E81-EEE6-8FA5-E38170E3479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E48257C7-4D97-5D5A-C15D-555B1A296BF0}"/>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7572939B-2848-B3CB-6D07-17B517F7596A}"/>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DDAFAAC6-BAED-3B49-D80D-49A3F3FA87B8}"/>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38906698-B119-30F9-31F2-FC85CF55E24B}"/>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C1C90A59-38C5-1881-8372-04A8814ED43B}"/>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6E30853A-CC36-0DE1-925E-5E59AD2329DD}"/>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CDCB1EC5-B67D-DEB6-0523-4F35D5AF269F}"/>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B64F117E-B3D6-5925-A55C-C1B605F38AD4}"/>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0DDA0286-5F98-1D19-EF68-9920D2DAE92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31EF9763-456D-4261-D1FF-0F399C378ECB}"/>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668A918A-F303-48EC-8BC5-0D6FA40CAD98}"/>
              </a:ext>
            </a:extLst>
          </p:cNvPr>
          <p:cNvPicPr>
            <a:picLocks noChangeAspect="1"/>
          </p:cNvPicPr>
          <p:nvPr/>
        </p:nvPicPr>
        <p:blipFill>
          <a:blip r:embed="rId4"/>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5DD42421-013F-8035-6F25-B88CEBC2751C}"/>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FCFFD37A-20CA-2E85-9C5E-1486EFA5158F}"/>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97334D96-0BD2-B766-4FF4-F5FD668289CA}"/>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5FBFA6A8-EFF0-A437-66FF-E1FD8151C694}"/>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6C8AEDCA-208F-A287-83C3-87AE89D7CF2D}"/>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2B283652-F724-65C9-7557-AC10AF4B3792}"/>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2D4450FE-4BF4-B4B2-E2FB-02B35EE4E26B}"/>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9FB0F1F7-0515-1051-51E2-A1DA3376C6CC}"/>
                </a:ext>
              </a:extLst>
            </p:cNvPr>
            <p:cNvPicPr>
              <a:picLocks noChangeAspect="1"/>
            </p:cNvPicPr>
            <p:nvPr/>
          </p:nvPicPr>
          <p:blipFill>
            <a:blip r:embed="rId4"/>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469AB40B-8C64-0D00-1570-098882FCFD1A}"/>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568773A8-2FA9-4E18-1750-976C63267F29}"/>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67261D62-16BA-6BCE-B904-01EEF4E02CA3}"/>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BE65E5DD-2507-F07F-3C78-7A238DF477B3}"/>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5E170F31-9407-741C-32CF-6803B8E10EC7}"/>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21332E7B-52EA-39D1-37B2-2D2E2C8378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D93D848F-8C5E-4692-5BED-B5A2832A59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29" name="Freihandform 26">
            <a:extLst>
              <a:ext uri="{FF2B5EF4-FFF2-40B4-BE49-F238E27FC236}">
                <a16:creationId xmlns:a16="http://schemas.microsoft.com/office/drawing/2014/main" id="{BF03DA5D-B814-8908-64D3-B0B11E47133C}"/>
              </a:ext>
            </a:extLst>
          </p:cNvPr>
          <p:cNvSpPr/>
          <p:nvPr/>
        </p:nvSpPr>
        <p:spPr>
          <a:xfrm>
            <a:off x="2024372" y="1471555"/>
            <a:ext cx="8006424" cy="425730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solidFill>
            <a:srgbClr val="D7EADD"/>
          </a:solidFill>
          <a:ln w="19050" cap="sq">
            <a:solidFill>
              <a:srgbClr val="D7DC46"/>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5" name="Text Box 25">
            <a:extLst>
              <a:ext uri="{FF2B5EF4-FFF2-40B4-BE49-F238E27FC236}">
                <a16:creationId xmlns:a16="http://schemas.microsoft.com/office/drawing/2014/main" id="{E4E4E287-E973-3EC2-1123-5AF6CA80886D}"/>
              </a:ext>
            </a:extLst>
          </p:cNvPr>
          <p:cNvSpPr txBox="1">
            <a:spLocks noChangeArrowheads="1"/>
          </p:cNvSpPr>
          <p:nvPr/>
        </p:nvSpPr>
        <p:spPr bwMode="auto">
          <a:xfrm>
            <a:off x="2211998" y="1727538"/>
            <a:ext cx="7744182" cy="3319315"/>
          </a:xfrm>
          <a:prstGeom prst="rect">
            <a:avLst/>
          </a:prstGeom>
          <a:noFill/>
          <a:ln w="12700">
            <a:noFill/>
            <a:miter lim="800000"/>
            <a:headEnd/>
            <a:tailEnd/>
          </a:ln>
        </p:spPr>
        <p:txBody>
          <a:bodyPr wrap="square" lIns="72307" tIns="34707" rIns="72307" bIns="34707">
            <a:spAutoFit/>
          </a:bodyPr>
          <a:lstStyle/>
          <a:p>
            <a:pPr defTabSz="530612">
              <a:spcBef>
                <a:spcPct val="50000"/>
              </a:spcBef>
            </a:pPr>
            <a:r>
              <a:rPr lang="en-GB" sz="1624" b="1" dirty="0">
                <a:solidFill>
                  <a:srgbClr val="009252"/>
                </a:solidFill>
                <a:latin typeface="Calibri" panose="020F0502020204030204"/>
              </a:rPr>
              <a:t>TRANSPORT AND STORAGE</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Optimization of truck transport routes to the recyclers</a:t>
            </a:r>
          </a:p>
          <a:p>
            <a:pPr defTabSz="530612">
              <a:spcBef>
                <a:spcPct val="50000"/>
              </a:spcBef>
            </a:pPr>
            <a:r>
              <a:rPr lang="en-GB" sz="1624" dirty="0">
                <a:solidFill>
                  <a:srgbClr val="EA5B0C"/>
                </a:solidFill>
                <a:latin typeface="Calibri" panose="020F0502020204030204"/>
              </a:rPr>
              <a:t>	16% less transport </a:t>
            </a:r>
            <a:r>
              <a:rPr lang="en-GB" sz="1624" dirty="0" err="1">
                <a:solidFill>
                  <a:srgbClr val="EA5B0C"/>
                </a:solidFill>
                <a:latin typeface="Calibri" panose="020F0502020204030204"/>
              </a:rPr>
              <a:t>kilometers</a:t>
            </a:r>
            <a:r>
              <a:rPr lang="en-GB" sz="1624" dirty="0">
                <a:solidFill>
                  <a:srgbClr val="EA5B0C"/>
                </a:solidFill>
                <a:latin typeface="Calibri" panose="020F0502020204030204"/>
              </a:rPr>
              <a:t> </a:t>
            </a:r>
            <a:r>
              <a:rPr lang="en-GB" sz="1624" dirty="0">
                <a:solidFill>
                  <a:srgbClr val="000000"/>
                </a:solidFill>
                <a:latin typeface="Calibri" panose="020F0502020204030204"/>
              </a:rPr>
              <a:t>in 2025 versus 2024</a:t>
            </a:r>
          </a:p>
          <a:p>
            <a:pPr defTabSz="530612">
              <a:spcBef>
                <a:spcPct val="50000"/>
              </a:spcBef>
            </a:pPr>
            <a:r>
              <a:rPr lang="en-GB" sz="1624" dirty="0">
                <a:solidFill>
                  <a:srgbClr val="000000"/>
                </a:solidFill>
                <a:latin typeface="Calibri" panose="020F0502020204030204"/>
              </a:rPr>
              <a:t>	2024: 170 </a:t>
            </a:r>
            <a:r>
              <a:rPr lang="en-GB" sz="1624" dirty="0" err="1">
                <a:solidFill>
                  <a:srgbClr val="000000"/>
                </a:solidFill>
                <a:latin typeface="Calibri" panose="020F0502020204030204"/>
              </a:rPr>
              <a:t>kilometers</a:t>
            </a:r>
            <a:r>
              <a:rPr lang="en-GB" sz="1624" dirty="0">
                <a:solidFill>
                  <a:srgbClr val="000000"/>
                </a:solidFill>
                <a:latin typeface="Calibri" panose="020F0502020204030204"/>
              </a:rPr>
              <a:t> per delivery</a:t>
            </a:r>
          </a:p>
          <a:p>
            <a:pPr defTabSz="530612">
              <a:spcBef>
                <a:spcPct val="50000"/>
              </a:spcBef>
            </a:pPr>
            <a:r>
              <a:rPr lang="en-GB" sz="1624" dirty="0">
                <a:solidFill>
                  <a:srgbClr val="000000"/>
                </a:solidFill>
                <a:latin typeface="Calibri" panose="020F0502020204030204"/>
              </a:rPr>
              <a:t>	2025: 143 </a:t>
            </a:r>
            <a:r>
              <a:rPr lang="en-GB" sz="1624" dirty="0" err="1">
                <a:solidFill>
                  <a:srgbClr val="000000"/>
                </a:solidFill>
                <a:latin typeface="Calibri" panose="020F0502020204030204"/>
              </a:rPr>
              <a:t>kilometers</a:t>
            </a:r>
            <a:r>
              <a:rPr lang="en-GB" sz="1624" dirty="0">
                <a:solidFill>
                  <a:srgbClr val="000000"/>
                </a:solidFill>
                <a:latin typeface="Calibri" panose="020F0502020204030204"/>
              </a:rPr>
              <a:t> per delivery</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Optimization of rail transports:</a:t>
            </a:r>
          </a:p>
          <a:p>
            <a:pPr marL="862245" lvl="1" indent="-331633" defTabSz="530612">
              <a:spcBef>
                <a:spcPct val="50000"/>
              </a:spcBef>
              <a:buFontTx/>
              <a:buChar char="-"/>
            </a:pPr>
            <a:r>
              <a:rPr lang="en-GB" sz="1624" dirty="0">
                <a:solidFill>
                  <a:srgbClr val="000000"/>
                </a:solidFill>
                <a:latin typeface="Calibri" panose="020F0502020204030204"/>
              </a:rPr>
              <a:t>Optimization routes </a:t>
            </a:r>
          </a:p>
          <a:p>
            <a:pPr marL="862245" lvl="1" indent="-331633" defTabSz="530612">
              <a:spcBef>
                <a:spcPct val="50000"/>
              </a:spcBef>
              <a:buFontTx/>
              <a:buChar char="-"/>
            </a:pPr>
            <a:r>
              <a:rPr lang="en-GB" sz="1624" dirty="0">
                <a:solidFill>
                  <a:srgbClr val="000000"/>
                </a:solidFill>
                <a:latin typeface="Calibri" panose="020F0502020204030204"/>
              </a:rPr>
              <a:t>Reduction of direct loading from the collection truck to the railway carriage </a:t>
            </a:r>
          </a:p>
          <a:p>
            <a:pPr defTabSz="530612">
              <a:spcBef>
                <a:spcPct val="50000"/>
              </a:spcBef>
            </a:pPr>
            <a:endParaRPr lang="en-GB" sz="1624" dirty="0">
              <a:solidFill>
                <a:srgbClr val="000000"/>
              </a:solidFill>
              <a:latin typeface="Calibri" panose="020F0502020204030204"/>
            </a:endParaRPr>
          </a:p>
        </p:txBody>
      </p:sp>
      <p:sp>
        <p:nvSpPr>
          <p:cNvPr id="8" name="Grafik 4">
            <a:extLst>
              <a:ext uri="{FF2B5EF4-FFF2-40B4-BE49-F238E27FC236}">
                <a16:creationId xmlns:a16="http://schemas.microsoft.com/office/drawing/2014/main" id="{68E63809-B869-B173-EA13-28B287092863}"/>
              </a:ext>
            </a:extLst>
          </p:cNvPr>
          <p:cNvSpPr/>
          <p:nvPr>
            <p:custDataLst>
              <p:tags r:id="rId1"/>
            </p:custDataLst>
          </p:nvPr>
        </p:nvSpPr>
        <p:spPr>
          <a:xfrm>
            <a:off x="7263306" y="2113463"/>
            <a:ext cx="1595181" cy="1545693"/>
          </a:xfrm>
          <a:custGeom>
            <a:avLst/>
            <a:gdLst>
              <a:gd name="connsiteX0" fmla="*/ 804184 w 1488922"/>
              <a:gd name="connsiteY0" fmla="*/ 20507 h 1483343"/>
              <a:gd name="connsiteX1" fmla="*/ 804184 w 1488922"/>
              <a:gd name="connsiteY1" fmla="*/ 20507 h 1483343"/>
              <a:gd name="connsiteX2" fmla="*/ 947310 w 1488922"/>
              <a:gd name="connsiteY2" fmla="*/ 47262 h 1483343"/>
              <a:gd name="connsiteX3" fmla="*/ 1058677 w 1488922"/>
              <a:gd name="connsiteY3" fmla="*/ 90400 h 1483343"/>
              <a:gd name="connsiteX4" fmla="*/ 1058677 w 1488922"/>
              <a:gd name="connsiteY4" fmla="*/ 90400 h 1483343"/>
              <a:gd name="connsiteX5" fmla="*/ 1182474 w 1488922"/>
              <a:gd name="connsiteY5" fmla="*/ 167047 h 1483343"/>
              <a:gd name="connsiteX6" fmla="*/ 1270734 w 1488922"/>
              <a:gd name="connsiteY6" fmla="*/ 247517 h 1483343"/>
              <a:gd name="connsiteX7" fmla="*/ 1358482 w 1488922"/>
              <a:gd name="connsiteY7" fmla="*/ 363713 h 1483343"/>
              <a:gd name="connsiteX8" fmla="*/ 1411715 w 1488922"/>
              <a:gd name="connsiteY8" fmla="*/ 470616 h 1483343"/>
              <a:gd name="connsiteX9" fmla="*/ 1451571 w 1488922"/>
              <a:gd name="connsiteY9" fmla="*/ 610665 h 1483343"/>
              <a:gd name="connsiteX10" fmla="*/ 1462585 w 1488922"/>
              <a:gd name="connsiteY10" fmla="*/ 729589 h 1483343"/>
              <a:gd name="connsiteX11" fmla="*/ 1449149 w 1488922"/>
              <a:gd name="connsiteY11" fmla="*/ 874568 h 1483343"/>
              <a:gd name="connsiteX12" fmla="*/ 1416471 w 1488922"/>
              <a:gd name="connsiteY12" fmla="*/ 989436 h 1483343"/>
              <a:gd name="connsiteX13" fmla="*/ 1351568 w 1488922"/>
              <a:gd name="connsiteY13" fmla="*/ 1119769 h 1483343"/>
              <a:gd name="connsiteX14" fmla="*/ 1351568 w 1488922"/>
              <a:gd name="connsiteY14" fmla="*/ 1119769 h 1483343"/>
              <a:gd name="connsiteX15" fmla="*/ 1279589 w 1488922"/>
              <a:gd name="connsiteY15" fmla="*/ 1215074 h 1483343"/>
              <a:gd name="connsiteX16" fmla="*/ 1171985 w 1488922"/>
              <a:gd name="connsiteY16" fmla="*/ 1313166 h 1483343"/>
              <a:gd name="connsiteX17" fmla="*/ 1070436 w 1488922"/>
              <a:gd name="connsiteY17" fmla="*/ 1376042 h 1483343"/>
              <a:gd name="connsiteX18" fmla="*/ 934662 w 1488922"/>
              <a:gd name="connsiteY18" fmla="*/ 1428633 h 1483343"/>
              <a:gd name="connsiteX19" fmla="*/ 934662 w 1488922"/>
              <a:gd name="connsiteY19" fmla="*/ 1428633 h 1483343"/>
              <a:gd name="connsiteX20" fmla="*/ 817269 w 1488922"/>
              <a:gd name="connsiteY20" fmla="*/ 1450574 h 1483343"/>
              <a:gd name="connsiteX21" fmla="*/ 671663 w 1488922"/>
              <a:gd name="connsiteY21" fmla="*/ 1450574 h 1483343"/>
              <a:gd name="connsiteX22" fmla="*/ 554256 w 1488922"/>
              <a:gd name="connsiteY22" fmla="*/ 1428633 h 1483343"/>
              <a:gd name="connsiteX23" fmla="*/ 418482 w 1488922"/>
              <a:gd name="connsiteY23" fmla="*/ 1376042 h 1483343"/>
              <a:gd name="connsiteX24" fmla="*/ 316933 w 1488922"/>
              <a:gd name="connsiteY24" fmla="*/ 1313166 h 1483343"/>
              <a:gd name="connsiteX25" fmla="*/ 209329 w 1488922"/>
              <a:gd name="connsiteY25" fmla="*/ 1215074 h 1483343"/>
              <a:gd name="connsiteX26" fmla="*/ 137350 w 1488922"/>
              <a:gd name="connsiteY26" fmla="*/ 1119769 h 1483343"/>
              <a:gd name="connsiteX27" fmla="*/ 72447 w 1488922"/>
              <a:gd name="connsiteY27" fmla="*/ 989436 h 1483343"/>
              <a:gd name="connsiteX28" fmla="*/ 39769 w 1488922"/>
              <a:gd name="connsiteY28" fmla="*/ 874568 h 1483343"/>
              <a:gd name="connsiteX29" fmla="*/ 39769 w 1488922"/>
              <a:gd name="connsiteY29" fmla="*/ 874568 h 1483343"/>
              <a:gd name="connsiteX30" fmla="*/ 26333 w 1488922"/>
              <a:gd name="connsiteY30" fmla="*/ 729589 h 1483343"/>
              <a:gd name="connsiteX31" fmla="*/ 37347 w 1488922"/>
              <a:gd name="connsiteY31" fmla="*/ 610665 h 1483343"/>
              <a:gd name="connsiteX32" fmla="*/ 77188 w 1488922"/>
              <a:gd name="connsiteY32" fmla="*/ 470616 h 1483343"/>
              <a:gd name="connsiteX33" fmla="*/ 130421 w 1488922"/>
              <a:gd name="connsiteY33" fmla="*/ 363713 h 1483343"/>
              <a:gd name="connsiteX34" fmla="*/ 218170 w 1488922"/>
              <a:gd name="connsiteY34" fmla="*/ 247517 h 1483343"/>
              <a:gd name="connsiteX35" fmla="*/ 306429 w 1488922"/>
              <a:gd name="connsiteY35" fmla="*/ 167047 h 1483343"/>
              <a:gd name="connsiteX36" fmla="*/ 430226 w 1488922"/>
              <a:gd name="connsiteY36" fmla="*/ 90400 h 1483343"/>
              <a:gd name="connsiteX37" fmla="*/ 541593 w 1488922"/>
              <a:gd name="connsiteY37" fmla="*/ 47262 h 1483343"/>
              <a:gd name="connsiteX38" fmla="*/ 684720 w 1488922"/>
              <a:gd name="connsiteY38" fmla="*/ 20507 h 1483343"/>
              <a:gd name="connsiteX39" fmla="*/ 804155 w 1488922"/>
              <a:gd name="connsiteY39" fmla="*/ 20507 h 14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8922" h="1483343">
                <a:moveTo>
                  <a:pt x="804184" y="20507"/>
                </a:moveTo>
                <a:lnTo>
                  <a:pt x="804184" y="20507"/>
                </a:lnTo>
                <a:cubicBezTo>
                  <a:pt x="850254" y="-15336"/>
                  <a:pt x="917302" y="-2805"/>
                  <a:pt x="947310" y="47262"/>
                </a:cubicBezTo>
                <a:cubicBezTo>
                  <a:pt x="970184" y="85426"/>
                  <a:pt x="1016050" y="103194"/>
                  <a:pt x="1058677" y="90400"/>
                </a:cubicBezTo>
                <a:lnTo>
                  <a:pt x="1058677" y="90400"/>
                </a:lnTo>
                <a:cubicBezTo>
                  <a:pt x="1114580" y="73624"/>
                  <a:pt x="1172569" y="109526"/>
                  <a:pt x="1182474" y="167047"/>
                </a:cubicBezTo>
                <a:cubicBezTo>
                  <a:pt x="1190016" y="210900"/>
                  <a:pt x="1226370" y="244045"/>
                  <a:pt x="1270734" y="247517"/>
                </a:cubicBezTo>
                <a:cubicBezTo>
                  <a:pt x="1328926" y="252068"/>
                  <a:pt x="1370036" y="306497"/>
                  <a:pt x="1358482" y="363713"/>
                </a:cubicBezTo>
                <a:cubicBezTo>
                  <a:pt x="1349671" y="407332"/>
                  <a:pt x="1371597" y="451360"/>
                  <a:pt x="1411715" y="470616"/>
                </a:cubicBezTo>
                <a:cubicBezTo>
                  <a:pt x="1464335" y="495883"/>
                  <a:pt x="1483009" y="561487"/>
                  <a:pt x="1451571" y="610665"/>
                </a:cubicBezTo>
                <a:cubicBezTo>
                  <a:pt x="1427602" y="648157"/>
                  <a:pt x="1432139" y="697130"/>
                  <a:pt x="1462585" y="729589"/>
                </a:cubicBezTo>
                <a:cubicBezTo>
                  <a:pt x="1502528" y="772157"/>
                  <a:pt x="1496240" y="840066"/>
                  <a:pt x="1449149" y="874568"/>
                </a:cubicBezTo>
                <a:cubicBezTo>
                  <a:pt x="1413247" y="900871"/>
                  <a:pt x="1399797" y="948181"/>
                  <a:pt x="1416471" y="989436"/>
                </a:cubicBezTo>
                <a:cubicBezTo>
                  <a:pt x="1438339" y="1043559"/>
                  <a:pt x="1407937" y="1104611"/>
                  <a:pt x="1351568" y="1119769"/>
                </a:cubicBezTo>
                <a:lnTo>
                  <a:pt x="1351568" y="1119769"/>
                </a:lnTo>
                <a:cubicBezTo>
                  <a:pt x="1308590" y="1131323"/>
                  <a:pt x="1278947" y="1170580"/>
                  <a:pt x="1279589" y="1215074"/>
                </a:cubicBezTo>
                <a:cubicBezTo>
                  <a:pt x="1280435" y="1273442"/>
                  <a:pt x="1230017" y="1319396"/>
                  <a:pt x="1171985" y="1313166"/>
                </a:cubicBezTo>
                <a:cubicBezTo>
                  <a:pt x="1127739" y="1308425"/>
                  <a:pt x="1085914" y="1334320"/>
                  <a:pt x="1070436" y="1376042"/>
                </a:cubicBezTo>
                <a:cubicBezTo>
                  <a:pt x="1050143" y="1430763"/>
                  <a:pt x="986538" y="1455403"/>
                  <a:pt x="934662" y="1428633"/>
                </a:cubicBezTo>
                <a:lnTo>
                  <a:pt x="934662" y="1428633"/>
                </a:lnTo>
                <a:cubicBezTo>
                  <a:pt x="895113" y="1408224"/>
                  <a:pt x="846767" y="1417269"/>
                  <a:pt x="817269" y="1450574"/>
                </a:cubicBezTo>
                <a:cubicBezTo>
                  <a:pt x="778567" y="1494266"/>
                  <a:pt x="710366" y="1494266"/>
                  <a:pt x="671663" y="1450574"/>
                </a:cubicBezTo>
                <a:cubicBezTo>
                  <a:pt x="642166" y="1417254"/>
                  <a:pt x="593805" y="1408224"/>
                  <a:pt x="554256" y="1428633"/>
                </a:cubicBezTo>
                <a:cubicBezTo>
                  <a:pt x="502395" y="1455403"/>
                  <a:pt x="438789" y="1430763"/>
                  <a:pt x="418482" y="1376042"/>
                </a:cubicBezTo>
                <a:cubicBezTo>
                  <a:pt x="403004" y="1334320"/>
                  <a:pt x="361194" y="1308425"/>
                  <a:pt x="316933" y="1313166"/>
                </a:cubicBezTo>
                <a:cubicBezTo>
                  <a:pt x="258900" y="1319396"/>
                  <a:pt x="208483" y="1273442"/>
                  <a:pt x="209329" y="1215074"/>
                </a:cubicBezTo>
                <a:cubicBezTo>
                  <a:pt x="209971" y="1170580"/>
                  <a:pt x="180328" y="1131323"/>
                  <a:pt x="137350" y="1119769"/>
                </a:cubicBezTo>
                <a:cubicBezTo>
                  <a:pt x="80981" y="1104611"/>
                  <a:pt x="50579" y="1043545"/>
                  <a:pt x="72447" y="989436"/>
                </a:cubicBezTo>
                <a:cubicBezTo>
                  <a:pt x="89121" y="948181"/>
                  <a:pt x="75656" y="900871"/>
                  <a:pt x="39769" y="874568"/>
                </a:cubicBezTo>
                <a:lnTo>
                  <a:pt x="39769" y="874568"/>
                </a:lnTo>
                <a:cubicBezTo>
                  <a:pt x="-7308" y="840066"/>
                  <a:pt x="-13610" y="772157"/>
                  <a:pt x="26333" y="729589"/>
                </a:cubicBezTo>
                <a:cubicBezTo>
                  <a:pt x="56779" y="697144"/>
                  <a:pt x="61316" y="648157"/>
                  <a:pt x="37347" y="610665"/>
                </a:cubicBezTo>
                <a:cubicBezTo>
                  <a:pt x="5909" y="561487"/>
                  <a:pt x="24568" y="495883"/>
                  <a:pt x="77188" y="470616"/>
                </a:cubicBezTo>
                <a:cubicBezTo>
                  <a:pt x="117306" y="451360"/>
                  <a:pt x="139232" y="407332"/>
                  <a:pt x="130421" y="363713"/>
                </a:cubicBezTo>
                <a:cubicBezTo>
                  <a:pt x="118867" y="306497"/>
                  <a:pt x="159977" y="252068"/>
                  <a:pt x="218170" y="247517"/>
                </a:cubicBezTo>
                <a:cubicBezTo>
                  <a:pt x="262533" y="244045"/>
                  <a:pt x="298887" y="210915"/>
                  <a:pt x="306429" y="167047"/>
                </a:cubicBezTo>
                <a:cubicBezTo>
                  <a:pt x="316320" y="109526"/>
                  <a:pt x="374324" y="73609"/>
                  <a:pt x="430226" y="90400"/>
                </a:cubicBezTo>
                <a:cubicBezTo>
                  <a:pt x="472853" y="103194"/>
                  <a:pt x="518719" y="85426"/>
                  <a:pt x="541593" y="47262"/>
                </a:cubicBezTo>
                <a:cubicBezTo>
                  <a:pt x="571602" y="-2805"/>
                  <a:pt x="638650" y="-15336"/>
                  <a:pt x="684720" y="20507"/>
                </a:cubicBezTo>
                <a:cubicBezTo>
                  <a:pt x="719834" y="47831"/>
                  <a:pt x="769026" y="47831"/>
                  <a:pt x="804155" y="20507"/>
                </a:cubicBezTo>
              </a:path>
            </a:pathLst>
          </a:custGeom>
          <a:solidFill>
            <a:schemeClr val="accent1"/>
          </a:solidFill>
          <a:ln w="1455" cap="flat">
            <a:noFill/>
            <a:prstDash val="solid"/>
            <a:miter/>
          </a:ln>
        </p:spPr>
        <p:txBody>
          <a:bodyPr lIns="41778" tIns="41778" rIns="41778" bIns="41778" rtlCol="0" anchor="ctr"/>
          <a:lstStyle/>
          <a:p>
            <a:pPr algn="ctr" defTabSz="530612"/>
            <a:r>
              <a:rPr lang="en-GB" sz="1393" b="1" dirty="0">
                <a:solidFill>
                  <a:srgbClr val="FFFFFF"/>
                </a:solidFill>
                <a:latin typeface="Calibri" panose="020F0502020204030204"/>
              </a:rPr>
              <a:t>20 % </a:t>
            </a:r>
            <a:br>
              <a:rPr lang="en-GB" sz="1393" b="1" dirty="0">
                <a:solidFill>
                  <a:srgbClr val="FFFFFF"/>
                </a:solidFill>
                <a:latin typeface="Calibri" panose="020F0502020204030204"/>
              </a:rPr>
            </a:br>
            <a:r>
              <a:rPr lang="en-GB" sz="1393" b="1" dirty="0">
                <a:solidFill>
                  <a:srgbClr val="FFFFFF"/>
                </a:solidFill>
                <a:latin typeface="Calibri" panose="020F0502020204030204"/>
              </a:rPr>
              <a:t>Reduction of CO</a:t>
            </a:r>
            <a:r>
              <a:rPr lang="en-GB" sz="1393" b="1" baseline="-25000" dirty="0">
                <a:solidFill>
                  <a:srgbClr val="FFFFFF"/>
                </a:solidFill>
                <a:latin typeface="Calibri" panose="020F0502020204030204"/>
              </a:rPr>
              <a:t>2</a:t>
            </a:r>
            <a:r>
              <a:rPr lang="en-GB" sz="1393" b="1" dirty="0">
                <a:solidFill>
                  <a:srgbClr val="FFFFFF"/>
                </a:solidFill>
                <a:latin typeface="Calibri" panose="020F0502020204030204"/>
              </a:rPr>
              <a:t> Emissions *)</a:t>
            </a:r>
          </a:p>
        </p:txBody>
      </p:sp>
      <p:sp>
        <p:nvSpPr>
          <p:cNvPr id="9" name="Textplatzhalter 3">
            <a:extLst>
              <a:ext uri="{FF2B5EF4-FFF2-40B4-BE49-F238E27FC236}">
                <a16:creationId xmlns:a16="http://schemas.microsoft.com/office/drawing/2014/main" id="{CC94E8CB-CD06-3C42-555F-B23AA85871E6}"/>
              </a:ext>
            </a:extLst>
          </p:cNvPr>
          <p:cNvSpPr>
            <a:spLocks noGrp="1"/>
          </p:cNvSpPr>
          <p:nvPr>
            <p:ph type="body" sz="quarter" idx="10"/>
          </p:nvPr>
        </p:nvSpPr>
        <p:spPr>
          <a:xfrm>
            <a:off x="7454757" y="4940563"/>
            <a:ext cx="2264381" cy="465497"/>
          </a:xfrm>
        </p:spPr>
        <p:txBody>
          <a:bodyPr/>
          <a:lstStyle/>
          <a:p>
            <a:r>
              <a:rPr lang="en-GB" sz="926" dirty="0"/>
              <a:t>*) including the impacts resulting from the use of a more environmental friendly fuel</a:t>
            </a:r>
          </a:p>
          <a:p>
            <a:endParaRPr lang="en-GB" noProof="0" dirty="0"/>
          </a:p>
        </p:txBody>
      </p:sp>
    </p:spTree>
    <p:extLst>
      <p:ext uri="{BB962C8B-B14F-4D97-AF65-F5344CB8AC3E}">
        <p14:creationId xmlns:p14="http://schemas.microsoft.com/office/powerpoint/2010/main" val="2954632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C5596-D784-4C3A-9774-AD795988C61C}"/>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7F4FAA2D-91F6-611F-D22B-766DEE9F4847}"/>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51C23178-61C9-F521-03E9-16630CD34B8B}"/>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72A6C8B3-9AFD-3B2C-F32D-519BB22404C9}"/>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28562BEB-0A38-BE93-29D3-0D92155A5033}"/>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D776604F-AA1C-1C79-7F44-49B69D8BD38A}"/>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85377BDB-17C3-6793-6975-F49DD0D8D216}"/>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4C382D3D-6ED1-BE7B-315D-D51DDFA9A0D1}"/>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8F7F6E46-7A23-9AA3-A63D-0B5FA31115E2}"/>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5B16E8B8-D8D5-9F83-26CD-F9FF7D2F7AD5}"/>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1915601A-72C9-E7F0-21FF-502D78C2D872}"/>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87CAA510-2621-A041-F3D0-08E6BC740545}"/>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D05C4C61-B96B-6F7F-7635-0B871362ECEB}"/>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9A712E13-9544-5521-6B1A-4414537AF1CD}"/>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849B8838-BE29-5135-E711-4EB40EAC854C}"/>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2F416FD2-E463-4BFD-90B4-DE62BF0531A1}"/>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05DB999B-38E6-EC95-F2A2-DDB5FAB27ED1}"/>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84A46611-3302-82A4-DF92-38298784C2A4}"/>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84420CEA-F08C-34DF-D359-F398A02E844B}"/>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D62DCB83-324C-A533-BFBA-490BD5E92210}"/>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9AE70A41-50F2-16F9-ED9F-E6A380B09242}"/>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269C4644-64C5-2BD6-6B7F-369236DB7A66}"/>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47DF06A2-5FC4-788D-091E-25C603CBE39F}"/>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06B66C5F-84FA-9989-D3F7-5E98D678655A}"/>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568F8297-D95D-5AB9-4F2F-319D015C8632}"/>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6EEFACE2-83B5-4D51-C3D0-A16712CB7D84}"/>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F4A02350-0816-552A-04E3-CC73213983FC}"/>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9286CA67-EAC1-7634-8128-D6C0C2CAAB53}"/>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E51A699F-0D87-663C-8F4A-53A91B9BA50F}"/>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AA5073AC-86DE-8CF0-F811-392E91E822D7}"/>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DF56DFAF-D6A7-F500-A488-07467EDEBDD6}"/>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93852B8C-1E0B-1031-1F23-98EA06959F4C}"/>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67717FE1-317F-D63C-083D-36A7D55A3E65}"/>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CE0AB45B-4BD6-EC1A-66E6-FE0A8D729CA8}"/>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D110AA9F-20D3-8B92-82F2-901DE95211AD}"/>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1F2E2A79-2D0C-CB06-F276-A927458CC083}"/>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D2863C8C-AE1B-ABCA-3EC1-6E64481038A0}"/>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70842CCE-8296-949E-7908-B3FE16806343}"/>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66206067-27D6-1212-1D6E-06C7234F44CB}"/>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770FFAB4-87DB-39FC-1C91-5CDFB09B0C54}"/>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C6D90C85-AC39-5873-5CBF-075B0399E1C3}"/>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F85B54C5-5967-3489-32DA-F6B1EB15CEC5}"/>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99C2B8A5-2327-77B1-122B-1BB470814658}"/>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FC972EDF-92B7-902C-A137-DD40E8EC407A}"/>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50EDDA84-F1E0-D6F2-7325-03C1ABAFBD05}"/>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E471C737-4F7C-4AB8-E4E5-05F05E583720}"/>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1A4AC234-5EF6-02CD-3303-5220F190B30B}"/>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57CDE96D-C391-4B3B-486B-E00A2744751B}"/>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66B95308-2931-8DD1-4EB6-78E9BC65936B}"/>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2F553341-6DE0-9B0D-21B0-644817B73FDB}"/>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1ED771B1-2681-2874-7340-8AA5C4194327}"/>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C6B91ED7-6F8D-9AA4-7047-027A75E11B13}"/>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CDA6D8C9-5D24-B9CB-F7E9-922A26BCBA02}"/>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6BB54409-AE9A-CFF2-85E3-81213C62211E}"/>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96F0F613-DCC2-C735-EEB6-54DB7C979772}"/>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AF161ED9-EE95-3E91-F180-42AB197F80AC}"/>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3F6AD23C-7E5C-842B-F781-F9737EF41AC8}"/>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F08997E9-EB15-0F08-CAD6-C1210E99EC67}"/>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5D45F65D-B7FA-5CF5-6A92-7C7AA3A5A683}"/>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1A7F1EAA-6A4A-BCB4-61AA-EAB936DE613B}"/>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7B36DB61-EED4-F791-8450-C9A3834D9D14}"/>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51641482-B0E2-A1B0-7D39-C1B071A1A3E2}"/>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550892DA-9C51-F0C6-64FE-6DEFB061C7D4}"/>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F8DE42AF-16E9-EC61-14AC-69410594B9BD}"/>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35253FD5-735A-C0A6-0146-8E23C520F76A}"/>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80838B30-55AC-34B6-C699-A5947A29BA48}"/>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192B819D-604F-2336-801A-C853B81F1DD7}"/>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5D1A8149-72BF-CB61-B94C-7BC446ACB78B}"/>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FBCB8454-0751-7B08-05B4-31A9111E98F4}"/>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BA4E6F3E-380B-6FBD-B564-02B6AE0326CC}"/>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2DA50A76-062F-DA43-A341-3B409D30B74A}"/>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53790AE4-9B20-0678-5CEA-C208C22CAAFE}"/>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6905C018-7BCE-818B-03EB-9E22D9052951}"/>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54650F22-35E8-BB5E-23C3-A1CF8333012C}"/>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2E0CC631-68C5-6655-19BC-FF1683A4EC18}"/>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C4E2FE01-F190-6A8B-3940-2FA6A92F3509}"/>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E813E5A2-ABE3-8D78-5760-CD46F8534EEF}"/>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AF5F273F-7266-D664-F676-39D9EF8ED7CB}"/>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8914FE80-579C-EB2B-479D-E3FE78452AE1}"/>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2ABFF0A1-9D5F-28B3-CE9B-6328F260688D}"/>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1401B35F-1799-7EB6-7A2F-6DD086DC642D}"/>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CC096A9F-38B6-3D7A-5FB9-E7618E9AD9EB}"/>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176348F6-1688-7561-A225-BDA5AF8DEAF1}"/>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DD0D24A6-1A1F-C80F-F83B-BC0AC97721D6}"/>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39EC1FE8-E349-0B3F-0FC2-8E79D6AD88EA}"/>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45BC21BD-F3E8-AED0-7A56-694AB468E659}"/>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1FD29792-A418-65D7-0F81-E4175EEFA03B}"/>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9577C19B-A02B-3FD9-37D9-76C2EEE206ED}"/>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7B957CE1-8E0D-4221-EF83-220C34812F51}"/>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DADCCF10-42B4-B7FA-B34C-D821739B7F27}"/>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9665E320-3755-87D9-8884-13D52B79AF16}"/>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372496CD-AE5B-4272-3439-894DBE563AF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7E84C84D-0B07-451D-255F-F3B41FFA8160}"/>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6A1DEBE9-20CE-F2CF-958B-BFB5EA15938F}"/>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6BBD5BE9-CBDD-7935-4638-0BDA4D8388A3}"/>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C2DF842A-9588-E0C9-3979-8A13D03DBB35}"/>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7F5453BB-9DAF-9B39-64D3-65423E8E72F9}"/>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4802461F-9F9C-3494-D361-5195FBC857A9}"/>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400FD3EB-D0FE-0E63-E09C-FFD606E51145}"/>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1832B845-495C-89F3-F108-872A3C3D1F8E}"/>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543932C3-937B-CD52-49BF-4BD64E804332}"/>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5C1DBE78-FB71-E316-E3B9-44DD84551A1A}"/>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3558F383-791C-C3C8-21EB-48C44CD7DC77}"/>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09CBACF5-F804-FA41-D99E-C35983ACF66B}"/>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C8984E94-E5A0-9DB4-A635-151DDEAD13EA}"/>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516F3128-F4DA-7EF8-F997-12D5BE02A0EE}"/>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3E647A39-9354-FFF8-A90F-DC13FCF52F2F}"/>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30C22DBB-BC4D-47C6-5E28-F4CF54634624}"/>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8EFEDB37-65EA-C7BB-8C4C-E53C4560A368}"/>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A382BF8D-4CA4-FB58-3E70-6D444E140AD4}"/>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C6FFF8D7-FA18-F8AD-4702-A938B2B14473}"/>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338F7E60-44AB-D5B8-48A2-FB52C5335822}"/>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BD98E5A8-3291-EEFF-31A8-A4269E9993FA}"/>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FD80E228-5E45-1F6F-8520-A8C0935A26A8}"/>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DA350C33-E36C-B58A-16F3-061FED410D91}"/>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B81EF584-794F-BDDD-1BE3-4CFAF9CB6285}"/>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7476B574-F9F5-C577-4721-3AE00F70DCB5}"/>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AA3A0317-5374-96A6-BA19-EAAECC7D8A9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00DD3751-FEFE-331D-C950-446737A9157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ACAD9CEE-30A7-C503-C933-BA3DEB63EE67}"/>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8FD2F39C-329A-B079-0AA5-82ADBFE17123}"/>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DC7792D7-3314-C686-3284-EAD5A42C863F}"/>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7D1679BF-9DB5-7F93-798B-F2199EB05D5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533DF7A3-60FB-3D2B-03D2-334D377CA2BD}"/>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D317005D-7D4B-8045-71FC-03B7DF0C07BD}"/>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4E9B1714-E9F1-05DE-2703-F5857823C4DB}"/>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A1BB75F3-859B-7D36-BEA7-89D6AA7F634A}"/>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32B9423A-FE6C-6F77-9797-8CC0A31F3F8F}"/>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7C6261F7-EBBF-75DC-4A0C-5C7C0F2B7AC3}"/>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790E2AC9-8645-C03D-4505-3BB5B89D550F}"/>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B702DED3-697B-F609-4A37-7DE22C6EF9C5}"/>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C9208B61-E72A-8312-A8CF-98FF08F5D4DE}"/>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57283958-9F94-8DB7-2C57-AFF77A045370}"/>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9B708241-3C47-5A56-686E-FB29B93DB1F0}"/>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11FC7300-A8FD-9982-C176-66D03AE65A5C}"/>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E5B5A3BD-157B-9B60-EDFD-E01009B83446}"/>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EAFEEFD9-40EF-5F14-7A6F-5C9688CCC95C}"/>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6865420E-2993-1A1F-71E4-616118621C69}"/>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3F3320C3-ACA8-2000-82BA-5BDC46DCFBA9}"/>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EC2B598B-243A-A898-1F67-F771EA940E63}"/>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5F7D17D7-5C90-E554-35C3-D88EC894E60C}"/>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84215897-BF25-B457-BCFF-D8A231759964}"/>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93D99921-3C8D-C454-F59E-C303234C2AC0}"/>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AFA8A987-D0F1-FD09-FD37-96533BED65D2}"/>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A761424A-4020-C6BA-0948-FFF8A14BBDD0}"/>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99CAC009-73D0-99FA-D829-4ECF479257D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DF7A734C-5BFE-3FFA-F842-3E0902015813}"/>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5CC04348-20C1-BD48-EF2D-6CFCD64732D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E100C175-62E9-CC32-B806-76FC9D2A8A45}"/>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AD7FC1A9-C5CE-66AB-1800-40CB92F85372}"/>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36165135-E41D-C18A-19D5-FEE72E9CCCA0}"/>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68AE4CDA-CA70-DE89-5420-EC5DE0300FAC}"/>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70A13E77-B51D-0FEC-7E4B-47248AA93316}"/>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6E894BFD-D0D9-3A27-928A-D6AFF27ECE6C}"/>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5F869E28-07DB-19D2-89F9-D19BCFAE6D08}"/>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423030D4-3273-3789-AC6F-0EA691771F14}"/>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294BC5CE-96D4-D082-3827-AE74EC634C89}"/>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53C65EB0-0AE1-D033-DCE1-7943D22A3A4F}"/>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30F96946-F13C-F4CD-937A-F4058DC6B37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C4B37108-3AD9-57B8-B9D1-8168E4BD7F46}"/>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412A995B-5E0C-B7F8-7BDB-29364AE37E65}"/>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ED4DDE65-B08C-C6B2-930D-FCD750230BCE}"/>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A1285629-C488-AA3D-D5D3-7AB3572577B9}"/>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FCAED29F-B4AD-A32F-5A2E-88F1F88D8A1E}"/>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0BD919F8-4F72-E965-AACC-93F4897F8A32}"/>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7216FC32-3032-892F-FE12-601D5CEBA0C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C8B718E6-2EAA-4619-A684-021B87A66AE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F58DB869-5BE8-D5E4-9DEC-419726A0FF6A}"/>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24971739-CE95-14C6-BECC-E663EB7D149E}"/>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21373649-FA10-C678-6890-5AE4A86F12B8}"/>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B5241DA7-95B3-0D43-4693-9CE949FAA5A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3D1F7F40-862F-015E-9986-4583CE20D65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EF5830F8-64B5-0B45-C1EC-641F856D2E79}"/>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3FF18E6E-22E4-03BF-9FF9-FF55FB654791}"/>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A6E417E9-F875-0D39-E6F5-C9348E7A24EE}"/>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96E99C8C-51BC-D398-E084-81600536117F}"/>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A5A6D29B-9122-785D-3293-F75750A1E848}"/>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9B7DEF65-99BD-D76B-D42D-32528745B99D}"/>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FDC4D741-F734-4EE6-0C02-2173A92717AC}"/>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C04CDD6F-1C7F-8471-AF02-BA9A4CCED3AB}"/>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19657B8C-5462-3EF5-9CCB-BF6104A86734}"/>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C4B84EC9-9B9B-7972-983D-4282225066A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0C97FC24-F976-4D82-C58F-382CE4D4B65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EF0037A3-4EF9-7BE9-0631-80D761F4505F}"/>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A94B3616-9AD0-356F-AC2D-F11FF6C8D289}"/>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CE9871D2-520F-CF71-16A4-B61E23E35B6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FEB924F4-9C9C-59DD-6D8A-E646BDF56D70}"/>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465D1285-B980-82A2-0271-6025FD928FED}"/>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51E86E8A-D966-D94C-D133-921B72648F4C}"/>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CBAFC189-EEBC-CF1F-0223-241E0547B120}"/>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E72AC903-5CBD-0461-FA31-5401B66D0B99}"/>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D88BF45F-FF27-D67D-9348-295AA4E2640F}"/>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CBEDED6A-E0B8-27C8-E40A-000E0A4980E4}"/>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98A39F08-40E1-090D-4788-BC6D7BB870DB}"/>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7CC27224-B9E4-CB87-8399-5630953139A3}"/>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8D6D195C-9895-6956-A1D8-9300FAAD85EC}"/>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66FEC779-D493-965F-1394-1B49D10ABC86}"/>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717F04CD-89B4-AD23-C315-CC13A4B584BD}"/>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A649F50A-FFEB-A4A7-1556-AD8B07A9B08B}"/>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CE996005-F2DD-A9F4-9A24-E4147C323DC1}"/>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9C6D5E40-3519-63F6-0753-2AD5780E26A9}"/>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34A443C3-4ACA-00E6-897F-B05AD1E0FF6A}"/>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FAA7A1EA-2602-0BA9-3483-759BABBF97BA}"/>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942C8199-ADD9-1ABB-1597-1153902B3470}"/>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C7BD5328-5C16-983B-1403-0A4012F4D73B}"/>
              </a:ext>
            </a:extLst>
          </p:cNvPr>
          <p:cNvSpPr>
            <a:spLocks noChangeShapeType="1"/>
          </p:cNvSpPr>
          <p:nvPr/>
        </p:nvSpPr>
        <p:spPr bwMode="auto">
          <a:xfrm flipH="1" flipV="1">
            <a:off x="5454718"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4E882AF4-DB75-3373-8C2E-BB0D8C78A96E}"/>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690CCC36-A46B-8D7B-9FB5-1A43031E9A7E}"/>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462332FE-E2B1-6A5D-89C8-EFFF080A0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B76C80D0-9C92-CCE1-C16C-E6B14E29BD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cxnSp>
        <p:nvCxnSpPr>
          <p:cNvPr id="35" name="Gerade Verbindung mit Pfeil 34">
            <a:extLst>
              <a:ext uri="{FF2B5EF4-FFF2-40B4-BE49-F238E27FC236}">
                <a16:creationId xmlns:a16="http://schemas.microsoft.com/office/drawing/2014/main" id="{15B0215B-3E1B-778A-5549-4234DDEEACD2}"/>
              </a:ext>
            </a:extLst>
          </p:cNvPr>
          <p:cNvCxnSpPr>
            <a:cxnSpLocks/>
            <a:endCxn id="37" idx="1"/>
          </p:cNvCxnSpPr>
          <p:nvPr/>
        </p:nvCxnSpPr>
        <p:spPr>
          <a:xfrm>
            <a:off x="4317543" y="3112424"/>
            <a:ext cx="2547018" cy="1002294"/>
          </a:xfrm>
          <a:prstGeom prst="straightConnector1">
            <a:avLst/>
          </a:prstGeom>
          <a:ln w="28575">
            <a:solidFill>
              <a:srgbClr val="EA5B0C"/>
            </a:solidFill>
            <a:tailEnd type="triangle"/>
          </a:ln>
        </p:spPr>
        <p:style>
          <a:lnRef idx="1">
            <a:schemeClr val="accent1"/>
          </a:lnRef>
          <a:fillRef idx="0">
            <a:schemeClr val="accent1"/>
          </a:fillRef>
          <a:effectRef idx="0">
            <a:schemeClr val="accent1"/>
          </a:effectRef>
          <a:fontRef idx="minor">
            <a:schemeClr val="tx1"/>
          </a:fontRef>
        </p:style>
      </p:cxnSp>
      <p:sp>
        <p:nvSpPr>
          <p:cNvPr id="5" name="Textfeld 4">
            <a:extLst>
              <a:ext uri="{FF2B5EF4-FFF2-40B4-BE49-F238E27FC236}">
                <a16:creationId xmlns:a16="http://schemas.microsoft.com/office/drawing/2014/main" id="{0BFB78E1-679D-5E62-84B0-29C5A14A0152}"/>
              </a:ext>
            </a:extLst>
          </p:cNvPr>
          <p:cNvSpPr txBox="1"/>
          <p:nvPr/>
        </p:nvSpPr>
        <p:spPr>
          <a:xfrm>
            <a:off x="6701091" y="4350157"/>
            <a:ext cx="1730581" cy="769698"/>
          </a:xfrm>
          <a:prstGeom prst="rect">
            <a:avLst/>
          </a:prstGeom>
          <a:noFill/>
        </p:spPr>
        <p:txBody>
          <a:bodyPr wrap="square" rtlCol="0">
            <a:spAutoFit/>
          </a:bodyPr>
          <a:lstStyle/>
          <a:p>
            <a:pPr defTabSz="530612"/>
            <a:r>
              <a:rPr lang="en-GB" sz="926" b="1" dirty="0">
                <a:solidFill>
                  <a:srgbClr val="EA5B0C"/>
                </a:solidFill>
                <a:latin typeface="Calibri" panose="020F0502020204030204"/>
              </a:rPr>
              <a:t>High costs:</a:t>
            </a:r>
          </a:p>
          <a:p>
            <a:pPr marL="198981" indent="-198981" defTabSz="530612">
              <a:buFontTx/>
              <a:buChar char="-"/>
            </a:pPr>
            <a:r>
              <a:rPr lang="en-GB" sz="926" dirty="0">
                <a:solidFill>
                  <a:srgbClr val="EA5B0C"/>
                </a:solidFill>
                <a:latin typeface="Calibri" panose="020F0502020204030204"/>
              </a:rPr>
              <a:t>low load weight</a:t>
            </a:r>
          </a:p>
          <a:p>
            <a:pPr marL="198981" indent="-198981" defTabSz="530612">
              <a:buFontTx/>
              <a:buChar char="-"/>
            </a:pPr>
            <a:r>
              <a:rPr lang="en-GB" sz="926" dirty="0">
                <a:solidFill>
                  <a:srgbClr val="EA5B0C"/>
                </a:solidFill>
                <a:latin typeface="Calibri" panose="020F0502020204030204"/>
              </a:rPr>
              <a:t>carriage not on time</a:t>
            </a:r>
          </a:p>
          <a:p>
            <a:pPr defTabSz="530612"/>
            <a:endParaRPr lang="en-GB" sz="1624" dirty="0">
              <a:solidFill>
                <a:srgbClr val="000000"/>
              </a:solidFill>
              <a:latin typeface="Calibri" panose="020F0502020204030204"/>
            </a:endParaRPr>
          </a:p>
        </p:txBody>
      </p:sp>
      <p:sp>
        <p:nvSpPr>
          <p:cNvPr id="8" name="Freihandform 26">
            <a:extLst>
              <a:ext uri="{FF2B5EF4-FFF2-40B4-BE49-F238E27FC236}">
                <a16:creationId xmlns:a16="http://schemas.microsoft.com/office/drawing/2014/main" id="{7EBBF934-2792-7CE8-851C-6933AA885AEC}"/>
              </a:ext>
            </a:extLst>
          </p:cNvPr>
          <p:cNvSpPr/>
          <p:nvPr/>
        </p:nvSpPr>
        <p:spPr>
          <a:xfrm>
            <a:off x="6740262" y="4317088"/>
            <a:ext cx="1496539" cy="623474"/>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EA5B0C"/>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58144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B7567-6595-0688-832E-8B1154E9F9E6}"/>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F817CD85-5E86-9338-2CA9-F988B1F8B405}"/>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74F97F30-A7E3-EA09-9523-A3AA7D636EE2}"/>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51FAA22F-2A1B-F678-A5AE-AAD7377519CD}"/>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F4F22CA0-D0BB-51D0-BF56-57C3702DBC6A}"/>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77305235-58FD-5B79-D054-80D2F404A506}"/>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EEA6B708-A838-8DEB-40E1-E07C779D7D03}"/>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B107FEC8-8049-CFFB-A6F3-48AAC0F71DD9}"/>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34BACF0C-AA67-E082-F3B9-B8B5685CBB67}"/>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20B2D26F-64E0-57AA-1C85-DD2F1D3BAE55}"/>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3525F839-D1CD-888E-DF3E-CB1B3C6F58C6}"/>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3D8FEDF7-DBF4-F81E-B36B-05E6AA150BBF}"/>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AAF17CBD-9102-BDB1-FF69-125566BC79D4}"/>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95785228-CA09-7A0C-2B05-B82193FE0C68}"/>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82AD585E-C187-1536-2BD8-43A71FEF4305}"/>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820EEFD6-76CC-8A6A-22CA-7D46DE4116D9}"/>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349D1F8E-730E-33A1-47AA-A31C32AE46B8}"/>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24EF46CF-4262-0679-AC92-442D82C5D6CD}"/>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3DD1087C-55BC-9BC5-698F-B27CD7E18103}"/>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BA87B16F-B654-07A7-59AD-FA0703B0DC93}"/>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3BEC3D1C-36D7-0A8C-5F1A-152AB92F9834}"/>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63E9CA50-394B-6BBB-BC05-1D9E6D30F0E1}"/>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C7A0DA6F-CFC7-22C7-8BDE-37D8734C3E85}"/>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4E26B269-5CA8-8A19-B98E-EB512B701708}"/>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CCB29F15-BF57-29D8-CC0A-50EF3CC3FF4C}"/>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CCBC97A9-679D-7EDA-56D3-BBB432A26A8E}"/>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8D5561CF-1A0E-4174-AB1F-F1740D02725D}"/>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D0E420F4-3620-CE11-BEAD-F1665FD237B5}"/>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BF1DFAE3-1DA1-31BB-09BF-AFAADBB07CA3}"/>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A5E7CCB3-C25B-97E6-5128-3B571EC3C3A0}"/>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0B4F5FBC-1E6A-7BA9-8CC9-A2885563AD31}"/>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C59A6489-8159-5398-0733-9D57B7B2B3E3}"/>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502A0753-B96B-3BD0-58CA-60733CBBEDE1}"/>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FE8A6270-63EE-8DC0-2DF3-4761D78F30E2}"/>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B1737649-F3A1-77A9-A818-1C7A5699A750}"/>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D51B8218-902D-B39C-4CB5-F1F886C44F58}"/>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74D20C9A-6FE0-AE28-D03E-004C0951B691}"/>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005ED60F-0110-80CE-453D-F1E8CCA5EB88}"/>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F25ECC0F-5ECA-EFBC-40F3-9724521CDE3A}"/>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64743830-3ABC-D91E-5DA3-B398C289DEE6}"/>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193C7589-36A3-904A-A15F-58A2A5561ED3}"/>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593A602A-48AB-E2ED-CFED-2AF692F5FA19}"/>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F284B2C8-9D53-CF69-E408-5EF22121D92F}"/>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AEAC3333-10FD-36A8-F0C9-4FE74A2DAC75}"/>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FC170F93-85AB-23EE-0392-4198AA7F8ED0}"/>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DEFA8C2F-0AFF-74C7-ACA8-BAE1D0EA9460}"/>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DA8FC5A0-3576-4528-448C-A6504A8EB189}"/>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374D3AB8-82B5-0A97-C590-9710EFCCF815}"/>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8FEF9CC2-82F1-763E-77E5-16CE92F35D61}"/>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A79AE139-5D86-148F-6369-08CD0400F53E}"/>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96A38EA2-3792-C53B-7FA2-91B487F79959}"/>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76D08ED3-B39F-347A-6003-80DAA2B8225B}"/>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EADAA02A-80E9-8877-6B15-509D6A60A27C}"/>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481EA865-86C2-6738-A7C2-842B8C16527A}"/>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A5E964A5-536F-4E19-F3DE-FFBF88EA3E19}"/>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2F03CB9E-2FB9-D895-20B1-72D576FEF594}"/>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78289B2B-C3E6-7ECE-F414-D7CC84FCE679}"/>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A4054BF5-DC7D-21F1-4770-FF11574BF17B}"/>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00A9B888-AD21-0B06-F08A-0FF9DBE13206}"/>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CE1B5F18-115D-4A55-AAB9-F907A99F095F}"/>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5AE80D16-2DC8-8EE9-4887-347AF3F4D3BB}"/>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2BF15A64-CB31-AB0D-5924-F477611F8E9D}"/>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6D74E22E-F761-4C0F-3405-41C509AB3AB4}"/>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C9311E07-0393-0021-A5E8-F7411798ECAA}"/>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1B6D482A-8C24-5A6B-B009-F932A27ED1B8}"/>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6C14947C-245B-CF43-439D-102FB217F3BB}"/>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876465C5-E831-F28B-784E-135550D5B6C1}"/>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4623D3F1-D22A-8547-5A28-931967B4808D}"/>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0ED95F5A-B6DA-96AB-FE8A-180CFC5E85A6}"/>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5A57B8C5-8CB6-43F5-1855-5D216396800C}"/>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3FD67D6B-12F3-28F4-724B-CD0A8F979FCA}"/>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24075831-E78C-FD82-7B2A-CFEC2F8452AC}"/>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72C45C16-1623-2D87-9D8E-40A23B48C395}"/>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7FF41FA2-ABE1-3DD3-76AB-6F5D23F2A74E}"/>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68E10C39-F05A-CD20-1808-2310FEFD5101}"/>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A50944D1-AE12-11AF-57D0-1D1285EA097B}"/>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9269E599-40F4-8308-3F69-ECCC4AE74E33}"/>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6E8DF97F-50BC-927A-12FE-805E83733AFC}"/>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B3212E28-CB4C-6529-9681-03D666DB113C}"/>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AB526ACD-3F79-6E81-FBF3-964A355FC5CC}"/>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C52A661E-9721-D03B-E796-F976B9518850}"/>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A7119CA0-95F3-A034-A3D8-B39F4E85ED8D}"/>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F91DF754-E57C-597E-D54D-224063666D16}"/>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CB20430B-D34A-76CC-5801-0CB50BCB395B}"/>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3C582D7D-AFE9-4FC7-4F39-D543ED4A9495}"/>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57E0EFDB-261D-943A-E344-B2450241AC5F}"/>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C7C7A6EF-A7F8-3265-D043-738CD125EBE1}"/>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183EBBD4-E404-4E80-97CD-3844C601E4C2}"/>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1B14DA76-FA7F-2EA8-D811-01C2E587FC59}"/>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6E0A675B-7DA7-95C3-488A-E11EE5841DC4}"/>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BA24FE25-3047-71CD-4BA6-94F5FBE13595}"/>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0005C396-969B-4E85-845A-9B91F69CA5BB}"/>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D7B3450D-5E6E-6A32-875D-AEE814F89E4C}"/>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C8BC6066-E75C-F8B6-3B57-4094A1BD02B8}"/>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88E3FDC6-2636-BB8B-5294-3D356E1544C9}"/>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7DE1FEF3-452C-0EE3-D3E7-706223DC5DDE}"/>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6B32CA58-6980-10A8-23DF-63F510944016}"/>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3C7C408D-775D-C361-B749-67ABC29D3044}"/>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4FC01158-61E2-A77A-25FB-35D4CD55A73B}"/>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CEEB0A52-D0BA-F1FA-DCB1-B026EF28321A}"/>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89C3828A-1681-0CB3-3427-F49A8B2E6B9A}"/>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01CD6F90-F8B4-526D-2008-B11923284977}"/>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68369FF6-4672-0237-ACDD-6C87312DA9E1}"/>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619AF9CD-886A-6F01-FA58-2C1B02A58241}"/>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F5670753-E38C-EA60-28CF-4DAC0DB5D399}"/>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0FAC6F6D-3AFA-89D8-A285-C2E4550AC7A7}"/>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55B717FA-84A7-A830-0042-A7A55A308700}"/>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8BE604CD-634D-B2FC-F7DE-9A842E5B18D8}"/>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199914D9-866F-B4AD-8BCD-7D305D210D64}"/>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BA6B4294-B496-0A94-620B-B697B925C2D7}"/>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781EA7F6-EBC0-67C3-D62D-4B9AB4FA1C9B}"/>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5B3564A2-6F7F-9BA9-5E84-779BF269C01F}"/>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EF3D9344-D222-962A-FC9F-41FFEA864B87}"/>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AAF60DCC-E3B8-A943-5A2E-0D53F4FDE9EE}"/>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783587D8-68BD-1612-138D-5C204AF765B3}"/>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7ABCB1C6-ADF2-C88D-3C09-8605F00C1B49}"/>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F03F8E24-5576-C91D-934E-9903A8776074}"/>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8B122409-91DF-F3C0-8EF1-AC706EC2B547}"/>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728CDEE8-1DD2-D836-FBDF-38D477BD786F}"/>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C1C268AB-DA70-A354-DEF0-D3EC7D38102D}"/>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468AA23F-27F9-CD49-5CF4-1EE3D1508A12}"/>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3630DAE5-2B47-65D5-8FCA-BE8501B3450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AC5CD1B9-9A97-96CD-5906-30CC6C6960C5}"/>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61821E8F-D7E0-4343-9ACB-4D194F03B73A}"/>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B483D7F1-A00E-5BB7-840D-CFB50EDA6DC6}"/>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1BAEA13F-26D5-E0E2-BA4F-CC4AA6FA76EE}"/>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B368EB6B-F5E4-4A4B-4AE6-B2263F97C6D0}"/>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CA6C3EDE-B348-07CC-6F78-EB9B6BF42304}"/>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D5C357B8-5B1C-4134-0E9C-6B1A96DC390A}"/>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6C46C1F6-A93C-11A4-6962-53D57EDDD0AD}"/>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65AB8041-7308-2A1D-6CBF-9FA2D2D1A34F}"/>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A56CB995-B2A3-7DBD-7E19-2E1E7FBBF5EF}"/>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0EFEFED9-8907-69C6-D79D-B90D61BA90E2}"/>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65B049B3-6C0F-81AB-513C-016068F67168}"/>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EF1C1566-2691-B781-113A-C266E9444D93}"/>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A2C05593-F5E2-D68D-9CA0-9AC6172A546F}"/>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47A37D1C-B47F-33AC-292C-353531BBCC8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21BCE209-AEE5-9F38-BB17-8C39F8322419}"/>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B5CC6A88-56FF-15E4-BABA-1F3C05CAD35D}"/>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5B9D39FC-B6F2-DF16-5CF1-AF69484B3418}"/>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5F16660A-BFDE-38D5-8BAB-7A048D3967AF}"/>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EF75C010-24DE-DB7B-8211-002EA1520917}"/>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D02C66B5-D12A-2AA1-3CEE-E4FEBCD526A6}"/>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6573AA64-469D-DD38-8E85-4135E2770EE3}"/>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DC5F00BB-BA53-39AF-BCCB-198F18ABDF24}"/>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02B9A4BF-BB89-23F4-9925-B64CBD3A0F14}"/>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847FD1F8-8747-86E6-6B89-442506173514}"/>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F1A765EC-E2AD-D422-E831-FE119E2D60D4}"/>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9CE984B7-8103-9389-8DAD-CE0530CD09D7}"/>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E5EDEF37-9A99-D9B6-4BEA-DAF5C0141364}"/>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F269F4D3-82D4-2A10-3158-53344CE8C7E4}"/>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A1ACE48E-0305-0D54-2F94-1B11316726AA}"/>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AEE1DCF6-1D19-3D83-A5E5-6EBFD734B104}"/>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8615BAB5-89AC-C46B-116C-4ECB2340136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D19DBF72-770F-E671-EB98-16A486C3802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C79FEEFA-B323-F64C-BE4A-60A37820B659}"/>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97928D49-83CF-071C-7533-8784D2D80F5A}"/>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548F2C1B-68CE-7BB6-0A0E-D64DD3F6136D}"/>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5CEF5E71-54B3-849D-96D7-6829E75F1D96}"/>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FB93019F-9473-4212-56CE-341EEC7A520F}"/>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86D31082-CBEB-5787-F4E4-64E03A3D99B3}"/>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75505368-9507-00E2-C669-012783CF757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A70217E0-2134-68EC-0DD4-FF0AB644891C}"/>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FF0285C1-75C2-91A4-9DBC-C9A3E9678FA9}"/>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E17F7FAB-E123-1C05-2DBA-9E46183B55BD}"/>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F449A467-888C-168C-4358-683C61B0F22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3A0D04F0-D1EF-5909-DBE1-C686078D829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3E5B3FC4-A414-6841-D995-8978EC443ED3}"/>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6327B622-922F-04C6-3A22-73491ADB6D4E}"/>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C9D0F14F-D8BC-3835-765C-4AAB33FAD01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0EB4E417-DC85-0463-3669-1913D8F129B3}"/>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6570BEEC-F6B4-10B8-328F-031843A7695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82D2B8C8-FC54-5BAC-ED9B-3DA1E650248F}"/>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A2B8F79D-E455-18C2-DC38-9DD90CD2216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595FDACC-81D0-B5E9-9D0B-F36FEF6E1E5B}"/>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7CEE49EB-AAAC-9959-46BE-9A4E707EAFFA}"/>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5A947727-A26C-0526-8D7A-6381135003AA}"/>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D62A307F-1F12-6254-F25F-115DDD89DE9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21307FF4-5955-637A-F201-948CF1861F8A}"/>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D4B5F9EC-8F3C-4020-0E29-C364571A498E}"/>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2523931E-90E7-FC0A-7D8E-A3681404728A}"/>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CEB4B361-8284-4F5C-29FC-01CD513D7A1F}"/>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D76071DC-0597-44DD-8D67-D7C98275DF2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1C5F81F8-241C-0C43-C020-DACF3E27B91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5F77B144-6B28-8165-1019-5DC681809C5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032F08D0-FDE6-F20E-7D89-137A451657D0}"/>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F5F66CEE-AE1C-3816-F248-7780447B974A}"/>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8720B790-FA44-A355-FBB1-476B68B6B64B}"/>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8E2AA985-F8BB-B4A3-FB45-3BE7DAD98816}"/>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98AD2E4F-92C0-2B8A-EAAC-66F0342901A5}"/>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B59569BE-49C3-EA0B-28E9-EA9051AC730F}"/>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C7B9B704-FDA5-939F-AE0F-EAFB9E8BB1AD}"/>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877226B4-E8D0-C935-2355-FDF37EE1BEBB}"/>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4A6D4E3B-D1DE-F82D-182E-6B4B1823C5BE}"/>
              </a:ext>
            </a:extLst>
          </p:cNvPr>
          <p:cNvPicPr>
            <a:picLocks noChangeAspect="1"/>
          </p:cNvPicPr>
          <p:nvPr/>
        </p:nvPicPr>
        <p:blipFill>
          <a:blip r:embed="rId4"/>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D26480F8-BC7D-A3A2-68B7-378748B1B6B0}"/>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707D5BD9-67F6-DFDB-ED1F-BABD9BD5A1CF}"/>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9A5BB51C-E7FA-3124-E1DD-5E5633993C0B}"/>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5A2FF54E-6E60-9C37-0560-E24A266943EB}"/>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46C69F58-CFFF-157B-7C08-F6DE30A011AF}"/>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52AB4FB6-FBB7-B701-A533-0DE7C78601EE}"/>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8462E0FD-5D45-AB3D-C388-11103B660B35}"/>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78DB1D72-7465-5175-154D-3BA547C8A12C}"/>
                </a:ext>
              </a:extLst>
            </p:cNvPr>
            <p:cNvPicPr>
              <a:picLocks noChangeAspect="1"/>
            </p:cNvPicPr>
            <p:nvPr/>
          </p:nvPicPr>
          <p:blipFill>
            <a:blip r:embed="rId4"/>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12FEDD49-50C8-4D83-CEFA-AAF9605B97CC}"/>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9DBB7090-D120-0522-2BFC-B25DE4EDBE2C}"/>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BA4A1A37-1E4D-12D1-900F-C3920B2A706F}"/>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537EF640-8B5B-5F4D-B6BB-DD2767BCBB6A}"/>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5D38AC5E-EFD4-FF45-6893-75281A51C9B9}"/>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634420C7-8B23-073F-FF91-35774E21A4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BBE5305A-79ED-F90C-3DD5-624129600E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29" name="Freihandform 26">
            <a:extLst>
              <a:ext uri="{FF2B5EF4-FFF2-40B4-BE49-F238E27FC236}">
                <a16:creationId xmlns:a16="http://schemas.microsoft.com/office/drawing/2014/main" id="{53B6AE36-09E0-32E2-A084-8E2BDF3920B1}"/>
              </a:ext>
            </a:extLst>
          </p:cNvPr>
          <p:cNvSpPr/>
          <p:nvPr/>
        </p:nvSpPr>
        <p:spPr>
          <a:xfrm>
            <a:off x="2024372" y="1471555"/>
            <a:ext cx="8006424" cy="425730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solidFill>
            <a:srgbClr val="D7EADD"/>
          </a:solidFill>
          <a:ln w="19050" cap="sq">
            <a:solidFill>
              <a:srgbClr val="D7DC46"/>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5" name="Text Box 25">
            <a:extLst>
              <a:ext uri="{FF2B5EF4-FFF2-40B4-BE49-F238E27FC236}">
                <a16:creationId xmlns:a16="http://schemas.microsoft.com/office/drawing/2014/main" id="{49A7120B-F279-7CEA-8A83-D9883B2FA7B0}"/>
              </a:ext>
            </a:extLst>
          </p:cNvPr>
          <p:cNvSpPr txBox="1">
            <a:spLocks noChangeArrowheads="1"/>
          </p:cNvSpPr>
          <p:nvPr/>
        </p:nvSpPr>
        <p:spPr bwMode="auto">
          <a:xfrm>
            <a:off x="2211998" y="1727537"/>
            <a:ext cx="7744182" cy="3694226"/>
          </a:xfrm>
          <a:prstGeom prst="rect">
            <a:avLst/>
          </a:prstGeom>
          <a:noFill/>
          <a:ln w="12700">
            <a:noFill/>
            <a:miter lim="800000"/>
            <a:headEnd/>
            <a:tailEnd/>
          </a:ln>
        </p:spPr>
        <p:txBody>
          <a:bodyPr wrap="square" lIns="72307" tIns="34707" rIns="72307" bIns="34707">
            <a:spAutoFit/>
          </a:bodyPr>
          <a:lstStyle/>
          <a:p>
            <a:pPr defTabSz="530612">
              <a:spcBef>
                <a:spcPct val="50000"/>
              </a:spcBef>
            </a:pPr>
            <a:r>
              <a:rPr lang="en-GB" sz="1624" b="1" dirty="0">
                <a:solidFill>
                  <a:srgbClr val="009252"/>
                </a:solidFill>
                <a:latin typeface="Calibri" panose="020F0502020204030204"/>
              </a:rPr>
              <a:t>TRANSPORT AND STORAGE</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Optimization of truck transport routes to the recyclers</a:t>
            </a:r>
          </a:p>
          <a:p>
            <a:pPr defTabSz="530612">
              <a:spcBef>
                <a:spcPct val="50000"/>
              </a:spcBef>
            </a:pPr>
            <a:r>
              <a:rPr lang="en-GB" sz="1624" dirty="0">
                <a:solidFill>
                  <a:srgbClr val="EA5B0C"/>
                </a:solidFill>
                <a:latin typeface="Calibri" panose="020F0502020204030204"/>
              </a:rPr>
              <a:t>	16% less transport </a:t>
            </a:r>
            <a:r>
              <a:rPr lang="en-GB" sz="1624" dirty="0" err="1">
                <a:solidFill>
                  <a:srgbClr val="EA5B0C"/>
                </a:solidFill>
                <a:latin typeface="Calibri" panose="020F0502020204030204"/>
              </a:rPr>
              <a:t>kilometers</a:t>
            </a:r>
            <a:r>
              <a:rPr lang="en-GB" sz="1624" dirty="0">
                <a:solidFill>
                  <a:srgbClr val="EA5B0C"/>
                </a:solidFill>
                <a:latin typeface="Calibri" panose="020F0502020204030204"/>
              </a:rPr>
              <a:t> </a:t>
            </a:r>
            <a:r>
              <a:rPr lang="en-GB" sz="1624" dirty="0">
                <a:solidFill>
                  <a:srgbClr val="000000"/>
                </a:solidFill>
                <a:latin typeface="Calibri" panose="020F0502020204030204"/>
              </a:rPr>
              <a:t>in 2025 versus 2024</a:t>
            </a:r>
          </a:p>
          <a:p>
            <a:pPr defTabSz="530612">
              <a:spcBef>
                <a:spcPct val="50000"/>
              </a:spcBef>
            </a:pPr>
            <a:r>
              <a:rPr lang="en-GB" sz="1624" dirty="0">
                <a:solidFill>
                  <a:srgbClr val="000000"/>
                </a:solidFill>
                <a:latin typeface="Calibri" panose="020F0502020204030204"/>
              </a:rPr>
              <a:t>	2024: 170 </a:t>
            </a:r>
            <a:r>
              <a:rPr lang="en-GB" sz="1624" dirty="0" err="1">
                <a:solidFill>
                  <a:srgbClr val="000000"/>
                </a:solidFill>
                <a:latin typeface="Calibri" panose="020F0502020204030204"/>
              </a:rPr>
              <a:t>kilometers</a:t>
            </a:r>
            <a:r>
              <a:rPr lang="en-GB" sz="1624" dirty="0">
                <a:solidFill>
                  <a:srgbClr val="000000"/>
                </a:solidFill>
                <a:latin typeface="Calibri" panose="020F0502020204030204"/>
              </a:rPr>
              <a:t> per delivery</a:t>
            </a:r>
          </a:p>
          <a:p>
            <a:pPr defTabSz="530612">
              <a:spcBef>
                <a:spcPct val="50000"/>
              </a:spcBef>
            </a:pPr>
            <a:r>
              <a:rPr lang="en-GB" sz="1624" dirty="0">
                <a:solidFill>
                  <a:srgbClr val="000000"/>
                </a:solidFill>
                <a:latin typeface="Calibri" panose="020F0502020204030204"/>
              </a:rPr>
              <a:t>	2025: 143 </a:t>
            </a:r>
            <a:r>
              <a:rPr lang="en-GB" sz="1624" dirty="0" err="1">
                <a:solidFill>
                  <a:srgbClr val="000000"/>
                </a:solidFill>
                <a:latin typeface="Calibri" panose="020F0502020204030204"/>
              </a:rPr>
              <a:t>kilometers</a:t>
            </a:r>
            <a:r>
              <a:rPr lang="en-GB" sz="1624" dirty="0">
                <a:solidFill>
                  <a:srgbClr val="000000"/>
                </a:solidFill>
                <a:latin typeface="Calibri" panose="020F0502020204030204"/>
              </a:rPr>
              <a:t> per delivery</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Optimization of rail transports:</a:t>
            </a:r>
          </a:p>
          <a:p>
            <a:pPr marL="862245" lvl="1" indent="-331633" defTabSz="530612">
              <a:spcBef>
                <a:spcPct val="50000"/>
              </a:spcBef>
              <a:buFontTx/>
              <a:buChar char="-"/>
            </a:pPr>
            <a:r>
              <a:rPr lang="en-GB" sz="1624" dirty="0">
                <a:solidFill>
                  <a:srgbClr val="000000"/>
                </a:solidFill>
                <a:latin typeface="Calibri" panose="020F0502020204030204"/>
              </a:rPr>
              <a:t>Optimization routes </a:t>
            </a:r>
          </a:p>
          <a:p>
            <a:pPr marL="862245" lvl="1" indent="-331633" defTabSz="530612">
              <a:spcBef>
                <a:spcPct val="50000"/>
              </a:spcBef>
              <a:buFontTx/>
              <a:buChar char="-"/>
            </a:pPr>
            <a:r>
              <a:rPr lang="en-GB" sz="1624" dirty="0">
                <a:solidFill>
                  <a:srgbClr val="000000"/>
                </a:solidFill>
                <a:latin typeface="Calibri" panose="020F0502020204030204"/>
              </a:rPr>
              <a:t>Reduction of direct loading from the collection truck to the railway carriage </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Cost cutting of service costs </a:t>
            </a:r>
          </a:p>
          <a:p>
            <a:pPr marL="331633" indent="-331633" defTabSz="530612">
              <a:spcBef>
                <a:spcPct val="50000"/>
              </a:spcBef>
              <a:buFont typeface="Symbol" panose="05050102010706020507" pitchFamily="18" charset="2"/>
              <a:buChar char="-"/>
            </a:pPr>
            <a:r>
              <a:rPr lang="en-GB" sz="1624" dirty="0">
                <a:solidFill>
                  <a:srgbClr val="000000"/>
                </a:solidFill>
                <a:latin typeface="Calibri" panose="020F0502020204030204"/>
              </a:rPr>
              <a:t>Warehouse Management and Delivery „just in time“: Saving storage and loading costs</a:t>
            </a:r>
          </a:p>
        </p:txBody>
      </p:sp>
      <p:sp>
        <p:nvSpPr>
          <p:cNvPr id="8" name="Grafik 4">
            <a:extLst>
              <a:ext uri="{FF2B5EF4-FFF2-40B4-BE49-F238E27FC236}">
                <a16:creationId xmlns:a16="http://schemas.microsoft.com/office/drawing/2014/main" id="{9B823707-238C-E3D5-B65D-AD636A5AB39E}"/>
              </a:ext>
            </a:extLst>
          </p:cNvPr>
          <p:cNvSpPr/>
          <p:nvPr>
            <p:custDataLst>
              <p:tags r:id="rId1"/>
            </p:custDataLst>
          </p:nvPr>
        </p:nvSpPr>
        <p:spPr>
          <a:xfrm>
            <a:off x="7263306" y="2113463"/>
            <a:ext cx="1595181" cy="1545693"/>
          </a:xfrm>
          <a:custGeom>
            <a:avLst/>
            <a:gdLst>
              <a:gd name="connsiteX0" fmla="*/ 804184 w 1488922"/>
              <a:gd name="connsiteY0" fmla="*/ 20507 h 1483343"/>
              <a:gd name="connsiteX1" fmla="*/ 804184 w 1488922"/>
              <a:gd name="connsiteY1" fmla="*/ 20507 h 1483343"/>
              <a:gd name="connsiteX2" fmla="*/ 947310 w 1488922"/>
              <a:gd name="connsiteY2" fmla="*/ 47262 h 1483343"/>
              <a:gd name="connsiteX3" fmla="*/ 1058677 w 1488922"/>
              <a:gd name="connsiteY3" fmla="*/ 90400 h 1483343"/>
              <a:gd name="connsiteX4" fmla="*/ 1058677 w 1488922"/>
              <a:gd name="connsiteY4" fmla="*/ 90400 h 1483343"/>
              <a:gd name="connsiteX5" fmla="*/ 1182474 w 1488922"/>
              <a:gd name="connsiteY5" fmla="*/ 167047 h 1483343"/>
              <a:gd name="connsiteX6" fmla="*/ 1270734 w 1488922"/>
              <a:gd name="connsiteY6" fmla="*/ 247517 h 1483343"/>
              <a:gd name="connsiteX7" fmla="*/ 1358482 w 1488922"/>
              <a:gd name="connsiteY7" fmla="*/ 363713 h 1483343"/>
              <a:gd name="connsiteX8" fmla="*/ 1411715 w 1488922"/>
              <a:gd name="connsiteY8" fmla="*/ 470616 h 1483343"/>
              <a:gd name="connsiteX9" fmla="*/ 1451571 w 1488922"/>
              <a:gd name="connsiteY9" fmla="*/ 610665 h 1483343"/>
              <a:gd name="connsiteX10" fmla="*/ 1462585 w 1488922"/>
              <a:gd name="connsiteY10" fmla="*/ 729589 h 1483343"/>
              <a:gd name="connsiteX11" fmla="*/ 1449149 w 1488922"/>
              <a:gd name="connsiteY11" fmla="*/ 874568 h 1483343"/>
              <a:gd name="connsiteX12" fmla="*/ 1416471 w 1488922"/>
              <a:gd name="connsiteY12" fmla="*/ 989436 h 1483343"/>
              <a:gd name="connsiteX13" fmla="*/ 1351568 w 1488922"/>
              <a:gd name="connsiteY13" fmla="*/ 1119769 h 1483343"/>
              <a:gd name="connsiteX14" fmla="*/ 1351568 w 1488922"/>
              <a:gd name="connsiteY14" fmla="*/ 1119769 h 1483343"/>
              <a:gd name="connsiteX15" fmla="*/ 1279589 w 1488922"/>
              <a:gd name="connsiteY15" fmla="*/ 1215074 h 1483343"/>
              <a:gd name="connsiteX16" fmla="*/ 1171985 w 1488922"/>
              <a:gd name="connsiteY16" fmla="*/ 1313166 h 1483343"/>
              <a:gd name="connsiteX17" fmla="*/ 1070436 w 1488922"/>
              <a:gd name="connsiteY17" fmla="*/ 1376042 h 1483343"/>
              <a:gd name="connsiteX18" fmla="*/ 934662 w 1488922"/>
              <a:gd name="connsiteY18" fmla="*/ 1428633 h 1483343"/>
              <a:gd name="connsiteX19" fmla="*/ 934662 w 1488922"/>
              <a:gd name="connsiteY19" fmla="*/ 1428633 h 1483343"/>
              <a:gd name="connsiteX20" fmla="*/ 817269 w 1488922"/>
              <a:gd name="connsiteY20" fmla="*/ 1450574 h 1483343"/>
              <a:gd name="connsiteX21" fmla="*/ 671663 w 1488922"/>
              <a:gd name="connsiteY21" fmla="*/ 1450574 h 1483343"/>
              <a:gd name="connsiteX22" fmla="*/ 554256 w 1488922"/>
              <a:gd name="connsiteY22" fmla="*/ 1428633 h 1483343"/>
              <a:gd name="connsiteX23" fmla="*/ 418482 w 1488922"/>
              <a:gd name="connsiteY23" fmla="*/ 1376042 h 1483343"/>
              <a:gd name="connsiteX24" fmla="*/ 316933 w 1488922"/>
              <a:gd name="connsiteY24" fmla="*/ 1313166 h 1483343"/>
              <a:gd name="connsiteX25" fmla="*/ 209329 w 1488922"/>
              <a:gd name="connsiteY25" fmla="*/ 1215074 h 1483343"/>
              <a:gd name="connsiteX26" fmla="*/ 137350 w 1488922"/>
              <a:gd name="connsiteY26" fmla="*/ 1119769 h 1483343"/>
              <a:gd name="connsiteX27" fmla="*/ 72447 w 1488922"/>
              <a:gd name="connsiteY27" fmla="*/ 989436 h 1483343"/>
              <a:gd name="connsiteX28" fmla="*/ 39769 w 1488922"/>
              <a:gd name="connsiteY28" fmla="*/ 874568 h 1483343"/>
              <a:gd name="connsiteX29" fmla="*/ 39769 w 1488922"/>
              <a:gd name="connsiteY29" fmla="*/ 874568 h 1483343"/>
              <a:gd name="connsiteX30" fmla="*/ 26333 w 1488922"/>
              <a:gd name="connsiteY30" fmla="*/ 729589 h 1483343"/>
              <a:gd name="connsiteX31" fmla="*/ 37347 w 1488922"/>
              <a:gd name="connsiteY31" fmla="*/ 610665 h 1483343"/>
              <a:gd name="connsiteX32" fmla="*/ 77188 w 1488922"/>
              <a:gd name="connsiteY32" fmla="*/ 470616 h 1483343"/>
              <a:gd name="connsiteX33" fmla="*/ 130421 w 1488922"/>
              <a:gd name="connsiteY33" fmla="*/ 363713 h 1483343"/>
              <a:gd name="connsiteX34" fmla="*/ 218170 w 1488922"/>
              <a:gd name="connsiteY34" fmla="*/ 247517 h 1483343"/>
              <a:gd name="connsiteX35" fmla="*/ 306429 w 1488922"/>
              <a:gd name="connsiteY35" fmla="*/ 167047 h 1483343"/>
              <a:gd name="connsiteX36" fmla="*/ 430226 w 1488922"/>
              <a:gd name="connsiteY36" fmla="*/ 90400 h 1483343"/>
              <a:gd name="connsiteX37" fmla="*/ 541593 w 1488922"/>
              <a:gd name="connsiteY37" fmla="*/ 47262 h 1483343"/>
              <a:gd name="connsiteX38" fmla="*/ 684720 w 1488922"/>
              <a:gd name="connsiteY38" fmla="*/ 20507 h 1483343"/>
              <a:gd name="connsiteX39" fmla="*/ 804155 w 1488922"/>
              <a:gd name="connsiteY39" fmla="*/ 20507 h 14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8922" h="1483343">
                <a:moveTo>
                  <a:pt x="804184" y="20507"/>
                </a:moveTo>
                <a:lnTo>
                  <a:pt x="804184" y="20507"/>
                </a:lnTo>
                <a:cubicBezTo>
                  <a:pt x="850254" y="-15336"/>
                  <a:pt x="917302" y="-2805"/>
                  <a:pt x="947310" y="47262"/>
                </a:cubicBezTo>
                <a:cubicBezTo>
                  <a:pt x="970184" y="85426"/>
                  <a:pt x="1016050" y="103194"/>
                  <a:pt x="1058677" y="90400"/>
                </a:cubicBezTo>
                <a:lnTo>
                  <a:pt x="1058677" y="90400"/>
                </a:lnTo>
                <a:cubicBezTo>
                  <a:pt x="1114580" y="73624"/>
                  <a:pt x="1172569" y="109526"/>
                  <a:pt x="1182474" y="167047"/>
                </a:cubicBezTo>
                <a:cubicBezTo>
                  <a:pt x="1190016" y="210900"/>
                  <a:pt x="1226370" y="244045"/>
                  <a:pt x="1270734" y="247517"/>
                </a:cubicBezTo>
                <a:cubicBezTo>
                  <a:pt x="1328926" y="252068"/>
                  <a:pt x="1370036" y="306497"/>
                  <a:pt x="1358482" y="363713"/>
                </a:cubicBezTo>
                <a:cubicBezTo>
                  <a:pt x="1349671" y="407332"/>
                  <a:pt x="1371597" y="451360"/>
                  <a:pt x="1411715" y="470616"/>
                </a:cubicBezTo>
                <a:cubicBezTo>
                  <a:pt x="1464335" y="495883"/>
                  <a:pt x="1483009" y="561487"/>
                  <a:pt x="1451571" y="610665"/>
                </a:cubicBezTo>
                <a:cubicBezTo>
                  <a:pt x="1427602" y="648157"/>
                  <a:pt x="1432139" y="697130"/>
                  <a:pt x="1462585" y="729589"/>
                </a:cubicBezTo>
                <a:cubicBezTo>
                  <a:pt x="1502528" y="772157"/>
                  <a:pt x="1496240" y="840066"/>
                  <a:pt x="1449149" y="874568"/>
                </a:cubicBezTo>
                <a:cubicBezTo>
                  <a:pt x="1413247" y="900871"/>
                  <a:pt x="1399797" y="948181"/>
                  <a:pt x="1416471" y="989436"/>
                </a:cubicBezTo>
                <a:cubicBezTo>
                  <a:pt x="1438339" y="1043559"/>
                  <a:pt x="1407937" y="1104611"/>
                  <a:pt x="1351568" y="1119769"/>
                </a:cubicBezTo>
                <a:lnTo>
                  <a:pt x="1351568" y="1119769"/>
                </a:lnTo>
                <a:cubicBezTo>
                  <a:pt x="1308590" y="1131323"/>
                  <a:pt x="1278947" y="1170580"/>
                  <a:pt x="1279589" y="1215074"/>
                </a:cubicBezTo>
                <a:cubicBezTo>
                  <a:pt x="1280435" y="1273442"/>
                  <a:pt x="1230017" y="1319396"/>
                  <a:pt x="1171985" y="1313166"/>
                </a:cubicBezTo>
                <a:cubicBezTo>
                  <a:pt x="1127739" y="1308425"/>
                  <a:pt x="1085914" y="1334320"/>
                  <a:pt x="1070436" y="1376042"/>
                </a:cubicBezTo>
                <a:cubicBezTo>
                  <a:pt x="1050143" y="1430763"/>
                  <a:pt x="986538" y="1455403"/>
                  <a:pt x="934662" y="1428633"/>
                </a:cubicBezTo>
                <a:lnTo>
                  <a:pt x="934662" y="1428633"/>
                </a:lnTo>
                <a:cubicBezTo>
                  <a:pt x="895113" y="1408224"/>
                  <a:pt x="846767" y="1417269"/>
                  <a:pt x="817269" y="1450574"/>
                </a:cubicBezTo>
                <a:cubicBezTo>
                  <a:pt x="778567" y="1494266"/>
                  <a:pt x="710366" y="1494266"/>
                  <a:pt x="671663" y="1450574"/>
                </a:cubicBezTo>
                <a:cubicBezTo>
                  <a:pt x="642166" y="1417254"/>
                  <a:pt x="593805" y="1408224"/>
                  <a:pt x="554256" y="1428633"/>
                </a:cubicBezTo>
                <a:cubicBezTo>
                  <a:pt x="502395" y="1455403"/>
                  <a:pt x="438789" y="1430763"/>
                  <a:pt x="418482" y="1376042"/>
                </a:cubicBezTo>
                <a:cubicBezTo>
                  <a:pt x="403004" y="1334320"/>
                  <a:pt x="361194" y="1308425"/>
                  <a:pt x="316933" y="1313166"/>
                </a:cubicBezTo>
                <a:cubicBezTo>
                  <a:pt x="258900" y="1319396"/>
                  <a:pt x="208483" y="1273442"/>
                  <a:pt x="209329" y="1215074"/>
                </a:cubicBezTo>
                <a:cubicBezTo>
                  <a:pt x="209971" y="1170580"/>
                  <a:pt x="180328" y="1131323"/>
                  <a:pt x="137350" y="1119769"/>
                </a:cubicBezTo>
                <a:cubicBezTo>
                  <a:pt x="80981" y="1104611"/>
                  <a:pt x="50579" y="1043545"/>
                  <a:pt x="72447" y="989436"/>
                </a:cubicBezTo>
                <a:cubicBezTo>
                  <a:pt x="89121" y="948181"/>
                  <a:pt x="75656" y="900871"/>
                  <a:pt x="39769" y="874568"/>
                </a:cubicBezTo>
                <a:lnTo>
                  <a:pt x="39769" y="874568"/>
                </a:lnTo>
                <a:cubicBezTo>
                  <a:pt x="-7308" y="840066"/>
                  <a:pt x="-13610" y="772157"/>
                  <a:pt x="26333" y="729589"/>
                </a:cubicBezTo>
                <a:cubicBezTo>
                  <a:pt x="56779" y="697144"/>
                  <a:pt x="61316" y="648157"/>
                  <a:pt x="37347" y="610665"/>
                </a:cubicBezTo>
                <a:cubicBezTo>
                  <a:pt x="5909" y="561487"/>
                  <a:pt x="24568" y="495883"/>
                  <a:pt x="77188" y="470616"/>
                </a:cubicBezTo>
                <a:cubicBezTo>
                  <a:pt x="117306" y="451360"/>
                  <a:pt x="139232" y="407332"/>
                  <a:pt x="130421" y="363713"/>
                </a:cubicBezTo>
                <a:cubicBezTo>
                  <a:pt x="118867" y="306497"/>
                  <a:pt x="159977" y="252068"/>
                  <a:pt x="218170" y="247517"/>
                </a:cubicBezTo>
                <a:cubicBezTo>
                  <a:pt x="262533" y="244045"/>
                  <a:pt x="298887" y="210915"/>
                  <a:pt x="306429" y="167047"/>
                </a:cubicBezTo>
                <a:cubicBezTo>
                  <a:pt x="316320" y="109526"/>
                  <a:pt x="374324" y="73609"/>
                  <a:pt x="430226" y="90400"/>
                </a:cubicBezTo>
                <a:cubicBezTo>
                  <a:pt x="472853" y="103194"/>
                  <a:pt x="518719" y="85426"/>
                  <a:pt x="541593" y="47262"/>
                </a:cubicBezTo>
                <a:cubicBezTo>
                  <a:pt x="571602" y="-2805"/>
                  <a:pt x="638650" y="-15336"/>
                  <a:pt x="684720" y="20507"/>
                </a:cubicBezTo>
                <a:cubicBezTo>
                  <a:pt x="719834" y="47831"/>
                  <a:pt x="769026" y="47831"/>
                  <a:pt x="804155" y="20507"/>
                </a:cubicBezTo>
              </a:path>
            </a:pathLst>
          </a:custGeom>
          <a:solidFill>
            <a:schemeClr val="accent1"/>
          </a:solidFill>
          <a:ln w="1455" cap="flat">
            <a:noFill/>
            <a:prstDash val="solid"/>
            <a:miter/>
          </a:ln>
        </p:spPr>
        <p:txBody>
          <a:bodyPr lIns="41778" tIns="41778" rIns="41778" bIns="41778" rtlCol="0" anchor="ctr"/>
          <a:lstStyle/>
          <a:p>
            <a:pPr algn="ctr" defTabSz="530612"/>
            <a:r>
              <a:rPr lang="en-GB" sz="1393" b="1" dirty="0">
                <a:solidFill>
                  <a:srgbClr val="FFFFFF"/>
                </a:solidFill>
                <a:latin typeface="Calibri" panose="020F0502020204030204"/>
              </a:rPr>
              <a:t>20 % </a:t>
            </a:r>
            <a:br>
              <a:rPr lang="en-GB" sz="1393" b="1" dirty="0">
                <a:solidFill>
                  <a:srgbClr val="FFFFFF"/>
                </a:solidFill>
                <a:latin typeface="Calibri" panose="020F0502020204030204"/>
              </a:rPr>
            </a:br>
            <a:r>
              <a:rPr lang="en-GB" sz="1393" b="1" dirty="0">
                <a:solidFill>
                  <a:srgbClr val="FFFFFF"/>
                </a:solidFill>
                <a:latin typeface="Calibri" panose="020F0502020204030204"/>
              </a:rPr>
              <a:t>Reduction of CO</a:t>
            </a:r>
            <a:r>
              <a:rPr lang="en-GB" sz="1393" b="1" baseline="-25000" dirty="0">
                <a:solidFill>
                  <a:srgbClr val="FFFFFF"/>
                </a:solidFill>
                <a:latin typeface="Calibri" panose="020F0502020204030204"/>
              </a:rPr>
              <a:t>2</a:t>
            </a:r>
            <a:r>
              <a:rPr lang="en-GB" sz="1393" b="1" dirty="0">
                <a:solidFill>
                  <a:srgbClr val="FFFFFF"/>
                </a:solidFill>
                <a:latin typeface="Calibri" panose="020F0502020204030204"/>
              </a:rPr>
              <a:t> Emissions *)</a:t>
            </a:r>
          </a:p>
        </p:txBody>
      </p:sp>
    </p:spTree>
    <p:extLst>
      <p:ext uri="{BB962C8B-B14F-4D97-AF65-F5344CB8AC3E}">
        <p14:creationId xmlns:p14="http://schemas.microsoft.com/office/powerpoint/2010/main" val="40651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DDDA8-3A9D-6B7C-DAF0-85598AFA267D}"/>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D28884BD-4E37-1683-A9CB-FD3F349FFEBF}"/>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23CD7E73-3592-2164-81D3-A91E086E8D11}"/>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95A91FC3-B7CB-AD18-2C7D-5CD5F158D432}"/>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E31CB2A7-1126-615F-3E96-1F85AE8F12CF}"/>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5C658DA4-A224-8DA7-5C1F-3D6510BA9CA0}"/>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550C1C9B-6F25-C7EF-7406-71F4744947CA}"/>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3F36DB34-C77C-597A-AC57-08391532BAEA}"/>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F9BE5259-297F-F845-F762-957E9F1B522C}"/>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DC35A876-53F3-4EBF-9343-39235A889D4E}"/>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067439FA-36DD-366F-9EEE-AB7C4507E3F4}"/>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1DEFBCC4-959F-79A8-7281-79689E264094}"/>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D5334DEA-FF25-FBBA-AFC6-699EC96FC78B}"/>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0E9F39F0-DA1D-C916-34DA-7F79359F19BC}"/>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F8AED13C-6B1B-23AB-9846-0AAC8C521117}"/>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A782A741-CB72-72C0-07FD-BF47222649C2}"/>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95DECB4F-CC9A-673C-FFC4-5E0AE3AD13F9}"/>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C642E263-298A-2669-862E-E216573C8E32}"/>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43184094-7D95-4BED-8DC9-90EB5B3EEA2B}"/>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517857B3-8638-D7A9-1537-48A7CBABAE8C}"/>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002D10B8-F2C5-D5A7-FCFD-E6A3E09460DB}"/>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3A43CC8D-51A4-8753-633B-9721912531E0}"/>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2A815EE6-7EE1-09A7-5890-884888E9789E}"/>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FB739164-1E1C-CBCD-8C1C-12716419B7FF}"/>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90064631-247F-1179-8DA9-D5D99CEBE6FE}"/>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9ABD57C1-E08B-0397-08AD-4B2F09B03695}"/>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E814C4C9-2EA3-0E4E-EEDA-2493F3BC91C6}"/>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18856A14-EDD9-BC12-DB46-6C35C437F554}"/>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16D03FBD-7433-F061-3489-AD3427EB5857}"/>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A014B7C0-E4CC-ACC4-E080-0CDB7244D37F}"/>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2CED2AEF-3B7F-2C66-2BF5-F5A284E30414}"/>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29A28A20-28CD-1FC2-8DB1-A059B5E58F33}"/>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91E42C5C-C318-E093-A9C5-C85B03659ADA}"/>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4B404614-7348-EB6C-DD0C-E3EFEE8E8E15}"/>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B048EC58-1910-0265-00D3-2F919DE6AEB8}"/>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AA3BE44B-D504-A0C5-577D-CB9EA701343B}"/>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2A0BC29C-A370-CEFD-07DA-EB3211F12790}"/>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C6F3FBCD-163B-5A4D-0B9D-5356A02FB5AE}"/>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3DACE033-C6D5-BD11-4416-1E21AB46FA4F}"/>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C0B8B2DE-043A-E601-4CAF-13202EC5DF8F}"/>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7AEF8F8A-50CB-7A69-B34D-D6DDDD208321}"/>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574F1EBD-7ABC-87E6-1101-311B17E3D3B6}"/>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3A275277-9BF1-4F53-B828-F4DA44CDCC2B}"/>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EAA6A571-0F70-3F67-5B3F-999B0FBA7039}"/>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4FF688E5-6E83-4E92-8779-A1A9E6CC5B22}"/>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1DB5679C-4A55-D9D9-BBA9-DBBEC2D12135}"/>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5202021E-1860-2C1F-F798-A08A1C58ABBC}"/>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A0ADBCDE-227F-17C2-FD8B-093575E91ECF}"/>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4BA9C91F-D511-A9DA-3A05-9AE6C5E8AB94}"/>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762F963E-FE5C-1103-6CD6-7F48403AC356}"/>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4738B59D-8396-2CC2-CEB3-85228049A818}"/>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BE9C0C72-9CE6-8AE6-3D65-0104BD9822A7}"/>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E8BE2E2C-F173-64AD-5A36-72352F57C955}"/>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3EAD7176-B6EC-5B3F-367C-FA47C9A39E8C}"/>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6BE0B5DB-7D2D-73A1-DB8E-E6C83F6A4C4E}"/>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54A055E8-C961-C22B-3C89-2AD1072921CC}"/>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C286C2D8-6B55-5FB3-C330-C0D34A9EEAC8}"/>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48C25714-5C9E-A7BF-134F-B385E33D5F80}"/>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188DF928-B44C-C24D-36CF-40F6D99403E7}"/>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BB0B96A2-A82E-82D7-A46F-A2BFE63914FA}"/>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F9743535-B399-CE68-AA85-FA59C6148818}"/>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65AC57FE-B109-A929-5BE6-1C83BDF6C4A5}"/>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9CB63301-AB60-B9C7-A129-19B822D0D9DE}"/>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EDC452C1-1B30-F98C-3217-701B4688908E}"/>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B235C55B-4453-32C8-4778-0DC61C61915A}"/>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E4DB8480-11E4-D698-DE9B-AF7EF9E34041}"/>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1893B38B-EEA2-B161-316D-B4DC3019099B}"/>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49754093-0E63-8D28-1C9E-F966E72BA840}"/>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543B5E9A-2719-C548-DB0B-7AB1038A5CB9}"/>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5045E809-50E6-82EE-7BA9-08EF4B700BA3}"/>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EDA17AFB-CCD1-0D17-DE60-2B446F64EE69}"/>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7AE19937-2B36-21DB-9F80-4B289415479F}"/>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07F1B75E-447D-45F8-CD2D-1CA5F1A2A290}"/>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5BD2009F-F9A2-B403-B26E-FA53425B8ECD}"/>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FDC5639B-BEA8-5D94-60A0-CA7AE5986445}"/>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8AC5FF34-8589-24B5-C957-DCE722B88A89}"/>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C7B318A1-5E36-56D5-6961-F532261CF4F1}"/>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B2FA0C64-8B0C-261A-F587-6D1E68641CAE}"/>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F935825A-625D-CB5D-8C5D-6AFC03A6D203}"/>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60BF5B99-5AE2-E437-3AC6-C67B298C38A4}"/>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7B3DFB9B-A5B2-A521-485C-1B44DB8B3F47}"/>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C30D74BF-CBB2-8D4D-D2CA-9459FBAB2AF3}"/>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FB5303D7-B469-9639-8DE9-8843B22429E5}"/>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699B06EC-1969-FDFD-B214-E537692A42A7}"/>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BF6FE2B0-9E1D-465D-EBBC-E0ED7D2C453E}"/>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03881A81-009C-96CE-8131-6D6E51A209B1}"/>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B15E7479-1C43-1226-ECDB-72EFA4FB5156}"/>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693D8F92-1C60-90BE-966C-B88A0F055BB9}"/>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C349B423-4E5D-9B06-0C10-B6C70FE2BEF2}"/>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E2FD60AD-E396-E566-39D6-D54134923908}"/>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1685FC0C-FB84-6AB9-F350-D11A7AC4486D}"/>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29E04FDF-39C2-7B1D-C5CA-E5A7EF06752F}"/>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B04386F8-491C-31FF-C25C-163CD97C84DE}"/>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05754598-CD1D-E53A-A0FA-DFFF72255429}"/>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D350B7F0-D3B7-826E-90A2-92B087CF9254}"/>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D30C7450-B383-DDB9-6816-59A4A0A46255}"/>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4DA10011-6911-2A16-7413-26C963E11ADF}"/>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C6A1FF17-7B50-D6A0-830F-A713EA17BFE9}"/>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A7796DDD-D09F-B970-A5C6-2B48A1F03588}"/>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A5E30052-9C15-C120-10AE-70D502280E8C}"/>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29A3A7E6-C9B5-867B-4581-26459DC8795E}"/>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E3C69DB9-CE3A-3353-F75D-E321C93C7F51}"/>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775B6AFA-3D2D-0A9D-96DB-43C9756B4CAD}"/>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57A784D7-AD94-10D3-316F-7E322D520BA3}"/>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2489E8CE-BA2B-7F9B-A178-80EEEBB9DC27}"/>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2C2DF6CA-3867-FFD9-C5F1-5F496243A0B9}"/>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782D6BF3-257F-104A-2A69-7F603EC1410F}"/>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11349FC3-D31D-EE76-C82A-7E9E076E48ED}"/>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856075F1-4877-CE12-4E11-D75C4B779A95}"/>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9D44FA23-208B-BF9E-877A-E0C06D1AAFCF}"/>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F1DFB678-0927-912D-92FA-5C91C6C5C176}"/>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18FCD7D4-ACDF-7691-6E52-C576F7DC487F}"/>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23E5FD17-55D8-2D61-67B1-5B5B61C2CA62}"/>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E9220A6F-C25C-69F7-F769-93D8BE537390}"/>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C1BB7975-6D8E-7033-6313-508C07BD18FC}"/>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613EFA1A-726D-D3BC-7F6A-D22AF78D3699}"/>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D58EBFDB-05CB-7301-1F0A-D214E45CB2A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247C2AB3-76FF-0304-1BFE-9796EFD5E7C2}"/>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F2425F20-B2AE-4177-5A46-54EF5F942CFF}"/>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14E79346-F98D-DFF9-E143-7C395721E024}"/>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F51608EA-9B17-23CB-0EF1-BB4FB8BEB413}"/>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667884EA-8DDF-4029-4DA2-578A40E26CC8}"/>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73B5F9CC-820D-00CC-CB2F-F04F53ECB7CA}"/>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8778A370-E204-E350-632C-687BABEC74F0}"/>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222078CC-9BD1-6F43-B4D0-B2EEDB3C850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30967B51-ADCF-87A2-5ECD-4749CE52D6BC}"/>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676ED449-E14F-37DD-5BB6-5966E437D827}"/>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C913F698-0045-7454-E592-1DE6238AF897}"/>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6F1C3789-2594-A0F2-6E15-16ADCB05B6A7}"/>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AFAE2B8B-C263-BD93-B818-A809CE08F2E2}"/>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D7E5AAA8-BAD0-F016-D2AA-B115D08BE59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143EC8CC-823E-2AFB-6F77-8723F1DE948A}"/>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B5C98B78-D738-E96F-AE68-B1B0FEE82631}"/>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F9BC9B76-9671-7041-D14D-10359485C60C}"/>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060C4803-04A6-B1DB-319B-8899DEE81BDD}"/>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563ABA3B-4D2A-E1A3-43EA-89A0FBF7148F}"/>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2DE572DE-8788-DF61-2617-C8D01526CB82}"/>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E1391859-AAC1-6DCA-8BCF-2F6ADE61666D}"/>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11177881-F654-AA4E-17C9-5F013D773357}"/>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E513ACDC-2EBB-C8F8-BAC5-7FCB10A9A79F}"/>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5DD90601-3CCF-4F53-4C71-02D80212CD1F}"/>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16878C2E-940D-76E9-FCC6-CDB3D21BBC3D}"/>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800FA698-C525-AEF5-C64D-0411244441A5}"/>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D9980D09-3342-A36C-A632-B5BA4F886BDA}"/>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456A39B9-14BC-1C38-B430-02D7D2763651}"/>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C8BD9D52-4A2E-FE78-7180-BEBEEC77BF20}"/>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73F48F05-1C01-AAA0-D012-C0A2280B34AB}"/>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7D3D04F9-7B73-5078-9869-441BF3F79945}"/>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8D0780EE-68FC-B953-AFD7-6AEFD46CC82B}"/>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43AA811C-2E02-9088-E9F0-556553C02AD5}"/>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DE9BB0E0-C2CA-93B1-FDDD-19D789965CC2}"/>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2C791E20-3FCB-06F4-BB02-A5C6B59FE90F}"/>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D9533FEB-6A71-94DC-F319-3F637E9F9E08}"/>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2EA08383-6ABA-5AAA-2C45-3D8195DAB6E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46A76450-FA76-EC5C-EE95-72A0200CF32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160E6AB3-065F-1895-91A5-588BE6CFA9A1}"/>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82B6BCF3-6ED5-F0A0-BBC1-8196A8F2670C}"/>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28F52D92-75BC-E30F-4C26-4039091EB709}"/>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9BD1AA60-0111-6D44-B44E-519D43AD8F0C}"/>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896437D6-E660-F923-5410-EF4C58FFD5B4}"/>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5C5737A2-F728-A0CE-410A-6C3DBDA84882}"/>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EE9D9451-AC86-560E-E182-6DEF83735327}"/>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292312CD-968A-1944-F0DE-0CBEE4F5A1B9}"/>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51A2551C-E8F9-B0F8-FF62-EB0006E9C48C}"/>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1F21DCFE-43F3-58AB-5383-2D02D794DBDC}"/>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5576443B-2B29-1B5C-AE2A-045795CC6B7E}"/>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74A593A4-D72E-11C6-3BEE-067203602EB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5BC3062D-314F-E26C-8BC9-08F5183B7D31}"/>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37689806-5C3B-7019-3F7C-8A52AC780F58}"/>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7E6DAA10-D2AB-21AD-072A-872A6615694B}"/>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12CC5AC3-C3FE-067B-BBD9-D56F20EA5031}"/>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1F2B7186-DC08-1228-37D1-D104D58D158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70B5DC42-1078-5F32-D668-ECA4B60F40A3}"/>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F5B41254-7444-1E3E-3B09-F633FCA81808}"/>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512AE551-03D2-1B65-A1E7-FE2487AAB02F}"/>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D1EA8FBA-B147-F387-7C03-649FDD94E3F4}"/>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50B80F8E-4DB6-167E-7CD0-5CE0A410244C}"/>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C4CB48B6-813B-D2AC-606E-E1C32647DC8B}"/>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FD2B220B-0721-7BD8-2F37-11436884F25D}"/>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5C3A50BD-8BC4-C2B1-3BA7-3223E4F5647C}"/>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C10751FE-3689-D740-4700-8ED9519945D6}"/>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B9116905-8FA5-065B-C40A-FE04CF869B7E}"/>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55AD8418-9A46-3BC7-CA48-7DDAA76FAF5D}"/>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D6515666-9069-FA7A-1EF6-C4C37795902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0A4512B9-194D-9699-B3EE-B2D7F66311CD}"/>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EF1AE2A4-27DF-8A7E-E701-889FF3A98D9D}"/>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83EEEF98-DF2C-F3DA-E1EA-47399FCCD7E6}"/>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23F8BDBF-F216-247B-06A3-01D22A6FAD92}"/>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D6D8D768-F2CF-69F7-D191-50C964189A20}"/>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548A08AF-32AB-A1FE-7F1F-5B81DD22169C}"/>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D99BF419-8B0F-7E6C-1847-6588D72F5EBE}"/>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20187384-3D52-5839-7D42-71537D45DFAD}"/>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23DCAD8F-4A30-17F8-E132-BEF4B42E7AAA}"/>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FB315A98-4A45-A42E-42B3-19185F5D3519}"/>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3100D65D-15F0-F196-D0F8-E53DFD46C643}"/>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24BEF88E-9F03-7492-D1BA-3FF19E588258}"/>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4091B19F-937C-0906-3EEC-823E6BF1323B}"/>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505A496A-9172-7CCD-635E-0122C80B5EB5}"/>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023AF3D0-59DA-195B-651E-D7AB645ECF46}"/>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CF8C418A-ECB2-0D61-724B-5F35E535844A}"/>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3563DF48-2761-B132-88AF-218AB9F8A1FF}"/>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4B376804-4F89-D6F6-B1F0-7DCF825C0F2E}"/>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D6C6CA0C-6A1A-A6C8-DBE4-5E5960ED2B5F}"/>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46AF032A-C00F-49BC-CCB9-0289024B51EC}"/>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0DCF4FCF-80FD-18A7-0583-0D61FA2FD931}"/>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4CA80FC0-C3BD-14C4-9091-126ABBCB429C}"/>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2FE4D2F6-4ADF-10C9-E377-29759BE4CDFD}"/>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CF69B3A6-83EF-CBA7-2209-E8CC6920CE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10192A6B-13F1-AABB-8AEF-E278ACEC06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5" name="Freihandform 26">
            <a:extLst>
              <a:ext uri="{FF2B5EF4-FFF2-40B4-BE49-F238E27FC236}">
                <a16:creationId xmlns:a16="http://schemas.microsoft.com/office/drawing/2014/main" id="{31712E5E-42DA-097E-26F9-E6FF0CC238EC}"/>
              </a:ext>
            </a:extLst>
          </p:cNvPr>
          <p:cNvSpPr/>
          <p:nvPr/>
        </p:nvSpPr>
        <p:spPr>
          <a:xfrm>
            <a:off x="2317994" y="1263623"/>
            <a:ext cx="7638182" cy="391292"/>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no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8" name="Textfeld 7">
            <a:extLst>
              <a:ext uri="{FF2B5EF4-FFF2-40B4-BE49-F238E27FC236}">
                <a16:creationId xmlns:a16="http://schemas.microsoft.com/office/drawing/2014/main" id="{0C865A76-683A-3888-D0ED-FEA4ABC128E3}"/>
              </a:ext>
            </a:extLst>
          </p:cNvPr>
          <p:cNvSpPr txBox="1"/>
          <p:nvPr/>
        </p:nvSpPr>
        <p:spPr>
          <a:xfrm>
            <a:off x="2317997" y="1277695"/>
            <a:ext cx="7623206" cy="342273"/>
          </a:xfrm>
          <a:prstGeom prst="rect">
            <a:avLst/>
          </a:prstGeom>
          <a:noFill/>
        </p:spPr>
        <p:txBody>
          <a:bodyPr wrap="square" rtlCol="0">
            <a:spAutoFit/>
          </a:bodyPr>
          <a:lstStyle/>
          <a:p>
            <a:pPr algn="ctr" defTabSz="530612"/>
            <a:r>
              <a:rPr lang="en-GB" sz="1624" b="1" dirty="0">
                <a:solidFill>
                  <a:srgbClr val="009252"/>
                </a:solidFill>
                <a:latin typeface="Calibri" panose="020F0502020204030204"/>
              </a:rPr>
              <a:t>DATA MANAGEMENT SYSTEMS</a:t>
            </a:r>
          </a:p>
        </p:txBody>
      </p:sp>
    </p:spTree>
    <p:extLst>
      <p:ext uri="{BB962C8B-B14F-4D97-AF65-F5344CB8AC3E}">
        <p14:creationId xmlns:p14="http://schemas.microsoft.com/office/powerpoint/2010/main" val="1104356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E5A8F-6E6D-075A-D22C-5F571CD005CE}"/>
            </a:ext>
          </a:extLst>
        </p:cNvPr>
        <p:cNvGrpSpPr/>
        <p:nvPr/>
      </p:nvGrpSpPr>
      <p:grpSpPr>
        <a:xfrm>
          <a:off x="0" y="0"/>
          <a:ext cx="0" cy="0"/>
          <a:chOff x="0" y="0"/>
          <a:chExt cx="0" cy="0"/>
        </a:xfrm>
      </p:grpSpPr>
      <p:sp>
        <p:nvSpPr>
          <p:cNvPr id="13" name="Line 65">
            <a:extLst>
              <a:ext uri="{FF2B5EF4-FFF2-40B4-BE49-F238E27FC236}">
                <a16:creationId xmlns:a16="http://schemas.microsoft.com/office/drawing/2014/main" id="{1D55A990-B0E0-9BEA-6495-E15BEB9AB1CF}"/>
              </a:ext>
            </a:extLst>
          </p:cNvPr>
          <p:cNvSpPr>
            <a:spLocks noChangeShapeType="1"/>
          </p:cNvSpPr>
          <p:nvPr/>
        </p:nvSpPr>
        <p:spPr bwMode="auto">
          <a:xfrm>
            <a:off x="5454724" y="2851775"/>
            <a:ext cx="926085"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grpSp>
        <p:nvGrpSpPr>
          <p:cNvPr id="4" name="Gruppieren 3">
            <a:extLst>
              <a:ext uri="{FF2B5EF4-FFF2-40B4-BE49-F238E27FC236}">
                <a16:creationId xmlns:a16="http://schemas.microsoft.com/office/drawing/2014/main" id="{37CEC5DA-AF66-F759-48B0-AA65C94ADDF4}"/>
              </a:ext>
            </a:extLst>
          </p:cNvPr>
          <p:cNvGrpSpPr/>
          <p:nvPr/>
        </p:nvGrpSpPr>
        <p:grpSpPr>
          <a:xfrm>
            <a:off x="4483954" y="2435718"/>
            <a:ext cx="423629" cy="429817"/>
            <a:chOff x="3989507" y="3812485"/>
            <a:chExt cx="365043" cy="370374"/>
          </a:xfrm>
        </p:grpSpPr>
        <p:sp>
          <p:nvSpPr>
            <p:cNvPr id="164" name="Rechteck 163">
              <a:extLst>
                <a:ext uri="{FF2B5EF4-FFF2-40B4-BE49-F238E27FC236}">
                  <a16:creationId xmlns:a16="http://schemas.microsoft.com/office/drawing/2014/main" id="{34897CA0-83C3-B69C-F154-1DCCB06C9553}"/>
                </a:ext>
              </a:extLst>
            </p:cNvPr>
            <p:cNvSpPr/>
            <p:nvPr/>
          </p:nvSpPr>
          <p:spPr>
            <a:xfrm>
              <a:off x="3994550" y="3858859"/>
              <a:ext cx="360000" cy="324000"/>
            </a:xfrm>
            <a:prstGeom prst="rect">
              <a:avLst/>
            </a:prstGeom>
            <a:solidFill>
              <a:schemeClr val="bg1"/>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42" name="Grafik 36">
              <a:extLst>
                <a:ext uri="{FF2B5EF4-FFF2-40B4-BE49-F238E27FC236}">
                  <a16:creationId xmlns:a16="http://schemas.microsoft.com/office/drawing/2014/main" id="{D73BCF0D-55CE-0AEE-1C01-AFFEA4C56CEA}"/>
                </a:ext>
              </a:extLst>
            </p:cNvPr>
            <p:cNvGrpSpPr>
              <a:grpSpLocks noChangeAspect="1"/>
            </p:cNvGrpSpPr>
            <p:nvPr/>
          </p:nvGrpSpPr>
          <p:grpSpPr>
            <a:xfrm>
              <a:off x="3989507" y="3812485"/>
              <a:ext cx="360000" cy="360000"/>
              <a:chOff x="5793045" y="3060246"/>
              <a:chExt cx="540000" cy="540000"/>
            </a:xfrm>
            <a:solidFill>
              <a:schemeClr val="accent1"/>
            </a:solidFill>
          </p:grpSpPr>
          <p:grpSp>
            <p:nvGrpSpPr>
              <p:cNvPr id="159" name="Grafik 36">
                <a:extLst>
                  <a:ext uri="{FF2B5EF4-FFF2-40B4-BE49-F238E27FC236}">
                    <a16:creationId xmlns:a16="http://schemas.microsoft.com/office/drawing/2014/main" id="{C55FBC41-31E5-E539-9B06-01EF7D2CAAAE}"/>
                  </a:ext>
                </a:extLst>
              </p:cNvPr>
              <p:cNvGrpSpPr/>
              <p:nvPr/>
            </p:nvGrpSpPr>
            <p:grpSpPr>
              <a:xfrm>
                <a:off x="5793045" y="3060246"/>
                <a:ext cx="495835" cy="539049"/>
                <a:chOff x="5793045" y="3060246"/>
                <a:chExt cx="495835" cy="539049"/>
              </a:xfrm>
              <a:grpFill/>
            </p:grpSpPr>
            <p:grpSp>
              <p:nvGrpSpPr>
                <p:cNvPr id="161" name="Grafik 36">
                  <a:extLst>
                    <a:ext uri="{FF2B5EF4-FFF2-40B4-BE49-F238E27FC236}">
                      <a16:creationId xmlns:a16="http://schemas.microsoft.com/office/drawing/2014/main" id="{9A8E52D7-C6C4-CBED-BECF-7B3513978603}"/>
                    </a:ext>
                  </a:extLst>
                </p:cNvPr>
                <p:cNvGrpSpPr/>
                <p:nvPr/>
              </p:nvGrpSpPr>
              <p:grpSpPr>
                <a:xfrm>
                  <a:off x="5836259" y="3146379"/>
                  <a:ext cx="452621" cy="452915"/>
                  <a:chOff x="5836259" y="3146379"/>
                  <a:chExt cx="452621" cy="452915"/>
                </a:xfrm>
                <a:grpFill/>
              </p:grpSpPr>
              <p:sp>
                <p:nvSpPr>
                  <p:cNvPr id="162" name="Freihandform: Form 161">
                    <a:extLst>
                      <a:ext uri="{FF2B5EF4-FFF2-40B4-BE49-F238E27FC236}">
                        <a16:creationId xmlns:a16="http://schemas.microsoft.com/office/drawing/2014/main" id="{93605D82-4AD5-6266-7A46-587E68801578}"/>
                      </a:ext>
                    </a:extLst>
                  </p:cNvPr>
                  <p:cNvSpPr/>
                  <p:nvPr/>
                </p:nvSpPr>
                <p:spPr>
                  <a:xfrm>
                    <a:off x="5836259" y="3146379"/>
                    <a:ext cx="452621" cy="452915"/>
                  </a:xfrm>
                  <a:custGeom>
                    <a:avLst/>
                    <a:gdLst>
                      <a:gd name="connsiteX0" fmla="*/ 451152 w 452621"/>
                      <a:gd name="connsiteY0" fmla="*/ 398916 h 452915"/>
                      <a:gd name="connsiteX1" fmla="*/ 444117 w 452621"/>
                      <a:gd name="connsiteY1" fmla="*/ 395303 h 452915"/>
                      <a:gd name="connsiteX2" fmla="*/ 76385 w 452621"/>
                      <a:gd name="connsiteY2" fmla="*/ 395303 h 452915"/>
                      <a:gd name="connsiteX3" fmla="*/ 76385 w 452621"/>
                      <a:gd name="connsiteY3" fmla="*/ 121880 h 452915"/>
                      <a:gd name="connsiteX4" fmla="*/ 129054 w 452621"/>
                      <a:gd name="connsiteY4" fmla="*/ 61225 h 452915"/>
                      <a:gd name="connsiteX5" fmla="*/ 67828 w 452621"/>
                      <a:gd name="connsiteY5" fmla="*/ 0 h 452915"/>
                      <a:gd name="connsiteX6" fmla="*/ 6603 w 452621"/>
                      <a:gd name="connsiteY6" fmla="*/ 61225 h 452915"/>
                      <a:gd name="connsiteX7" fmla="*/ 59272 w 452621"/>
                      <a:gd name="connsiteY7" fmla="*/ 121880 h 452915"/>
                      <a:gd name="connsiteX8" fmla="*/ 59272 w 452621"/>
                      <a:gd name="connsiteY8" fmla="*/ 395303 h 452915"/>
                      <a:gd name="connsiteX9" fmla="*/ 8504 w 452621"/>
                      <a:gd name="connsiteY9" fmla="*/ 395303 h 452915"/>
                      <a:gd name="connsiteX10" fmla="*/ 1469 w 452621"/>
                      <a:gd name="connsiteY10" fmla="*/ 398916 h 452915"/>
                      <a:gd name="connsiteX11" fmla="*/ 518 w 452621"/>
                      <a:gd name="connsiteY11" fmla="*/ 406711 h 452915"/>
                      <a:gd name="connsiteX12" fmla="*/ 15159 w 452621"/>
                      <a:gd name="connsiteY12" fmla="*/ 447211 h 452915"/>
                      <a:gd name="connsiteX13" fmla="*/ 23145 w 452621"/>
                      <a:gd name="connsiteY13" fmla="*/ 452916 h 452915"/>
                      <a:gd name="connsiteX14" fmla="*/ 429476 w 452621"/>
                      <a:gd name="connsiteY14" fmla="*/ 452916 h 452915"/>
                      <a:gd name="connsiteX15" fmla="*/ 437462 w 452621"/>
                      <a:gd name="connsiteY15" fmla="*/ 447211 h 452915"/>
                      <a:gd name="connsiteX16" fmla="*/ 452103 w 452621"/>
                      <a:gd name="connsiteY16" fmla="*/ 406711 h 452915"/>
                      <a:gd name="connsiteX17" fmla="*/ 451152 w 452621"/>
                      <a:gd name="connsiteY17" fmla="*/ 398916 h 452915"/>
                      <a:gd name="connsiteX18" fmla="*/ 67828 w 452621"/>
                      <a:gd name="connsiteY18" fmla="*/ 17113 h 452915"/>
                      <a:gd name="connsiteX19" fmla="*/ 111180 w 452621"/>
                      <a:gd name="connsiteY19" fmla="*/ 52669 h 452915"/>
                      <a:gd name="connsiteX20" fmla="*/ 76385 w 452621"/>
                      <a:gd name="connsiteY20" fmla="*/ 52669 h 452915"/>
                      <a:gd name="connsiteX21" fmla="*/ 76385 w 452621"/>
                      <a:gd name="connsiteY21" fmla="*/ 37648 h 452915"/>
                      <a:gd name="connsiteX22" fmla="*/ 67828 w 452621"/>
                      <a:gd name="connsiteY22" fmla="*/ 29092 h 452915"/>
                      <a:gd name="connsiteX23" fmla="*/ 59272 w 452621"/>
                      <a:gd name="connsiteY23" fmla="*/ 37648 h 452915"/>
                      <a:gd name="connsiteX24" fmla="*/ 59272 w 452621"/>
                      <a:gd name="connsiteY24" fmla="*/ 52669 h 452915"/>
                      <a:gd name="connsiteX25" fmla="*/ 24666 w 452621"/>
                      <a:gd name="connsiteY25" fmla="*/ 52669 h 452915"/>
                      <a:gd name="connsiteX26" fmla="*/ 67828 w 452621"/>
                      <a:gd name="connsiteY26" fmla="*/ 17113 h 452915"/>
                      <a:gd name="connsiteX27" fmla="*/ 24666 w 452621"/>
                      <a:gd name="connsiteY27" fmla="*/ 69782 h 452915"/>
                      <a:gd name="connsiteX28" fmla="*/ 111180 w 452621"/>
                      <a:gd name="connsiteY28" fmla="*/ 69782 h 452915"/>
                      <a:gd name="connsiteX29" fmla="*/ 67828 w 452621"/>
                      <a:gd name="connsiteY29" fmla="*/ 105338 h 452915"/>
                      <a:gd name="connsiteX30" fmla="*/ 24666 w 452621"/>
                      <a:gd name="connsiteY30" fmla="*/ 69782 h 452915"/>
                      <a:gd name="connsiteX31" fmla="*/ 423392 w 452621"/>
                      <a:gd name="connsiteY31" fmla="*/ 435803 h 452915"/>
                      <a:gd name="connsiteX32" fmla="*/ 29039 w 452621"/>
                      <a:gd name="connsiteY32" fmla="*/ 435803 h 452915"/>
                      <a:gd name="connsiteX33" fmla="*/ 20673 w 452621"/>
                      <a:gd name="connsiteY33" fmla="*/ 412416 h 452915"/>
                      <a:gd name="connsiteX34" fmla="*/ 431948 w 452621"/>
                      <a:gd name="connsiteY34" fmla="*/ 412416 h 452915"/>
                      <a:gd name="connsiteX35" fmla="*/ 423392 w 452621"/>
                      <a:gd name="connsiteY35" fmla="*/ 435803 h 45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2621" h="452915">
                        <a:moveTo>
                          <a:pt x="451152" y="398916"/>
                        </a:moveTo>
                        <a:cubicBezTo>
                          <a:pt x="449631" y="396634"/>
                          <a:pt x="446969" y="395303"/>
                          <a:pt x="444117" y="395303"/>
                        </a:cubicBezTo>
                        <a:lnTo>
                          <a:pt x="76385" y="395303"/>
                        </a:lnTo>
                        <a:lnTo>
                          <a:pt x="76385" y="121880"/>
                        </a:lnTo>
                        <a:cubicBezTo>
                          <a:pt x="106046" y="117697"/>
                          <a:pt x="129054" y="92028"/>
                          <a:pt x="129054" y="61225"/>
                        </a:cubicBezTo>
                        <a:cubicBezTo>
                          <a:pt x="129054" y="27380"/>
                          <a:pt x="101483" y="0"/>
                          <a:pt x="67828" y="0"/>
                        </a:cubicBezTo>
                        <a:cubicBezTo>
                          <a:pt x="33983" y="0"/>
                          <a:pt x="6603" y="27570"/>
                          <a:pt x="6603" y="61225"/>
                        </a:cubicBezTo>
                        <a:cubicBezTo>
                          <a:pt x="6603" y="92028"/>
                          <a:pt x="29610" y="117697"/>
                          <a:pt x="59272" y="121880"/>
                        </a:cubicBezTo>
                        <a:lnTo>
                          <a:pt x="59272" y="395303"/>
                        </a:lnTo>
                        <a:lnTo>
                          <a:pt x="8504" y="395303"/>
                        </a:lnTo>
                        <a:cubicBezTo>
                          <a:pt x="5652" y="395303"/>
                          <a:pt x="3180" y="396634"/>
                          <a:pt x="1469" y="398916"/>
                        </a:cubicBezTo>
                        <a:cubicBezTo>
                          <a:pt x="-52" y="401197"/>
                          <a:pt x="-432" y="404049"/>
                          <a:pt x="518" y="406711"/>
                        </a:cubicBezTo>
                        <a:lnTo>
                          <a:pt x="15159" y="447211"/>
                        </a:lnTo>
                        <a:cubicBezTo>
                          <a:pt x="16300" y="450634"/>
                          <a:pt x="19532" y="452916"/>
                          <a:pt x="23145" y="452916"/>
                        </a:cubicBezTo>
                        <a:lnTo>
                          <a:pt x="429476" y="452916"/>
                        </a:lnTo>
                        <a:cubicBezTo>
                          <a:pt x="433089" y="452916"/>
                          <a:pt x="436321" y="450634"/>
                          <a:pt x="437462" y="447211"/>
                        </a:cubicBezTo>
                        <a:lnTo>
                          <a:pt x="452103" y="406711"/>
                        </a:lnTo>
                        <a:cubicBezTo>
                          <a:pt x="453054" y="404049"/>
                          <a:pt x="452673" y="401197"/>
                          <a:pt x="451152" y="398916"/>
                        </a:cubicBezTo>
                        <a:close/>
                        <a:moveTo>
                          <a:pt x="67828" y="17113"/>
                        </a:moveTo>
                        <a:cubicBezTo>
                          <a:pt x="89314" y="17113"/>
                          <a:pt x="107187" y="32514"/>
                          <a:pt x="111180" y="52669"/>
                        </a:cubicBezTo>
                        <a:lnTo>
                          <a:pt x="76385" y="52669"/>
                        </a:lnTo>
                        <a:lnTo>
                          <a:pt x="76385" y="37648"/>
                        </a:lnTo>
                        <a:cubicBezTo>
                          <a:pt x="76385" y="32894"/>
                          <a:pt x="72582" y="29092"/>
                          <a:pt x="67828" y="29092"/>
                        </a:cubicBezTo>
                        <a:cubicBezTo>
                          <a:pt x="63075" y="29092"/>
                          <a:pt x="59272" y="32894"/>
                          <a:pt x="59272" y="37648"/>
                        </a:cubicBezTo>
                        <a:lnTo>
                          <a:pt x="59272" y="52669"/>
                        </a:lnTo>
                        <a:lnTo>
                          <a:pt x="24666" y="52669"/>
                        </a:lnTo>
                        <a:cubicBezTo>
                          <a:pt x="28659" y="32324"/>
                          <a:pt x="46532" y="17113"/>
                          <a:pt x="67828" y="17113"/>
                        </a:cubicBezTo>
                        <a:close/>
                        <a:moveTo>
                          <a:pt x="24666" y="69782"/>
                        </a:moveTo>
                        <a:lnTo>
                          <a:pt x="111180" y="69782"/>
                        </a:lnTo>
                        <a:cubicBezTo>
                          <a:pt x="107187" y="90127"/>
                          <a:pt x="89314" y="105338"/>
                          <a:pt x="67828" y="105338"/>
                        </a:cubicBezTo>
                        <a:cubicBezTo>
                          <a:pt x="46532" y="105338"/>
                          <a:pt x="28659" y="90127"/>
                          <a:pt x="24666" y="69782"/>
                        </a:cubicBezTo>
                        <a:close/>
                        <a:moveTo>
                          <a:pt x="423392" y="435803"/>
                        </a:moveTo>
                        <a:lnTo>
                          <a:pt x="29039" y="435803"/>
                        </a:lnTo>
                        <a:lnTo>
                          <a:pt x="20673" y="412416"/>
                        </a:lnTo>
                        <a:lnTo>
                          <a:pt x="431948" y="412416"/>
                        </a:lnTo>
                        <a:lnTo>
                          <a:pt x="423392" y="4358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3" name="Freihandform: Form 162">
                    <a:extLst>
                      <a:ext uri="{FF2B5EF4-FFF2-40B4-BE49-F238E27FC236}">
                        <a16:creationId xmlns:a16="http://schemas.microsoft.com/office/drawing/2014/main" id="{8A55913A-3D77-2926-024B-78A800D4D72D}"/>
                      </a:ext>
                    </a:extLst>
                  </p:cNvPr>
                  <p:cNvSpPr/>
                  <p:nvPr/>
                </p:nvSpPr>
                <p:spPr>
                  <a:xfrm>
                    <a:off x="5934129" y="3316936"/>
                    <a:ext cx="338830" cy="208774"/>
                  </a:xfrm>
                  <a:custGeom>
                    <a:avLst/>
                    <a:gdLst>
                      <a:gd name="connsiteX0" fmla="*/ 0 w 338830"/>
                      <a:gd name="connsiteY0" fmla="*/ 26239 h 208774"/>
                      <a:gd name="connsiteX1" fmla="*/ 190 w 338830"/>
                      <a:gd name="connsiteY1" fmla="*/ 115415 h 208774"/>
                      <a:gd name="connsiteX2" fmla="*/ 190 w 338830"/>
                      <a:gd name="connsiteY2" fmla="*/ 116746 h 208774"/>
                      <a:gd name="connsiteX3" fmla="*/ 31373 w 338830"/>
                      <a:gd name="connsiteY3" fmla="*/ 208775 h 208774"/>
                      <a:gd name="connsiteX4" fmla="*/ 292627 w 338830"/>
                      <a:gd name="connsiteY4" fmla="*/ 208775 h 208774"/>
                      <a:gd name="connsiteX5" fmla="*/ 303085 w 338830"/>
                      <a:gd name="connsiteY5" fmla="*/ 186338 h 208774"/>
                      <a:gd name="connsiteX6" fmla="*/ 337310 w 338830"/>
                      <a:gd name="connsiteY6" fmla="*/ 113704 h 208774"/>
                      <a:gd name="connsiteX7" fmla="*/ 338831 w 338830"/>
                      <a:gd name="connsiteY7" fmla="*/ 110662 h 208774"/>
                      <a:gd name="connsiteX8" fmla="*/ 303275 w 338830"/>
                      <a:gd name="connsiteY8" fmla="*/ 0 h 208774"/>
                      <a:gd name="connsiteX9" fmla="*/ 0 w 338830"/>
                      <a:gd name="connsiteY9" fmla="*/ 0 h 208774"/>
                      <a:gd name="connsiteX10" fmla="*/ 0 w 338830"/>
                      <a:gd name="connsiteY10" fmla="*/ 26239 h 208774"/>
                      <a:gd name="connsiteX11" fmla="*/ 314873 w 338830"/>
                      <a:gd name="connsiteY11" fmla="*/ 121500 h 208774"/>
                      <a:gd name="connsiteX12" fmla="*/ 308789 w 338830"/>
                      <a:gd name="connsiteY12" fmla="*/ 134430 h 208774"/>
                      <a:gd name="connsiteX13" fmla="*/ 24148 w 338830"/>
                      <a:gd name="connsiteY13" fmla="*/ 134430 h 208774"/>
                      <a:gd name="connsiteX14" fmla="*/ 19775 w 338830"/>
                      <a:gd name="connsiteY14" fmla="*/ 121500 h 208774"/>
                      <a:gd name="connsiteX15" fmla="*/ 314873 w 338830"/>
                      <a:gd name="connsiteY15" fmla="*/ 121500 h 208774"/>
                      <a:gd name="connsiteX16" fmla="*/ 287683 w 338830"/>
                      <a:gd name="connsiteY16" fmla="*/ 179303 h 208774"/>
                      <a:gd name="connsiteX17" fmla="*/ 281789 w 338830"/>
                      <a:gd name="connsiteY17" fmla="*/ 191852 h 208774"/>
                      <a:gd name="connsiteX18" fmla="*/ 43732 w 338830"/>
                      <a:gd name="connsiteY18" fmla="*/ 191852 h 208774"/>
                      <a:gd name="connsiteX19" fmla="*/ 30042 w 338830"/>
                      <a:gd name="connsiteY19" fmla="*/ 151542 h 208774"/>
                      <a:gd name="connsiteX20" fmla="*/ 300803 w 338830"/>
                      <a:gd name="connsiteY20" fmla="*/ 151542 h 208774"/>
                      <a:gd name="connsiteX21" fmla="*/ 287683 w 338830"/>
                      <a:gd name="connsiteY21" fmla="*/ 179303 h 208774"/>
                      <a:gd name="connsiteX22" fmla="*/ 290725 w 338830"/>
                      <a:gd name="connsiteY22" fmla="*/ 17113 h 208774"/>
                      <a:gd name="connsiteX23" fmla="*/ 318676 w 338830"/>
                      <a:gd name="connsiteY23" fmla="*/ 104387 h 208774"/>
                      <a:gd name="connsiteX24" fmla="*/ 251937 w 338830"/>
                      <a:gd name="connsiteY24" fmla="*/ 104387 h 208774"/>
                      <a:gd name="connsiteX25" fmla="*/ 251937 w 338830"/>
                      <a:gd name="connsiteY25" fmla="*/ 17113 h 208774"/>
                      <a:gd name="connsiteX26" fmla="*/ 290725 w 338830"/>
                      <a:gd name="connsiteY26" fmla="*/ 17113 h 208774"/>
                      <a:gd name="connsiteX27" fmla="*/ 234824 w 338830"/>
                      <a:gd name="connsiteY27" fmla="*/ 17113 h 208774"/>
                      <a:gd name="connsiteX28" fmla="*/ 234824 w 338830"/>
                      <a:gd name="connsiteY28" fmla="*/ 104387 h 208774"/>
                      <a:gd name="connsiteX29" fmla="*/ 174359 w 338830"/>
                      <a:gd name="connsiteY29" fmla="*/ 104387 h 208774"/>
                      <a:gd name="connsiteX30" fmla="*/ 174359 w 338830"/>
                      <a:gd name="connsiteY30" fmla="*/ 17113 h 208774"/>
                      <a:gd name="connsiteX31" fmla="*/ 234824 w 338830"/>
                      <a:gd name="connsiteY31" fmla="*/ 17113 h 208774"/>
                      <a:gd name="connsiteX32" fmla="*/ 157246 w 338830"/>
                      <a:gd name="connsiteY32" fmla="*/ 17113 h 208774"/>
                      <a:gd name="connsiteX33" fmla="*/ 157246 w 338830"/>
                      <a:gd name="connsiteY33" fmla="*/ 104387 h 208774"/>
                      <a:gd name="connsiteX34" fmla="*/ 97162 w 338830"/>
                      <a:gd name="connsiteY34" fmla="*/ 104387 h 208774"/>
                      <a:gd name="connsiteX35" fmla="*/ 97162 w 338830"/>
                      <a:gd name="connsiteY35" fmla="*/ 17113 h 208774"/>
                      <a:gd name="connsiteX36" fmla="*/ 157246 w 338830"/>
                      <a:gd name="connsiteY36" fmla="*/ 17113 h 208774"/>
                      <a:gd name="connsiteX37" fmla="*/ 79859 w 338830"/>
                      <a:gd name="connsiteY37" fmla="*/ 17113 h 208774"/>
                      <a:gd name="connsiteX38" fmla="*/ 79859 w 338830"/>
                      <a:gd name="connsiteY38" fmla="*/ 104387 h 208774"/>
                      <a:gd name="connsiteX39" fmla="*/ 17303 w 338830"/>
                      <a:gd name="connsiteY39" fmla="*/ 104387 h 208774"/>
                      <a:gd name="connsiteX40" fmla="*/ 17113 w 338830"/>
                      <a:gd name="connsiteY40" fmla="*/ 26239 h 208774"/>
                      <a:gd name="connsiteX41" fmla="*/ 17113 w 338830"/>
                      <a:gd name="connsiteY41" fmla="*/ 17113 h 208774"/>
                      <a:gd name="connsiteX42" fmla="*/ 79859 w 338830"/>
                      <a:gd name="connsiteY42" fmla="*/ 17113 h 20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30" h="208774">
                        <a:moveTo>
                          <a:pt x="0" y="26239"/>
                        </a:moveTo>
                        <a:cubicBezTo>
                          <a:pt x="0" y="55901"/>
                          <a:pt x="190" y="85754"/>
                          <a:pt x="190" y="115415"/>
                        </a:cubicBezTo>
                        <a:lnTo>
                          <a:pt x="190" y="116746"/>
                        </a:lnTo>
                        <a:lnTo>
                          <a:pt x="31373" y="208775"/>
                        </a:lnTo>
                        <a:lnTo>
                          <a:pt x="292627" y="208775"/>
                        </a:lnTo>
                        <a:lnTo>
                          <a:pt x="303085" y="186338"/>
                        </a:lnTo>
                        <a:cubicBezTo>
                          <a:pt x="314493" y="162190"/>
                          <a:pt x="325901" y="137852"/>
                          <a:pt x="337310" y="113704"/>
                        </a:cubicBezTo>
                        <a:lnTo>
                          <a:pt x="338831" y="110662"/>
                        </a:lnTo>
                        <a:lnTo>
                          <a:pt x="303275" y="0"/>
                        </a:lnTo>
                        <a:lnTo>
                          <a:pt x="0" y="0"/>
                        </a:lnTo>
                        <a:lnTo>
                          <a:pt x="0" y="26239"/>
                        </a:lnTo>
                        <a:close/>
                        <a:moveTo>
                          <a:pt x="314873" y="121500"/>
                        </a:moveTo>
                        <a:cubicBezTo>
                          <a:pt x="312782" y="125873"/>
                          <a:pt x="310880" y="130056"/>
                          <a:pt x="308789" y="134430"/>
                        </a:cubicBezTo>
                        <a:lnTo>
                          <a:pt x="24148" y="134430"/>
                        </a:lnTo>
                        <a:lnTo>
                          <a:pt x="19775" y="121500"/>
                        </a:lnTo>
                        <a:lnTo>
                          <a:pt x="314873" y="121500"/>
                        </a:lnTo>
                        <a:close/>
                        <a:moveTo>
                          <a:pt x="287683" y="179303"/>
                        </a:moveTo>
                        <a:lnTo>
                          <a:pt x="281789" y="191852"/>
                        </a:lnTo>
                        <a:lnTo>
                          <a:pt x="43732" y="191852"/>
                        </a:lnTo>
                        <a:lnTo>
                          <a:pt x="30042" y="151542"/>
                        </a:lnTo>
                        <a:lnTo>
                          <a:pt x="300803" y="151542"/>
                        </a:lnTo>
                        <a:cubicBezTo>
                          <a:pt x="296430" y="160669"/>
                          <a:pt x="292056" y="169986"/>
                          <a:pt x="287683" y="179303"/>
                        </a:cubicBezTo>
                        <a:close/>
                        <a:moveTo>
                          <a:pt x="290725" y="17113"/>
                        </a:moveTo>
                        <a:lnTo>
                          <a:pt x="318676" y="104387"/>
                        </a:lnTo>
                        <a:lnTo>
                          <a:pt x="251937" y="104387"/>
                        </a:lnTo>
                        <a:lnTo>
                          <a:pt x="251937" y="17113"/>
                        </a:lnTo>
                        <a:lnTo>
                          <a:pt x="290725" y="17113"/>
                        </a:lnTo>
                        <a:close/>
                        <a:moveTo>
                          <a:pt x="234824" y="17113"/>
                        </a:moveTo>
                        <a:lnTo>
                          <a:pt x="234824" y="104387"/>
                        </a:lnTo>
                        <a:lnTo>
                          <a:pt x="174359" y="104387"/>
                        </a:lnTo>
                        <a:lnTo>
                          <a:pt x="174359" y="17113"/>
                        </a:lnTo>
                        <a:lnTo>
                          <a:pt x="234824" y="17113"/>
                        </a:lnTo>
                        <a:close/>
                        <a:moveTo>
                          <a:pt x="157246" y="17113"/>
                        </a:moveTo>
                        <a:lnTo>
                          <a:pt x="157246" y="104387"/>
                        </a:lnTo>
                        <a:lnTo>
                          <a:pt x="97162" y="104387"/>
                        </a:lnTo>
                        <a:lnTo>
                          <a:pt x="97162" y="17113"/>
                        </a:lnTo>
                        <a:lnTo>
                          <a:pt x="157246" y="17113"/>
                        </a:lnTo>
                        <a:close/>
                        <a:moveTo>
                          <a:pt x="79859" y="17113"/>
                        </a:moveTo>
                        <a:lnTo>
                          <a:pt x="79859" y="104387"/>
                        </a:lnTo>
                        <a:lnTo>
                          <a:pt x="17303" y="104387"/>
                        </a:lnTo>
                        <a:cubicBezTo>
                          <a:pt x="17303" y="78338"/>
                          <a:pt x="17113" y="52289"/>
                          <a:pt x="17113" y="26239"/>
                        </a:cubicBezTo>
                        <a:lnTo>
                          <a:pt x="17113" y="17113"/>
                        </a:lnTo>
                        <a:lnTo>
                          <a:pt x="7985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 name="Rechteck 2">
            <a:extLst>
              <a:ext uri="{FF2B5EF4-FFF2-40B4-BE49-F238E27FC236}">
                <a16:creationId xmlns:a16="http://schemas.microsoft.com/office/drawing/2014/main" id="{5E48D1F8-BA5F-AF4A-7E78-2ECFC7D63D9C}"/>
              </a:ext>
            </a:extLst>
          </p:cNvPr>
          <p:cNvSpPr/>
          <p:nvPr/>
        </p:nvSpPr>
        <p:spPr>
          <a:xfrm>
            <a:off x="2590720" y="2519686"/>
            <a:ext cx="1816969" cy="1946320"/>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96" name="Line 65">
            <a:extLst>
              <a:ext uri="{FF2B5EF4-FFF2-40B4-BE49-F238E27FC236}">
                <a16:creationId xmlns:a16="http://schemas.microsoft.com/office/drawing/2014/main" id="{BA356B49-EC17-884A-61E5-55A4DD18F934}"/>
              </a:ext>
            </a:extLst>
          </p:cNvPr>
          <p:cNvSpPr>
            <a:spLocks noChangeShapeType="1"/>
          </p:cNvSpPr>
          <p:nvPr/>
        </p:nvSpPr>
        <p:spPr bwMode="auto">
          <a:xfrm>
            <a:off x="6992807" y="2853422"/>
            <a:ext cx="1807897" cy="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2" name="Titel 1">
            <a:extLst>
              <a:ext uri="{FF2B5EF4-FFF2-40B4-BE49-F238E27FC236}">
                <a16:creationId xmlns:a16="http://schemas.microsoft.com/office/drawing/2014/main" id="{0FCC0C31-CAC5-A4A3-31F4-19B7AF97E4C2}"/>
              </a:ext>
            </a:extLst>
          </p:cNvPr>
          <p:cNvSpPr>
            <a:spLocks noGrp="1"/>
          </p:cNvSpPr>
          <p:nvPr>
            <p:ph type="title"/>
          </p:nvPr>
        </p:nvSpPr>
        <p:spPr>
          <a:xfrm>
            <a:off x="603918" y="501341"/>
            <a:ext cx="9352261" cy="448903"/>
          </a:xfrm>
        </p:spPr>
        <p:txBody>
          <a:bodyPr/>
          <a:lstStyle/>
          <a:p>
            <a:r>
              <a:rPr lang="en-GB" noProof="0" dirty="0"/>
              <a:t>Cost efficiency Measures through the entire value chain</a:t>
            </a:r>
          </a:p>
        </p:txBody>
      </p:sp>
      <p:sp>
        <p:nvSpPr>
          <p:cNvPr id="124" name="Rechteck 123">
            <a:extLst>
              <a:ext uri="{FF2B5EF4-FFF2-40B4-BE49-F238E27FC236}">
                <a16:creationId xmlns:a16="http://schemas.microsoft.com/office/drawing/2014/main" id="{F70FA9AB-B785-8008-DAD4-4BB8154FD114}"/>
              </a:ext>
            </a:extLst>
          </p:cNvPr>
          <p:cNvSpPr/>
          <p:nvPr/>
        </p:nvSpPr>
        <p:spPr>
          <a:xfrm>
            <a:off x="6797047" y="2517369"/>
            <a:ext cx="877331" cy="662716"/>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40" name="Rechteck 139">
            <a:extLst>
              <a:ext uri="{FF2B5EF4-FFF2-40B4-BE49-F238E27FC236}">
                <a16:creationId xmlns:a16="http://schemas.microsoft.com/office/drawing/2014/main" id="{210B8609-206F-6D4D-284A-520D2B309335}"/>
              </a:ext>
            </a:extLst>
          </p:cNvPr>
          <p:cNvSpPr/>
          <p:nvPr/>
        </p:nvSpPr>
        <p:spPr>
          <a:xfrm>
            <a:off x="8953512" y="2496542"/>
            <a:ext cx="877331" cy="1969461"/>
          </a:xfrm>
          <a:prstGeom prst="rect">
            <a:avLst/>
          </a:prstGeom>
          <a:solidFill>
            <a:schemeClr val="accent3">
              <a:lumMod val="60000"/>
              <a:lumOff val="40000"/>
            </a:schemeClr>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5" name="Line 65">
            <a:extLst>
              <a:ext uri="{FF2B5EF4-FFF2-40B4-BE49-F238E27FC236}">
                <a16:creationId xmlns:a16="http://schemas.microsoft.com/office/drawing/2014/main" id="{5A498E5E-2C70-D3EF-F397-B7F05FF3D415}"/>
              </a:ext>
            </a:extLst>
          </p:cNvPr>
          <p:cNvSpPr>
            <a:spLocks noChangeShapeType="1"/>
          </p:cNvSpPr>
          <p:nvPr/>
        </p:nvSpPr>
        <p:spPr bwMode="auto">
          <a:xfrm>
            <a:off x="3134144" y="4114994"/>
            <a:ext cx="1878068" cy="8811"/>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1" name="Line 65">
            <a:extLst>
              <a:ext uri="{FF2B5EF4-FFF2-40B4-BE49-F238E27FC236}">
                <a16:creationId xmlns:a16="http://schemas.microsoft.com/office/drawing/2014/main" id="{7FE2DC2F-AABD-C868-FB4A-F483F8CB0051}"/>
              </a:ext>
            </a:extLst>
          </p:cNvPr>
          <p:cNvSpPr>
            <a:spLocks noChangeShapeType="1"/>
          </p:cNvSpPr>
          <p:nvPr/>
        </p:nvSpPr>
        <p:spPr bwMode="auto">
          <a:xfrm>
            <a:off x="3134144" y="3112423"/>
            <a:ext cx="2325930" cy="1820"/>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55" name="Chevron 17">
            <a:extLst>
              <a:ext uri="{FF2B5EF4-FFF2-40B4-BE49-F238E27FC236}">
                <a16:creationId xmlns:a16="http://schemas.microsoft.com/office/drawing/2014/main" id="{8EE8FBC1-6420-8C9D-81EF-339D6A742535}"/>
              </a:ext>
            </a:extLst>
          </p:cNvPr>
          <p:cNvSpPr/>
          <p:nvPr/>
        </p:nvSpPr>
        <p:spPr>
          <a:xfrm>
            <a:off x="2317995" y="1742846"/>
            <a:ext cx="1128000" cy="333317"/>
          </a:xfrm>
          <a:prstGeom prst="chevron">
            <a:avLst/>
          </a:prstGeom>
          <a:solidFill>
            <a:schemeClr val="accent1"/>
          </a:solidFill>
          <a:ln>
            <a:solidFill>
              <a:schemeClr val="bg1">
                <a:lumMod val="65000"/>
              </a:schemeClr>
            </a:solidFill>
          </a:ln>
        </p:spPr>
        <p:txBody>
          <a:bodyPr lIns="0" tIns="0" rIns="0" bIns="0" rtlCol="0" anchor="ctr">
            <a:noAutofit/>
          </a:bodyPr>
          <a:lstStyle/>
          <a:p>
            <a:pPr algn="ctr" defTabSz="287415">
              <a:spcBef>
                <a:spcPts val="261"/>
              </a:spcBef>
            </a:pPr>
            <a:r>
              <a:rPr lang="en-GB" sz="926" kern="0" dirty="0">
                <a:solidFill>
                  <a:srgbClr val="FFFFFF"/>
                </a:solidFill>
                <a:latin typeface="Corbel" pitchFamily="34" charset="0"/>
              </a:rPr>
              <a:t>collection infrastructure</a:t>
            </a:r>
          </a:p>
        </p:txBody>
      </p:sp>
      <p:grpSp>
        <p:nvGrpSpPr>
          <p:cNvPr id="57" name="Gruppieren 56">
            <a:extLst>
              <a:ext uri="{FF2B5EF4-FFF2-40B4-BE49-F238E27FC236}">
                <a16:creationId xmlns:a16="http://schemas.microsoft.com/office/drawing/2014/main" id="{3C4CB4D0-9E7E-852E-936E-E7194B89522E}"/>
              </a:ext>
            </a:extLst>
          </p:cNvPr>
          <p:cNvGrpSpPr/>
          <p:nvPr/>
        </p:nvGrpSpPr>
        <p:grpSpPr>
          <a:xfrm>
            <a:off x="5573086" y="1727935"/>
            <a:ext cx="1128000" cy="355042"/>
            <a:chOff x="4715161" y="1709914"/>
            <a:chExt cx="1053141" cy="407919"/>
          </a:xfrm>
          <a:solidFill>
            <a:schemeClr val="accent1"/>
          </a:solidFill>
        </p:grpSpPr>
        <p:sp>
          <p:nvSpPr>
            <p:cNvPr id="58" name="Chevron 95">
              <a:extLst>
                <a:ext uri="{FF2B5EF4-FFF2-40B4-BE49-F238E27FC236}">
                  <a16:creationId xmlns:a16="http://schemas.microsoft.com/office/drawing/2014/main" id="{36278677-ADAD-4720-2A64-01296CD432E6}"/>
                </a:ext>
              </a:extLst>
            </p:cNvPr>
            <p:cNvSpPr/>
            <p:nvPr/>
          </p:nvSpPr>
          <p:spPr>
            <a:xfrm>
              <a:off x="4715161" y="1732767"/>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59" name="Text Box 16">
              <a:extLst>
                <a:ext uri="{FF2B5EF4-FFF2-40B4-BE49-F238E27FC236}">
                  <a16:creationId xmlns:a16="http://schemas.microsoft.com/office/drawing/2014/main" id="{4DF4B457-B8C9-534E-07F0-2ECE7F669890}"/>
                </a:ext>
              </a:extLst>
            </p:cNvPr>
            <p:cNvSpPr txBox="1">
              <a:spLocks noChangeArrowheads="1"/>
            </p:cNvSpPr>
            <p:nvPr/>
          </p:nvSpPr>
          <p:spPr bwMode="auto">
            <a:xfrm>
              <a:off x="4716267" y="1709914"/>
              <a:ext cx="1013249" cy="407919"/>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br>
                <a:rPr lang="en-GB" sz="926" dirty="0">
                  <a:solidFill>
                    <a:srgbClr val="FFFFFF"/>
                  </a:solidFill>
                  <a:latin typeface="Calibri" panose="020F0502020204030204"/>
                </a:rPr>
              </a:br>
              <a:r>
                <a:rPr lang="en-GB" sz="926" dirty="0">
                  <a:solidFill>
                    <a:srgbClr val="FFFFFF"/>
                  </a:solidFill>
                  <a:latin typeface="Calibri" panose="020F0502020204030204"/>
                </a:rPr>
                <a:t>(optional)</a:t>
              </a:r>
            </a:p>
          </p:txBody>
        </p:sp>
      </p:grpSp>
      <p:grpSp>
        <p:nvGrpSpPr>
          <p:cNvPr id="60" name="Gruppieren 59">
            <a:extLst>
              <a:ext uri="{FF2B5EF4-FFF2-40B4-BE49-F238E27FC236}">
                <a16:creationId xmlns:a16="http://schemas.microsoft.com/office/drawing/2014/main" id="{98B180C1-25F5-1A6C-C53C-020566BB4E16}"/>
              </a:ext>
            </a:extLst>
          </p:cNvPr>
          <p:cNvGrpSpPr/>
          <p:nvPr/>
        </p:nvGrpSpPr>
        <p:grpSpPr>
          <a:xfrm>
            <a:off x="6658116" y="1735374"/>
            <a:ext cx="1128000" cy="340780"/>
            <a:chOff x="5851685" y="1711039"/>
            <a:chExt cx="1053141" cy="391536"/>
          </a:xfrm>
          <a:solidFill>
            <a:schemeClr val="accent1"/>
          </a:solidFill>
        </p:grpSpPr>
        <p:sp>
          <p:nvSpPr>
            <p:cNvPr id="61" name="Chevron 101">
              <a:extLst>
                <a:ext uri="{FF2B5EF4-FFF2-40B4-BE49-F238E27FC236}">
                  <a16:creationId xmlns:a16="http://schemas.microsoft.com/office/drawing/2014/main" id="{28C05AD4-E982-82E0-7B8B-91BB3F915496}"/>
                </a:ext>
              </a:extLst>
            </p:cNvPr>
            <p:cNvSpPr/>
            <p:nvPr/>
          </p:nvSpPr>
          <p:spPr>
            <a:xfrm>
              <a:off x="5851685"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2" name="Text Box 17">
              <a:extLst>
                <a:ext uri="{FF2B5EF4-FFF2-40B4-BE49-F238E27FC236}">
                  <a16:creationId xmlns:a16="http://schemas.microsoft.com/office/drawing/2014/main" id="{CCF6B88E-A329-0807-9795-702EC12E5C80}"/>
                </a:ext>
              </a:extLst>
            </p:cNvPr>
            <p:cNvSpPr txBox="1">
              <a:spLocks noChangeArrowheads="1"/>
            </p:cNvSpPr>
            <p:nvPr/>
          </p:nvSpPr>
          <p:spPr bwMode="auto">
            <a:xfrm>
              <a:off x="5875549" y="1711039"/>
              <a:ext cx="1013249" cy="383758"/>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storage</a:t>
              </a:r>
              <a:r>
                <a:rPr lang="en-GB" sz="789" dirty="0">
                  <a:solidFill>
                    <a:srgbClr val="FFFFFF"/>
                  </a:solidFill>
                  <a:latin typeface="Calibri" panose="020F0502020204030204"/>
                </a:rPr>
                <a:t> </a:t>
              </a:r>
              <a:br>
                <a:rPr lang="en-GB" sz="789" dirty="0">
                  <a:solidFill>
                    <a:srgbClr val="FFFFFF"/>
                  </a:solidFill>
                  <a:latin typeface="Calibri" panose="020F0502020204030204"/>
                </a:rPr>
              </a:br>
              <a:r>
                <a:rPr lang="en-GB" sz="789" dirty="0">
                  <a:solidFill>
                    <a:srgbClr val="FFFFFF"/>
                  </a:solidFill>
                  <a:latin typeface="Calibri" panose="020F0502020204030204"/>
                </a:rPr>
                <a:t>(optional)</a:t>
              </a:r>
            </a:p>
          </p:txBody>
        </p:sp>
      </p:grpSp>
      <p:grpSp>
        <p:nvGrpSpPr>
          <p:cNvPr id="63" name="Gruppieren 62">
            <a:extLst>
              <a:ext uri="{FF2B5EF4-FFF2-40B4-BE49-F238E27FC236}">
                <a16:creationId xmlns:a16="http://schemas.microsoft.com/office/drawing/2014/main" id="{E7202516-74F5-C217-3B6A-D29EDC585860}"/>
              </a:ext>
            </a:extLst>
          </p:cNvPr>
          <p:cNvGrpSpPr/>
          <p:nvPr/>
        </p:nvGrpSpPr>
        <p:grpSpPr>
          <a:xfrm>
            <a:off x="7743147" y="1742844"/>
            <a:ext cx="1128000" cy="333317"/>
            <a:chOff x="6988209" y="1719615"/>
            <a:chExt cx="1053141" cy="382960"/>
          </a:xfrm>
          <a:solidFill>
            <a:schemeClr val="accent1"/>
          </a:solidFill>
        </p:grpSpPr>
        <p:sp>
          <p:nvSpPr>
            <p:cNvPr id="64" name="Chevron 102">
              <a:extLst>
                <a:ext uri="{FF2B5EF4-FFF2-40B4-BE49-F238E27FC236}">
                  <a16:creationId xmlns:a16="http://schemas.microsoft.com/office/drawing/2014/main" id="{4D172A24-69CB-CEE9-9773-0F34C5A0DEF2}"/>
                </a:ext>
              </a:extLst>
            </p:cNvPr>
            <p:cNvSpPr/>
            <p:nvPr/>
          </p:nvSpPr>
          <p:spPr>
            <a:xfrm>
              <a:off x="6988209" y="1719615"/>
              <a:ext cx="1053141" cy="382960"/>
            </a:xfrm>
            <a:prstGeom prst="chevron">
              <a:avLst/>
            </a:prstGeom>
            <a:grp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5" name="Text Box 19">
              <a:extLst>
                <a:ext uri="{FF2B5EF4-FFF2-40B4-BE49-F238E27FC236}">
                  <a16:creationId xmlns:a16="http://schemas.microsoft.com/office/drawing/2014/main" id="{9C2C77EE-D3FC-7A77-48B2-DE338F52C2DE}"/>
                </a:ext>
              </a:extLst>
            </p:cNvPr>
            <p:cNvSpPr txBox="1">
              <a:spLocks noChangeArrowheads="1"/>
            </p:cNvSpPr>
            <p:nvPr/>
          </p:nvSpPr>
          <p:spPr bwMode="auto">
            <a:xfrm>
              <a:off x="7075882" y="1780807"/>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transportation</a:t>
              </a:r>
              <a:endParaRPr lang="en-GB" sz="926" b="1" dirty="0">
                <a:solidFill>
                  <a:srgbClr val="FFFFFF"/>
                </a:solidFill>
                <a:latin typeface="Calibri" panose="020F0502020204030204"/>
              </a:endParaRPr>
            </a:p>
          </p:txBody>
        </p:sp>
      </p:grpSp>
      <p:grpSp>
        <p:nvGrpSpPr>
          <p:cNvPr id="66" name="Gruppieren 65">
            <a:extLst>
              <a:ext uri="{FF2B5EF4-FFF2-40B4-BE49-F238E27FC236}">
                <a16:creationId xmlns:a16="http://schemas.microsoft.com/office/drawing/2014/main" id="{C2DB2EBD-9367-BEC1-736C-F559CFE3393A}"/>
              </a:ext>
            </a:extLst>
          </p:cNvPr>
          <p:cNvGrpSpPr/>
          <p:nvPr/>
        </p:nvGrpSpPr>
        <p:grpSpPr>
          <a:xfrm>
            <a:off x="3403024" y="1743108"/>
            <a:ext cx="1128000" cy="333317"/>
            <a:chOff x="3578636" y="1719615"/>
            <a:chExt cx="1088205" cy="382960"/>
          </a:xfrm>
          <a:solidFill>
            <a:schemeClr val="accent1"/>
          </a:solidFill>
        </p:grpSpPr>
        <p:sp>
          <p:nvSpPr>
            <p:cNvPr id="67" name="Chevron 94">
              <a:extLst>
                <a:ext uri="{FF2B5EF4-FFF2-40B4-BE49-F238E27FC236}">
                  <a16:creationId xmlns:a16="http://schemas.microsoft.com/office/drawing/2014/main" id="{7C5786D3-D597-7217-5FC4-523B41340204}"/>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68" name="Text Box 15">
              <a:extLst>
                <a:ext uri="{FF2B5EF4-FFF2-40B4-BE49-F238E27FC236}">
                  <a16:creationId xmlns:a16="http://schemas.microsoft.com/office/drawing/2014/main" id="{3B6224B6-DFD9-D081-E89E-0AF977857E8B}"/>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collection</a:t>
              </a:r>
            </a:p>
          </p:txBody>
        </p:sp>
      </p:grpSp>
      <p:grpSp>
        <p:nvGrpSpPr>
          <p:cNvPr id="69" name="Gruppieren 68">
            <a:extLst>
              <a:ext uri="{FF2B5EF4-FFF2-40B4-BE49-F238E27FC236}">
                <a16:creationId xmlns:a16="http://schemas.microsoft.com/office/drawing/2014/main" id="{FC4E9002-BBE6-8690-30BB-126C3FE8C43E}"/>
              </a:ext>
            </a:extLst>
          </p:cNvPr>
          <p:cNvGrpSpPr/>
          <p:nvPr/>
        </p:nvGrpSpPr>
        <p:grpSpPr>
          <a:xfrm>
            <a:off x="8828175" y="1755569"/>
            <a:ext cx="1128000" cy="333317"/>
            <a:chOff x="8127149" y="1721932"/>
            <a:chExt cx="1053141" cy="382960"/>
          </a:xfrm>
          <a:solidFill>
            <a:schemeClr val="accent1"/>
          </a:solidFill>
        </p:grpSpPr>
        <p:sp>
          <p:nvSpPr>
            <p:cNvPr id="70" name="Chevron 102">
              <a:extLst>
                <a:ext uri="{FF2B5EF4-FFF2-40B4-BE49-F238E27FC236}">
                  <a16:creationId xmlns:a16="http://schemas.microsoft.com/office/drawing/2014/main" id="{08036A46-6971-78EB-8CBA-40AC01CA7DA4}"/>
                </a:ext>
              </a:extLst>
            </p:cNvPr>
            <p:cNvSpPr/>
            <p:nvPr/>
          </p:nvSpPr>
          <p:spPr>
            <a:xfrm>
              <a:off x="8127149" y="1721932"/>
              <a:ext cx="1053141" cy="382960"/>
            </a:xfrm>
            <a:prstGeom prst="chevron">
              <a:avLst/>
            </a:prstGeom>
            <a:grpFill/>
            <a:ln>
              <a:solidFill>
                <a:schemeClr val="bg1">
                  <a:lumMod val="65000"/>
                </a:schemeClr>
              </a:solidFill>
            </a:ln>
          </p:spPr>
          <p:txBody>
            <a:bodyPr lIns="0" tIns="0" rIns="0" bIns="0" rtlCol="0" anchor="ctr">
              <a:noAutofit/>
            </a:bodyPr>
            <a:lstStyle/>
            <a:p>
              <a:pPr algn="ctr" defTabSz="287415">
                <a:spcBef>
                  <a:spcPts val="261"/>
                </a:spcBef>
              </a:pPr>
              <a:endParaRPr lang="en-GB" sz="783" dirty="0">
                <a:solidFill>
                  <a:srgbClr val="FFFFFF"/>
                </a:solidFill>
                <a:latin typeface="Calibri" panose="020F0502020204030204"/>
              </a:endParaRPr>
            </a:p>
          </p:txBody>
        </p:sp>
        <p:sp>
          <p:nvSpPr>
            <p:cNvPr id="71" name="Text Box 19">
              <a:extLst>
                <a:ext uri="{FF2B5EF4-FFF2-40B4-BE49-F238E27FC236}">
                  <a16:creationId xmlns:a16="http://schemas.microsoft.com/office/drawing/2014/main" id="{3971EB97-A1CF-6F69-DD89-8237D1B94B3B}"/>
                </a:ext>
              </a:extLst>
            </p:cNvPr>
            <p:cNvSpPr txBox="1">
              <a:spLocks noChangeArrowheads="1"/>
            </p:cNvSpPr>
            <p:nvPr/>
          </p:nvSpPr>
          <p:spPr bwMode="auto">
            <a:xfrm>
              <a:off x="8220609" y="1788986"/>
              <a:ext cx="945699"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b="1" dirty="0">
                  <a:solidFill>
                    <a:srgbClr val="FFFFFF"/>
                  </a:solidFill>
                  <a:latin typeface="Calibri" panose="020F0502020204030204"/>
                </a:rPr>
                <a:t>recycling</a:t>
              </a:r>
            </a:p>
          </p:txBody>
        </p:sp>
      </p:grpSp>
      <p:sp>
        <p:nvSpPr>
          <p:cNvPr id="7" name="Rechteck 6">
            <a:extLst>
              <a:ext uri="{FF2B5EF4-FFF2-40B4-BE49-F238E27FC236}">
                <a16:creationId xmlns:a16="http://schemas.microsoft.com/office/drawing/2014/main" id="{64B59527-8228-5C70-AAA7-A554DEDE3EFA}"/>
              </a:ext>
            </a:extLst>
          </p:cNvPr>
          <p:cNvSpPr/>
          <p:nvPr/>
        </p:nvSpPr>
        <p:spPr>
          <a:xfrm>
            <a:off x="3766751" y="2857031"/>
            <a:ext cx="532668" cy="532668"/>
          </a:xfrm>
          <a:prstGeom prst="rect">
            <a:avLst/>
          </a:prstGeom>
          <a:no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6" name="Rechteck 75">
            <a:extLst>
              <a:ext uri="{FF2B5EF4-FFF2-40B4-BE49-F238E27FC236}">
                <a16:creationId xmlns:a16="http://schemas.microsoft.com/office/drawing/2014/main" id="{7A606076-C46B-86C3-2516-2B88A9CA1046}"/>
              </a:ext>
            </a:extLst>
          </p:cNvPr>
          <p:cNvSpPr/>
          <p:nvPr/>
        </p:nvSpPr>
        <p:spPr>
          <a:xfrm>
            <a:off x="3818142" y="3907263"/>
            <a:ext cx="501333" cy="352855"/>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78" name="Line 64">
            <a:extLst>
              <a:ext uri="{FF2B5EF4-FFF2-40B4-BE49-F238E27FC236}">
                <a16:creationId xmlns:a16="http://schemas.microsoft.com/office/drawing/2014/main" id="{0C9608C7-F54C-F090-5CFB-E2C5B5EFB88E}"/>
              </a:ext>
            </a:extLst>
          </p:cNvPr>
          <p:cNvSpPr>
            <a:spLocks noChangeShapeType="1"/>
          </p:cNvSpPr>
          <p:nvPr/>
        </p:nvSpPr>
        <p:spPr bwMode="auto">
          <a:xfrm>
            <a:off x="5019072" y="3214551"/>
            <a:ext cx="0" cy="924333"/>
          </a:xfrm>
          <a:prstGeom prst="line">
            <a:avLst/>
          </a:prstGeom>
          <a:noFill/>
          <a:ln w="25400">
            <a:solidFill>
              <a:schemeClr val="accent5"/>
            </a:solidFill>
            <a:round/>
            <a:headEnd type="triangle" w="med" len="med"/>
            <a:tailEnd type="none" w="med" len="med"/>
          </a:ln>
        </p:spPr>
        <p:txBody>
          <a:bodyPr wrap="none" lIns="72307" tIns="34707" rIns="72307" bIns="34707">
            <a:spAutoFit/>
          </a:bodyPr>
          <a:lstStyle/>
          <a:p>
            <a:pPr defTabSz="530612"/>
            <a:endParaRPr lang="en-GB" sz="883" dirty="0">
              <a:solidFill>
                <a:srgbClr val="000000"/>
              </a:solidFill>
              <a:latin typeface="Calibri" panose="020F0502020204030204"/>
            </a:endParaRPr>
          </a:p>
        </p:txBody>
      </p:sp>
      <p:sp>
        <p:nvSpPr>
          <p:cNvPr id="101" name="Line 65">
            <a:extLst>
              <a:ext uri="{FF2B5EF4-FFF2-40B4-BE49-F238E27FC236}">
                <a16:creationId xmlns:a16="http://schemas.microsoft.com/office/drawing/2014/main" id="{4EAC92BF-6333-C5D0-404C-4438B44EEDCD}"/>
              </a:ext>
            </a:extLst>
          </p:cNvPr>
          <p:cNvSpPr>
            <a:spLocks noChangeShapeType="1"/>
          </p:cNvSpPr>
          <p:nvPr/>
        </p:nvSpPr>
        <p:spPr bwMode="auto">
          <a:xfrm>
            <a:off x="8781117" y="2853422"/>
            <a:ext cx="313331" cy="0"/>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104" name="TextBox 8">
            <a:extLst>
              <a:ext uri="{FF2B5EF4-FFF2-40B4-BE49-F238E27FC236}">
                <a16:creationId xmlns:a16="http://schemas.microsoft.com/office/drawing/2014/main" id="{7CBABF54-BD05-47E3-EAB7-BBECC561F286}"/>
              </a:ext>
            </a:extLst>
          </p:cNvPr>
          <p:cNvSpPr txBox="1"/>
          <p:nvPr/>
        </p:nvSpPr>
        <p:spPr>
          <a:xfrm rot="16200000">
            <a:off x="193888" y="3459968"/>
            <a:ext cx="1270114" cy="191168"/>
          </a:xfrm>
          <a:prstGeom prst="rect">
            <a:avLst/>
          </a:prstGeom>
          <a:noFill/>
        </p:spPr>
        <p:txBody>
          <a:bodyPr wrap="square" lIns="0" tIns="0" rIns="0" bIns="0" rtlCol="0">
            <a:noAutofit/>
          </a:bodyPr>
          <a:lstStyle/>
          <a:p>
            <a:pPr algn="ctr" defTabSz="287415">
              <a:spcBef>
                <a:spcPts val="261"/>
              </a:spcBef>
            </a:pPr>
            <a:r>
              <a:rPr lang="en-GB" sz="913" b="1" kern="0" dirty="0">
                <a:solidFill>
                  <a:srgbClr val="009252"/>
                </a:solidFill>
                <a:latin typeface="Corbel" pitchFamily="34" charset="0"/>
              </a:rPr>
              <a:t>Household packaging</a:t>
            </a:r>
          </a:p>
          <a:p>
            <a:pPr algn="ctr" defTabSz="287415">
              <a:spcBef>
                <a:spcPts val="261"/>
              </a:spcBef>
            </a:pPr>
            <a:endParaRPr lang="en-GB" sz="913" b="1" kern="0" dirty="0">
              <a:solidFill>
                <a:srgbClr val="009252"/>
              </a:solidFill>
              <a:latin typeface="Corbel" pitchFamily="34" charset="0"/>
            </a:endParaRPr>
          </a:p>
        </p:txBody>
      </p:sp>
      <p:sp>
        <p:nvSpPr>
          <p:cNvPr id="107" name="Text Box 78">
            <a:extLst>
              <a:ext uri="{FF2B5EF4-FFF2-40B4-BE49-F238E27FC236}">
                <a16:creationId xmlns:a16="http://schemas.microsoft.com/office/drawing/2014/main" id="{FC72CE84-D60B-071B-F00E-1D90BF2203BE}"/>
              </a:ext>
            </a:extLst>
          </p:cNvPr>
          <p:cNvSpPr txBox="1">
            <a:spLocks noChangeArrowheads="1"/>
          </p:cNvSpPr>
          <p:nvPr/>
        </p:nvSpPr>
        <p:spPr bwMode="auto">
          <a:xfrm>
            <a:off x="1552423" y="2226387"/>
            <a:ext cx="1673823" cy="212815"/>
          </a:xfrm>
          <a:prstGeom prst="rect">
            <a:avLst/>
          </a:prstGeom>
          <a:noFill/>
          <a:ln w="9525">
            <a:noFill/>
            <a:miter lim="800000"/>
            <a:headEnd/>
            <a:tailEnd/>
          </a:ln>
        </p:spPr>
        <p:txBody>
          <a:bodyPr wrap="square">
            <a:spAutoFit/>
          </a:bodyPr>
          <a:lstStyle/>
          <a:p>
            <a:pPr defTabSz="530612">
              <a:spcBef>
                <a:spcPct val="50000"/>
              </a:spcBef>
            </a:pPr>
            <a:r>
              <a:rPr lang="en-GB" sz="783" i="1" dirty="0">
                <a:solidFill>
                  <a:srgbClr val="009252"/>
                </a:solidFill>
                <a:latin typeface="Calibri" panose="020F0502020204030204"/>
              </a:rPr>
              <a:t>Shared use</a:t>
            </a:r>
          </a:p>
        </p:txBody>
      </p:sp>
      <p:sp>
        <p:nvSpPr>
          <p:cNvPr id="108" name="Rectangle 7">
            <a:extLst>
              <a:ext uri="{FF2B5EF4-FFF2-40B4-BE49-F238E27FC236}">
                <a16:creationId xmlns:a16="http://schemas.microsoft.com/office/drawing/2014/main" id="{1467FF16-3E85-406B-67E9-9766F6197B1E}"/>
              </a:ext>
            </a:extLst>
          </p:cNvPr>
          <p:cNvSpPr/>
          <p:nvPr/>
        </p:nvSpPr>
        <p:spPr>
          <a:xfrm>
            <a:off x="1637854" y="2487748"/>
            <a:ext cx="3582736" cy="2007665"/>
          </a:xfrm>
          <a:prstGeom prst="rect">
            <a:avLst/>
          </a:prstGeom>
          <a:noFill/>
          <a:ln w="12700">
            <a:solidFill>
              <a:schemeClr val="accent6"/>
            </a:solidFill>
            <a:prstDash val="dash"/>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110" name="Text Box 70">
            <a:extLst>
              <a:ext uri="{FF2B5EF4-FFF2-40B4-BE49-F238E27FC236}">
                <a16:creationId xmlns:a16="http://schemas.microsoft.com/office/drawing/2014/main" id="{EE926786-F29B-5CB2-78E2-2CC14C3523D0}"/>
              </a:ext>
            </a:extLst>
          </p:cNvPr>
          <p:cNvSpPr txBox="1">
            <a:spLocks noChangeArrowheads="1"/>
          </p:cNvSpPr>
          <p:nvPr/>
        </p:nvSpPr>
        <p:spPr bwMode="auto">
          <a:xfrm>
            <a:off x="1643040" y="2842039"/>
            <a:ext cx="1293449"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from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public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points</a:t>
            </a:r>
          </a:p>
        </p:txBody>
      </p:sp>
      <p:sp>
        <p:nvSpPr>
          <p:cNvPr id="111" name="Text Box 74">
            <a:extLst>
              <a:ext uri="{FF2B5EF4-FFF2-40B4-BE49-F238E27FC236}">
                <a16:creationId xmlns:a16="http://schemas.microsoft.com/office/drawing/2014/main" id="{C0E51300-61BA-9AC7-CF0D-218DDC0F7EFB}"/>
              </a:ext>
            </a:extLst>
          </p:cNvPr>
          <p:cNvSpPr txBox="1">
            <a:spLocks noChangeArrowheads="1"/>
          </p:cNvSpPr>
          <p:nvPr/>
        </p:nvSpPr>
        <p:spPr bwMode="auto">
          <a:xfrm>
            <a:off x="1643043" y="3444099"/>
            <a:ext cx="1234664" cy="431537"/>
          </a:xfrm>
          <a:prstGeom prst="rect">
            <a:avLst/>
          </a:prstGeom>
          <a:noFill/>
          <a:ln w="12700">
            <a:noFill/>
            <a:miter lim="800000"/>
            <a:headEnd/>
            <a:tailEnd/>
          </a:ln>
        </p:spPr>
        <p:txBody>
          <a:bodyPr lIns="72307" tIns="34707" rIns="72307" bIns="34707">
            <a:spAutoFit/>
          </a:bodyPr>
          <a:lstStyle/>
          <a:p>
            <a:pPr defTabSz="795918" fontAlgn="base">
              <a:spcBef>
                <a:spcPct val="50000"/>
              </a:spcBef>
              <a:spcAft>
                <a:spcPct val="0"/>
              </a:spcAft>
              <a:buClr>
                <a:srgbClr val="41474C"/>
              </a:buClr>
            </a:pPr>
            <a:r>
              <a:rPr kumimoji="1" lang="en-GB" sz="783" dirty="0">
                <a:solidFill>
                  <a:srgbClr val="41474C"/>
                </a:solidFill>
                <a:latin typeface="Calibri" panose="020F0502020204030204" pitchFamily="34" charset="0"/>
                <a:cs typeface="Arial" charset="0"/>
              </a:rPr>
              <a:t>Bin collection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from small </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businesses</a:t>
            </a:r>
          </a:p>
        </p:txBody>
      </p:sp>
      <p:grpSp>
        <p:nvGrpSpPr>
          <p:cNvPr id="113" name="Gruppieren 112">
            <a:extLst>
              <a:ext uri="{FF2B5EF4-FFF2-40B4-BE49-F238E27FC236}">
                <a16:creationId xmlns:a16="http://schemas.microsoft.com/office/drawing/2014/main" id="{D4BFA17D-3E3B-A47C-0CCC-F9BDEE9BADBC}"/>
              </a:ext>
            </a:extLst>
          </p:cNvPr>
          <p:cNvGrpSpPr/>
          <p:nvPr/>
        </p:nvGrpSpPr>
        <p:grpSpPr>
          <a:xfrm>
            <a:off x="4927117" y="2335544"/>
            <a:ext cx="1377028" cy="864690"/>
            <a:chOff x="4861572" y="2223413"/>
            <a:chExt cx="1784713" cy="1120693"/>
          </a:xfrm>
        </p:grpSpPr>
        <p:sp>
          <p:nvSpPr>
            <p:cNvPr id="114" name="Line 36">
              <a:extLst>
                <a:ext uri="{FF2B5EF4-FFF2-40B4-BE49-F238E27FC236}">
                  <a16:creationId xmlns:a16="http://schemas.microsoft.com/office/drawing/2014/main" id="{F50764E3-C002-F526-E415-93C608818E93}"/>
                </a:ext>
              </a:extLst>
            </p:cNvPr>
            <p:cNvSpPr>
              <a:spLocks noChangeShapeType="1"/>
            </p:cNvSpPr>
            <p:nvPr/>
          </p:nvSpPr>
          <p:spPr bwMode="auto">
            <a:xfrm rot="16200000" flipV="1">
              <a:off x="4674694" y="2842319"/>
              <a:ext cx="609150" cy="0"/>
            </a:xfrm>
            <a:prstGeom prst="line">
              <a:avLst/>
            </a:prstGeom>
            <a:noFill/>
            <a:ln w="22225">
              <a:solidFill>
                <a:schemeClr val="accent5"/>
              </a:solidFill>
              <a:round/>
              <a:headEnd type="none" w="med" len="med"/>
              <a:tailEnd type="non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5" name="Text Box 50">
              <a:extLst>
                <a:ext uri="{FF2B5EF4-FFF2-40B4-BE49-F238E27FC236}">
                  <a16:creationId xmlns:a16="http://schemas.microsoft.com/office/drawing/2014/main" id="{E4ED9179-36A7-B697-4ED4-FA6B04821568}"/>
                </a:ext>
              </a:extLst>
            </p:cNvPr>
            <p:cNvSpPr txBox="1">
              <a:spLocks noChangeArrowheads="1"/>
            </p:cNvSpPr>
            <p:nvPr/>
          </p:nvSpPr>
          <p:spPr bwMode="auto">
            <a:xfrm>
              <a:off x="5368357" y="2223413"/>
              <a:ext cx="1277928" cy="559299"/>
            </a:xfrm>
            <a:prstGeom prst="rect">
              <a:avLst/>
            </a:prstGeom>
            <a:noFill/>
            <a:ln w="12700">
              <a:noFill/>
              <a:miter lim="800000"/>
              <a:headEnd/>
              <a:tailEnd/>
            </a:ln>
          </p:spPr>
          <p:txBody>
            <a:bodyPr wrap="square" lIns="72307" tIns="34707" rIns="72307" bIns="34707">
              <a:spAutoFit/>
            </a:bodyPr>
            <a:lstStyle/>
            <a:p>
              <a:pPr algn="ctr" defTabSz="795918" fontAlgn="base">
                <a:spcBef>
                  <a:spcPct val="50000"/>
                </a:spcBef>
                <a:spcAft>
                  <a:spcPct val="0"/>
                </a:spcAft>
                <a:buClr>
                  <a:srgbClr val="41474C"/>
                </a:buClr>
              </a:pPr>
              <a:r>
                <a:rPr kumimoji="1" lang="en-GB" sz="783" i="1" dirty="0">
                  <a:solidFill>
                    <a:srgbClr val="009252"/>
                  </a:solidFill>
                  <a:latin typeface="Calibri" panose="020F0502020204030204" pitchFamily="34" charset="0"/>
                  <a:cs typeface="Arial" charset="0"/>
                </a:rPr>
                <a:t>Collected material </a:t>
              </a:r>
              <a:br>
                <a:rPr kumimoji="1" lang="en-GB" sz="783" i="1" dirty="0">
                  <a:solidFill>
                    <a:srgbClr val="009252"/>
                  </a:solidFill>
                  <a:latin typeface="Calibri" panose="020F0502020204030204" pitchFamily="34" charset="0"/>
                  <a:cs typeface="Arial" charset="0"/>
                </a:rPr>
              </a:br>
              <a:r>
                <a:rPr kumimoji="1" lang="en-GB" sz="783" i="1" dirty="0">
                  <a:solidFill>
                    <a:srgbClr val="009252"/>
                  </a:solidFill>
                  <a:latin typeface="Calibri" panose="020F0502020204030204" pitchFamily="34" charset="0"/>
                  <a:cs typeface="Arial" charset="0"/>
                </a:rPr>
                <a:t>to co-using household systems</a:t>
              </a:r>
            </a:p>
          </p:txBody>
        </p:sp>
        <p:sp>
          <p:nvSpPr>
            <p:cNvPr id="116" name="Line 36">
              <a:extLst>
                <a:ext uri="{FF2B5EF4-FFF2-40B4-BE49-F238E27FC236}">
                  <a16:creationId xmlns:a16="http://schemas.microsoft.com/office/drawing/2014/main" id="{93D0F232-4410-FCBD-384D-6889C43CF591}"/>
                </a:ext>
              </a:extLst>
            </p:cNvPr>
            <p:cNvSpPr>
              <a:spLocks noChangeShapeType="1"/>
            </p:cNvSpPr>
            <p:nvPr/>
          </p:nvSpPr>
          <p:spPr bwMode="auto">
            <a:xfrm flipV="1">
              <a:off x="4979280" y="2549850"/>
              <a:ext cx="446709" cy="0"/>
            </a:xfrm>
            <a:prstGeom prst="line">
              <a:avLst/>
            </a:prstGeom>
            <a:noFill/>
            <a:ln w="22225">
              <a:solidFill>
                <a:schemeClr val="accent5"/>
              </a:solidFill>
              <a:round/>
              <a:headEnd/>
              <a:tailEnd type="triangle" w="med" len="med"/>
            </a:ln>
          </p:spPr>
          <p:txBody>
            <a:bodyPr lIns="72307" tIns="34707" rIns="72307" bIns="34707">
              <a:spAutoFit/>
            </a:bodyPr>
            <a:lstStyle/>
            <a:p>
              <a:pPr defTabSz="530612"/>
              <a:endParaRPr lang="en-GB" sz="783" dirty="0">
                <a:solidFill>
                  <a:srgbClr val="000000"/>
                </a:solidFill>
                <a:latin typeface="Calibri" panose="020F0502020204030204"/>
              </a:endParaRPr>
            </a:p>
          </p:txBody>
        </p:sp>
        <p:sp>
          <p:nvSpPr>
            <p:cNvPr id="117" name="Ellipse 116">
              <a:extLst>
                <a:ext uri="{FF2B5EF4-FFF2-40B4-BE49-F238E27FC236}">
                  <a16:creationId xmlns:a16="http://schemas.microsoft.com/office/drawing/2014/main" id="{D3ADC3C7-580F-3515-274B-75D18B96E3A7}"/>
                </a:ext>
              </a:extLst>
            </p:cNvPr>
            <p:cNvSpPr/>
            <p:nvPr/>
          </p:nvSpPr>
          <p:spPr>
            <a:xfrm>
              <a:off x="4861572" y="3111427"/>
              <a:ext cx="230909" cy="232679"/>
            </a:xfrm>
            <a:prstGeom prst="ellipse">
              <a:avLst/>
            </a:prstGeom>
            <a:solidFill>
              <a:srgbClr val="009252"/>
            </a:solidFill>
            <a:ln>
              <a:solidFill>
                <a:schemeClr val="bg1"/>
              </a:solidFill>
            </a:ln>
          </p:spPr>
          <p:txBody>
            <a:bodyPr lIns="0" tIns="0" rIns="0" bIns="0" rtlCol="0" anchor="ctr">
              <a:noAutofit/>
            </a:bodyPr>
            <a:lstStyle/>
            <a:p>
              <a:pPr algn="ctr" defTabSz="287415">
                <a:spcBef>
                  <a:spcPts val="261"/>
                </a:spcBef>
              </a:pPr>
              <a:r>
                <a:rPr lang="en-GB" sz="697" kern="0" dirty="0">
                  <a:solidFill>
                    <a:srgbClr val="FFFFFF"/>
                  </a:solidFill>
                  <a:latin typeface="Corbel" pitchFamily="34" charset="0"/>
                </a:rPr>
                <a:t>%</a:t>
              </a:r>
              <a:endParaRPr lang="en-GB" sz="957" kern="0" dirty="0">
                <a:solidFill>
                  <a:srgbClr val="FFFFFF"/>
                </a:solidFill>
                <a:latin typeface="Corbel" pitchFamily="34" charset="0"/>
              </a:endParaRPr>
            </a:p>
          </p:txBody>
        </p:sp>
      </p:grpSp>
      <p:pic>
        <p:nvPicPr>
          <p:cNvPr id="31" name="Grafik 30">
            <a:extLst>
              <a:ext uri="{FF2B5EF4-FFF2-40B4-BE49-F238E27FC236}">
                <a16:creationId xmlns:a16="http://schemas.microsoft.com/office/drawing/2014/main" id="{4D9EE1D9-1BEE-40A6-A4AA-4566BEA9F041}"/>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63362" y="3958605"/>
            <a:ext cx="313331" cy="313331"/>
          </a:xfrm>
          <a:prstGeom prst="rect">
            <a:avLst/>
          </a:prstGeom>
        </p:spPr>
      </p:pic>
      <p:grpSp>
        <p:nvGrpSpPr>
          <p:cNvPr id="129" name="Gruppieren 128">
            <a:extLst>
              <a:ext uri="{FF2B5EF4-FFF2-40B4-BE49-F238E27FC236}">
                <a16:creationId xmlns:a16="http://schemas.microsoft.com/office/drawing/2014/main" id="{FBF93CC1-9CF2-8429-8327-190213A4D69D}"/>
              </a:ext>
            </a:extLst>
          </p:cNvPr>
          <p:cNvGrpSpPr/>
          <p:nvPr/>
        </p:nvGrpSpPr>
        <p:grpSpPr>
          <a:xfrm>
            <a:off x="4488056" y="1746838"/>
            <a:ext cx="1128000" cy="333317"/>
            <a:chOff x="3578636" y="1719615"/>
            <a:chExt cx="1088205" cy="382960"/>
          </a:xfrm>
          <a:solidFill>
            <a:schemeClr val="accent1"/>
          </a:solidFill>
        </p:grpSpPr>
        <p:sp>
          <p:nvSpPr>
            <p:cNvPr id="130" name="Chevron 94">
              <a:extLst>
                <a:ext uri="{FF2B5EF4-FFF2-40B4-BE49-F238E27FC236}">
                  <a16:creationId xmlns:a16="http://schemas.microsoft.com/office/drawing/2014/main" id="{894AB112-034A-EBE4-93E1-21A4F9BF5567}"/>
                </a:ext>
              </a:extLst>
            </p:cNvPr>
            <p:cNvSpPr/>
            <p:nvPr/>
          </p:nvSpPr>
          <p:spPr>
            <a:xfrm>
              <a:off x="3578636" y="1719615"/>
              <a:ext cx="1053141" cy="382960"/>
            </a:xfrm>
            <a:prstGeom prst="chevron">
              <a:avLst/>
            </a:prstGeom>
            <a:solidFill>
              <a:schemeClr val="accent1"/>
            </a:solidFill>
            <a:ln>
              <a:solidFill>
                <a:schemeClr val="bg1">
                  <a:lumMod val="65000"/>
                </a:schemeClr>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219" kern="0" dirty="0">
                <a:solidFill>
                  <a:srgbClr val="FFFFFF"/>
                </a:solidFill>
                <a:latin typeface="Corbel" pitchFamily="34" charset="0"/>
              </a:endParaRPr>
            </a:p>
          </p:txBody>
        </p:sp>
        <p:sp>
          <p:nvSpPr>
            <p:cNvPr id="131" name="Text Box 15">
              <a:extLst>
                <a:ext uri="{FF2B5EF4-FFF2-40B4-BE49-F238E27FC236}">
                  <a16:creationId xmlns:a16="http://schemas.microsoft.com/office/drawing/2014/main" id="{525519D6-6D2E-1AD3-79EB-BB03DA449E99}"/>
                </a:ext>
              </a:extLst>
            </p:cNvPr>
            <p:cNvSpPr txBox="1">
              <a:spLocks noChangeArrowheads="1"/>
            </p:cNvSpPr>
            <p:nvPr/>
          </p:nvSpPr>
          <p:spPr bwMode="auto">
            <a:xfrm>
              <a:off x="3653593" y="1780807"/>
              <a:ext cx="1013248" cy="244226"/>
            </a:xfrm>
            <a:prstGeom prst="rect">
              <a:avLst/>
            </a:prstGeom>
            <a:noFill/>
            <a:ln w="12700">
              <a:noFill/>
              <a:miter lim="800000"/>
              <a:headEnd/>
              <a:tailEnd/>
            </a:ln>
          </p:spPr>
          <p:txBody>
            <a:bodyPr lIns="72307" tIns="34707" rIns="72307" bIns="34707" anchor="ctr">
              <a:spAutoFit/>
            </a:bodyPr>
            <a:lstStyle/>
            <a:p>
              <a:pPr algn="ctr" defTabSz="530612">
                <a:spcBef>
                  <a:spcPct val="50000"/>
                </a:spcBef>
              </a:pPr>
              <a:r>
                <a:rPr lang="en-GB" sz="926" dirty="0">
                  <a:solidFill>
                    <a:srgbClr val="FFFFFF"/>
                  </a:solidFill>
                  <a:latin typeface="Calibri" panose="020F0502020204030204"/>
                </a:rPr>
                <a:t>transfer</a:t>
              </a:r>
            </a:p>
          </p:txBody>
        </p:sp>
      </p:grpSp>
      <p:grpSp>
        <p:nvGrpSpPr>
          <p:cNvPr id="145" name="Grafik 30">
            <a:extLst>
              <a:ext uri="{FF2B5EF4-FFF2-40B4-BE49-F238E27FC236}">
                <a16:creationId xmlns:a16="http://schemas.microsoft.com/office/drawing/2014/main" id="{CFE6AA89-4FB6-94B6-7B67-12C08C03072A}"/>
              </a:ext>
            </a:extLst>
          </p:cNvPr>
          <p:cNvGrpSpPr/>
          <p:nvPr/>
        </p:nvGrpSpPr>
        <p:grpSpPr>
          <a:xfrm>
            <a:off x="3853804" y="3972026"/>
            <a:ext cx="426173" cy="259876"/>
            <a:chOff x="3744051" y="3270351"/>
            <a:chExt cx="539124" cy="328753"/>
          </a:xfrm>
          <a:solidFill>
            <a:schemeClr val="accent1"/>
          </a:solidFill>
        </p:grpSpPr>
        <p:grpSp>
          <p:nvGrpSpPr>
            <p:cNvPr id="146" name="Grafik 30">
              <a:extLst>
                <a:ext uri="{FF2B5EF4-FFF2-40B4-BE49-F238E27FC236}">
                  <a16:creationId xmlns:a16="http://schemas.microsoft.com/office/drawing/2014/main" id="{87452A6A-6CF4-5474-1628-82532EB8CD71}"/>
                </a:ext>
              </a:extLst>
            </p:cNvPr>
            <p:cNvGrpSpPr/>
            <p:nvPr/>
          </p:nvGrpSpPr>
          <p:grpSpPr>
            <a:xfrm>
              <a:off x="3744051" y="3270351"/>
              <a:ext cx="539124" cy="328753"/>
              <a:chOff x="3744051" y="3270351"/>
              <a:chExt cx="539124" cy="328753"/>
            </a:xfrm>
            <a:grpFill/>
          </p:grpSpPr>
          <p:grpSp>
            <p:nvGrpSpPr>
              <p:cNvPr id="147" name="Grafik 30">
                <a:extLst>
                  <a:ext uri="{FF2B5EF4-FFF2-40B4-BE49-F238E27FC236}">
                    <a16:creationId xmlns:a16="http://schemas.microsoft.com/office/drawing/2014/main" id="{8AE800B1-DEAC-8498-1AE6-8ADC64994209}"/>
                  </a:ext>
                </a:extLst>
              </p:cNvPr>
              <p:cNvGrpSpPr/>
              <p:nvPr/>
            </p:nvGrpSpPr>
            <p:grpSpPr>
              <a:xfrm>
                <a:off x="3744051" y="3270351"/>
                <a:ext cx="539124" cy="328753"/>
                <a:chOff x="3744051" y="3270351"/>
                <a:chExt cx="539124" cy="328753"/>
              </a:xfrm>
              <a:grpFill/>
            </p:grpSpPr>
            <p:sp>
              <p:nvSpPr>
                <p:cNvPr id="148" name="Freihandform: Form 147">
                  <a:extLst>
                    <a:ext uri="{FF2B5EF4-FFF2-40B4-BE49-F238E27FC236}">
                      <a16:creationId xmlns:a16="http://schemas.microsoft.com/office/drawing/2014/main" id="{0E7E9565-3CBA-108F-0EB1-A30DF7C08786}"/>
                    </a:ext>
                  </a:extLst>
                </p:cNvPr>
                <p:cNvSpPr/>
                <p:nvPr/>
              </p:nvSpPr>
              <p:spPr>
                <a:xfrm>
                  <a:off x="415292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15EC236B-DBFE-321A-FCD2-8B667062DAF5}"/>
                    </a:ext>
                  </a:extLst>
                </p:cNvPr>
                <p:cNvSpPr/>
                <p:nvPr/>
              </p:nvSpPr>
              <p:spPr>
                <a:xfrm>
                  <a:off x="385022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F1DAB3D7-BC2D-FA11-E62A-B04A3A306D3F}"/>
                    </a:ext>
                  </a:extLst>
                </p:cNvPr>
                <p:cNvSpPr/>
                <p:nvPr/>
              </p:nvSpPr>
              <p:spPr>
                <a:xfrm>
                  <a:off x="3770366" y="3324541"/>
                  <a:ext cx="512809" cy="274563"/>
                </a:xfrm>
                <a:custGeom>
                  <a:avLst/>
                  <a:gdLst>
                    <a:gd name="connsiteX0" fmla="*/ 506535 w 512809"/>
                    <a:gd name="connsiteY0" fmla="*/ 176070 h 274563"/>
                    <a:gd name="connsiteX1" fmla="*/ 506725 w 512809"/>
                    <a:gd name="connsiteY1" fmla="*/ 175500 h 274563"/>
                    <a:gd name="connsiteX2" fmla="*/ 506725 w 512809"/>
                    <a:gd name="connsiteY2" fmla="*/ 104577 h 274563"/>
                    <a:gd name="connsiteX3" fmla="*/ 505585 w 512809"/>
                    <a:gd name="connsiteY3" fmla="*/ 100394 h 274563"/>
                    <a:gd name="connsiteX4" fmla="*/ 456718 w 512809"/>
                    <a:gd name="connsiteY4" fmla="*/ 11979 h 274563"/>
                    <a:gd name="connsiteX5" fmla="*/ 454056 w 512809"/>
                    <a:gd name="connsiteY5" fmla="*/ 8937 h 274563"/>
                    <a:gd name="connsiteX6" fmla="*/ 442458 w 512809"/>
                    <a:gd name="connsiteY6" fmla="*/ 1331 h 274563"/>
                    <a:gd name="connsiteX7" fmla="*/ 437704 w 512809"/>
                    <a:gd name="connsiteY7" fmla="*/ 0 h 274563"/>
                    <a:gd name="connsiteX8" fmla="*/ 437704 w 512809"/>
                    <a:gd name="connsiteY8" fmla="*/ 0 h 274563"/>
                    <a:gd name="connsiteX9" fmla="*/ 370204 w 512809"/>
                    <a:gd name="connsiteY9" fmla="*/ 0 h 274563"/>
                    <a:gd name="connsiteX10" fmla="*/ 361648 w 512809"/>
                    <a:gd name="connsiteY10" fmla="*/ 8366 h 274563"/>
                    <a:gd name="connsiteX11" fmla="*/ 360697 w 512809"/>
                    <a:gd name="connsiteY11" fmla="*/ 170746 h 274563"/>
                    <a:gd name="connsiteX12" fmla="*/ 144317 w 512809"/>
                    <a:gd name="connsiteY12" fmla="*/ 170746 h 274563"/>
                    <a:gd name="connsiteX13" fmla="*/ 107049 w 512809"/>
                    <a:gd name="connsiteY13" fmla="*/ 157246 h 274563"/>
                    <a:gd name="connsiteX14" fmla="*/ 69782 w 512809"/>
                    <a:gd name="connsiteY14" fmla="*/ 170746 h 274563"/>
                    <a:gd name="connsiteX15" fmla="*/ 12930 w 512809"/>
                    <a:gd name="connsiteY15" fmla="*/ 170746 h 274563"/>
                    <a:gd name="connsiteX16" fmla="*/ 0 w 512809"/>
                    <a:gd name="connsiteY16" fmla="*/ 185958 h 274563"/>
                    <a:gd name="connsiteX17" fmla="*/ 0 w 512809"/>
                    <a:gd name="connsiteY17" fmla="*/ 209155 h 274563"/>
                    <a:gd name="connsiteX18" fmla="*/ 12930 w 512809"/>
                    <a:gd name="connsiteY18" fmla="*/ 224366 h 274563"/>
                    <a:gd name="connsiteX19" fmla="*/ 49056 w 512809"/>
                    <a:gd name="connsiteY19" fmla="*/ 224366 h 274563"/>
                    <a:gd name="connsiteX20" fmla="*/ 107049 w 512809"/>
                    <a:gd name="connsiteY20" fmla="*/ 274563 h 274563"/>
                    <a:gd name="connsiteX21" fmla="*/ 165042 w 512809"/>
                    <a:gd name="connsiteY21" fmla="*/ 224366 h 274563"/>
                    <a:gd name="connsiteX22" fmla="*/ 351951 w 512809"/>
                    <a:gd name="connsiteY22" fmla="*/ 224366 h 274563"/>
                    <a:gd name="connsiteX23" fmla="*/ 409944 w 512809"/>
                    <a:gd name="connsiteY23" fmla="*/ 274563 h 274563"/>
                    <a:gd name="connsiteX24" fmla="*/ 467937 w 512809"/>
                    <a:gd name="connsiteY24" fmla="*/ 223986 h 274563"/>
                    <a:gd name="connsiteX25" fmla="*/ 470599 w 512809"/>
                    <a:gd name="connsiteY25" fmla="*/ 224556 h 274563"/>
                    <a:gd name="connsiteX26" fmla="*/ 505965 w 512809"/>
                    <a:gd name="connsiteY26" fmla="*/ 224556 h 274563"/>
                    <a:gd name="connsiteX27" fmla="*/ 512810 w 512809"/>
                    <a:gd name="connsiteY27" fmla="*/ 217711 h 274563"/>
                    <a:gd name="connsiteX28" fmla="*/ 512810 w 512809"/>
                    <a:gd name="connsiteY28" fmla="*/ 182725 h 274563"/>
                    <a:gd name="connsiteX29" fmla="*/ 506535 w 512809"/>
                    <a:gd name="connsiteY29" fmla="*/ 176070 h 274563"/>
                    <a:gd name="connsiteX30" fmla="*/ 49056 w 512809"/>
                    <a:gd name="connsiteY30" fmla="*/ 207634 h 274563"/>
                    <a:gd name="connsiteX31" fmla="*/ 16923 w 512809"/>
                    <a:gd name="connsiteY31" fmla="*/ 207634 h 274563"/>
                    <a:gd name="connsiteX32" fmla="*/ 16923 w 512809"/>
                    <a:gd name="connsiteY32" fmla="*/ 187859 h 274563"/>
                    <a:gd name="connsiteX33" fmla="*/ 55711 w 512809"/>
                    <a:gd name="connsiteY33" fmla="*/ 187859 h 274563"/>
                    <a:gd name="connsiteX34" fmla="*/ 49056 w 512809"/>
                    <a:gd name="connsiteY34" fmla="*/ 207634 h 274563"/>
                    <a:gd name="connsiteX35" fmla="*/ 107049 w 512809"/>
                    <a:gd name="connsiteY35" fmla="*/ 257641 h 274563"/>
                    <a:gd name="connsiteX36" fmla="*/ 65408 w 512809"/>
                    <a:gd name="connsiteY36" fmla="*/ 216000 h 274563"/>
                    <a:gd name="connsiteX37" fmla="*/ 107049 w 512809"/>
                    <a:gd name="connsiteY37" fmla="*/ 174359 h 274563"/>
                    <a:gd name="connsiteX38" fmla="*/ 148690 w 512809"/>
                    <a:gd name="connsiteY38" fmla="*/ 216000 h 274563"/>
                    <a:gd name="connsiteX39" fmla="*/ 107049 w 512809"/>
                    <a:gd name="connsiteY39" fmla="*/ 257641 h 274563"/>
                    <a:gd name="connsiteX40" fmla="*/ 351761 w 512809"/>
                    <a:gd name="connsiteY40" fmla="*/ 207634 h 274563"/>
                    <a:gd name="connsiteX41" fmla="*/ 164852 w 512809"/>
                    <a:gd name="connsiteY41" fmla="*/ 207634 h 274563"/>
                    <a:gd name="connsiteX42" fmla="*/ 158197 w 512809"/>
                    <a:gd name="connsiteY42" fmla="*/ 187859 h 274563"/>
                    <a:gd name="connsiteX43" fmla="*/ 358225 w 512809"/>
                    <a:gd name="connsiteY43" fmla="*/ 187859 h 274563"/>
                    <a:gd name="connsiteX44" fmla="*/ 351761 w 512809"/>
                    <a:gd name="connsiteY44" fmla="*/ 207634 h 274563"/>
                    <a:gd name="connsiteX45" fmla="*/ 378570 w 512809"/>
                    <a:gd name="connsiteY45" fmla="*/ 17113 h 274563"/>
                    <a:gd name="connsiteX46" fmla="*/ 435232 w 512809"/>
                    <a:gd name="connsiteY46" fmla="*/ 17113 h 274563"/>
                    <a:gd name="connsiteX47" fmla="*/ 442838 w 512809"/>
                    <a:gd name="connsiteY47" fmla="*/ 22246 h 274563"/>
                    <a:gd name="connsiteX48" fmla="*/ 449113 w 512809"/>
                    <a:gd name="connsiteY48" fmla="*/ 33465 h 274563"/>
                    <a:gd name="connsiteX49" fmla="*/ 378380 w 512809"/>
                    <a:gd name="connsiteY49" fmla="*/ 33465 h 274563"/>
                    <a:gd name="connsiteX50" fmla="*/ 378570 w 512809"/>
                    <a:gd name="connsiteY50" fmla="*/ 17113 h 274563"/>
                    <a:gd name="connsiteX51" fmla="*/ 378190 w 512809"/>
                    <a:gd name="connsiteY51" fmla="*/ 50197 h 274563"/>
                    <a:gd name="connsiteX52" fmla="*/ 458430 w 512809"/>
                    <a:gd name="connsiteY52" fmla="*/ 50197 h 274563"/>
                    <a:gd name="connsiteX53" fmla="*/ 489613 w 512809"/>
                    <a:gd name="connsiteY53" fmla="*/ 106859 h 274563"/>
                    <a:gd name="connsiteX54" fmla="*/ 489613 w 512809"/>
                    <a:gd name="connsiteY54" fmla="*/ 123021 h 274563"/>
                    <a:gd name="connsiteX55" fmla="*/ 471169 w 512809"/>
                    <a:gd name="connsiteY55" fmla="*/ 123021 h 274563"/>
                    <a:gd name="connsiteX56" fmla="*/ 465845 w 512809"/>
                    <a:gd name="connsiteY56" fmla="*/ 120739 h 274563"/>
                    <a:gd name="connsiteX57" fmla="*/ 450254 w 512809"/>
                    <a:gd name="connsiteY57" fmla="*/ 104577 h 274563"/>
                    <a:gd name="connsiteX58" fmla="*/ 432761 w 512809"/>
                    <a:gd name="connsiteY58" fmla="*/ 97162 h 274563"/>
                    <a:gd name="connsiteX59" fmla="*/ 377810 w 512809"/>
                    <a:gd name="connsiteY59" fmla="*/ 97162 h 274563"/>
                    <a:gd name="connsiteX60" fmla="*/ 378190 w 512809"/>
                    <a:gd name="connsiteY60" fmla="*/ 50197 h 274563"/>
                    <a:gd name="connsiteX61" fmla="*/ 409754 w 512809"/>
                    <a:gd name="connsiteY61" fmla="*/ 257641 h 274563"/>
                    <a:gd name="connsiteX62" fmla="*/ 368113 w 512809"/>
                    <a:gd name="connsiteY62" fmla="*/ 216000 h 274563"/>
                    <a:gd name="connsiteX63" fmla="*/ 409754 w 512809"/>
                    <a:gd name="connsiteY63" fmla="*/ 174359 h 274563"/>
                    <a:gd name="connsiteX64" fmla="*/ 451394 w 512809"/>
                    <a:gd name="connsiteY64" fmla="*/ 216000 h 274563"/>
                    <a:gd name="connsiteX65" fmla="*/ 409754 w 512809"/>
                    <a:gd name="connsiteY65" fmla="*/ 257641 h 274563"/>
                    <a:gd name="connsiteX66" fmla="*/ 463563 w 512809"/>
                    <a:gd name="connsiteY66" fmla="*/ 182725 h 274563"/>
                    <a:gd name="connsiteX67" fmla="*/ 463563 w 512809"/>
                    <a:gd name="connsiteY67" fmla="*/ 192803 h 274563"/>
                    <a:gd name="connsiteX68" fmla="*/ 409754 w 512809"/>
                    <a:gd name="connsiteY68" fmla="*/ 157437 h 274563"/>
                    <a:gd name="connsiteX69" fmla="*/ 377620 w 512809"/>
                    <a:gd name="connsiteY69" fmla="*/ 167134 h 274563"/>
                    <a:gd name="connsiteX70" fmla="*/ 377810 w 512809"/>
                    <a:gd name="connsiteY70" fmla="*/ 114085 h 274563"/>
                    <a:gd name="connsiteX71" fmla="*/ 432761 w 512809"/>
                    <a:gd name="connsiteY71" fmla="*/ 114085 h 274563"/>
                    <a:gd name="connsiteX72" fmla="*/ 438275 w 512809"/>
                    <a:gd name="connsiteY72" fmla="*/ 116366 h 274563"/>
                    <a:gd name="connsiteX73" fmla="*/ 453866 w 512809"/>
                    <a:gd name="connsiteY73" fmla="*/ 132528 h 274563"/>
                    <a:gd name="connsiteX74" fmla="*/ 471359 w 512809"/>
                    <a:gd name="connsiteY74" fmla="*/ 139944 h 274563"/>
                    <a:gd name="connsiteX75" fmla="*/ 489803 w 512809"/>
                    <a:gd name="connsiteY75" fmla="*/ 139944 h 274563"/>
                    <a:gd name="connsiteX76" fmla="*/ 489803 w 512809"/>
                    <a:gd name="connsiteY76" fmla="*/ 175500 h 274563"/>
                    <a:gd name="connsiteX77" fmla="*/ 489803 w 512809"/>
                    <a:gd name="connsiteY77" fmla="*/ 175880 h 274563"/>
                    <a:gd name="connsiteX78" fmla="*/ 470408 w 512809"/>
                    <a:gd name="connsiteY78" fmla="*/ 175880 h 274563"/>
                    <a:gd name="connsiteX79" fmla="*/ 463563 w 512809"/>
                    <a:gd name="connsiteY79" fmla="*/ 182725 h 274563"/>
                    <a:gd name="connsiteX80" fmla="*/ 498930 w 512809"/>
                    <a:gd name="connsiteY80" fmla="*/ 211056 h 274563"/>
                    <a:gd name="connsiteX81" fmla="*/ 477063 w 512809"/>
                    <a:gd name="connsiteY81" fmla="*/ 211056 h 274563"/>
                    <a:gd name="connsiteX82" fmla="*/ 477063 w 512809"/>
                    <a:gd name="connsiteY82" fmla="*/ 189570 h 274563"/>
                    <a:gd name="connsiteX83" fmla="*/ 498930 w 512809"/>
                    <a:gd name="connsiteY83" fmla="*/ 189570 h 274563"/>
                    <a:gd name="connsiteX84" fmla="*/ 498930 w 512809"/>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2809" h="274563">
                      <a:moveTo>
                        <a:pt x="506535" y="176070"/>
                      </a:moveTo>
                      <a:cubicBezTo>
                        <a:pt x="506535" y="175880"/>
                        <a:pt x="506725" y="175690"/>
                        <a:pt x="506725" y="175500"/>
                      </a:cubicBezTo>
                      <a:lnTo>
                        <a:pt x="506725" y="104577"/>
                      </a:lnTo>
                      <a:cubicBezTo>
                        <a:pt x="506725" y="103056"/>
                        <a:pt x="506345" y="101725"/>
                        <a:pt x="505585" y="100394"/>
                      </a:cubicBezTo>
                      <a:lnTo>
                        <a:pt x="456718" y="11979"/>
                      </a:lnTo>
                      <a:cubicBezTo>
                        <a:pt x="456148" y="10838"/>
                        <a:pt x="455197" y="9697"/>
                        <a:pt x="454056" y="8937"/>
                      </a:cubicBezTo>
                      <a:lnTo>
                        <a:pt x="442458" y="1331"/>
                      </a:lnTo>
                      <a:cubicBezTo>
                        <a:pt x="441127" y="380"/>
                        <a:pt x="439416" y="0"/>
                        <a:pt x="437704" y="0"/>
                      </a:cubicBezTo>
                      <a:lnTo>
                        <a:pt x="437704" y="0"/>
                      </a:lnTo>
                      <a:lnTo>
                        <a:pt x="370204" y="0"/>
                      </a:lnTo>
                      <a:cubicBezTo>
                        <a:pt x="365641" y="0"/>
                        <a:pt x="361838" y="3803"/>
                        <a:pt x="361648" y="8366"/>
                      </a:cubicBezTo>
                      <a:cubicBezTo>
                        <a:pt x="360317" y="123401"/>
                        <a:pt x="360507" y="159148"/>
                        <a:pt x="360697"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351951" y="224366"/>
                      </a:lnTo>
                      <a:cubicBezTo>
                        <a:pt x="356134" y="252697"/>
                        <a:pt x="380472" y="274563"/>
                        <a:pt x="409944" y="274563"/>
                      </a:cubicBezTo>
                      <a:cubicBezTo>
                        <a:pt x="439606" y="274563"/>
                        <a:pt x="464134" y="252507"/>
                        <a:pt x="467937" y="223986"/>
                      </a:cubicBezTo>
                      <a:cubicBezTo>
                        <a:pt x="468697" y="224366"/>
                        <a:pt x="469648" y="224556"/>
                        <a:pt x="470599" y="224556"/>
                      </a:cubicBezTo>
                      <a:lnTo>
                        <a:pt x="505965" y="224556"/>
                      </a:lnTo>
                      <a:cubicBezTo>
                        <a:pt x="509768" y="224556"/>
                        <a:pt x="512810" y="221514"/>
                        <a:pt x="512810" y="217711"/>
                      </a:cubicBezTo>
                      <a:lnTo>
                        <a:pt x="512810" y="182725"/>
                      </a:lnTo>
                      <a:cubicBezTo>
                        <a:pt x="512620" y="179303"/>
                        <a:pt x="509958" y="176451"/>
                        <a:pt x="506535"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351761" y="207634"/>
                      </a:moveTo>
                      <a:lnTo>
                        <a:pt x="164852" y="207634"/>
                      </a:lnTo>
                      <a:cubicBezTo>
                        <a:pt x="163901" y="200599"/>
                        <a:pt x="161620" y="193944"/>
                        <a:pt x="158197" y="187859"/>
                      </a:cubicBezTo>
                      <a:lnTo>
                        <a:pt x="358225" y="187859"/>
                      </a:lnTo>
                      <a:cubicBezTo>
                        <a:pt x="354993" y="193754"/>
                        <a:pt x="352901" y="200599"/>
                        <a:pt x="351761" y="207634"/>
                      </a:cubicBezTo>
                      <a:close/>
                      <a:moveTo>
                        <a:pt x="378570" y="17113"/>
                      </a:moveTo>
                      <a:lnTo>
                        <a:pt x="435232" y="17113"/>
                      </a:lnTo>
                      <a:lnTo>
                        <a:pt x="442838" y="22246"/>
                      </a:lnTo>
                      <a:lnTo>
                        <a:pt x="449113" y="33465"/>
                      </a:lnTo>
                      <a:lnTo>
                        <a:pt x="378380" y="33465"/>
                      </a:lnTo>
                      <a:cubicBezTo>
                        <a:pt x="378380" y="27761"/>
                        <a:pt x="378570" y="22246"/>
                        <a:pt x="378570" y="17113"/>
                      </a:cubicBezTo>
                      <a:close/>
                      <a:moveTo>
                        <a:pt x="378190" y="50197"/>
                      </a:moveTo>
                      <a:lnTo>
                        <a:pt x="458430" y="50197"/>
                      </a:lnTo>
                      <a:lnTo>
                        <a:pt x="489613" y="106859"/>
                      </a:lnTo>
                      <a:lnTo>
                        <a:pt x="489613" y="123021"/>
                      </a:lnTo>
                      <a:lnTo>
                        <a:pt x="471169" y="123021"/>
                      </a:lnTo>
                      <a:cubicBezTo>
                        <a:pt x="468317" y="123021"/>
                        <a:pt x="465845" y="120739"/>
                        <a:pt x="465845" y="120739"/>
                      </a:cubicBezTo>
                      <a:lnTo>
                        <a:pt x="450254" y="104577"/>
                      </a:lnTo>
                      <a:cubicBezTo>
                        <a:pt x="443218" y="97352"/>
                        <a:pt x="433711" y="97162"/>
                        <a:pt x="432761" y="97162"/>
                      </a:cubicBezTo>
                      <a:lnTo>
                        <a:pt x="377810" y="97162"/>
                      </a:lnTo>
                      <a:cubicBezTo>
                        <a:pt x="378000" y="81951"/>
                        <a:pt x="378000" y="65979"/>
                        <a:pt x="378190" y="50197"/>
                      </a:cubicBezTo>
                      <a:close/>
                      <a:moveTo>
                        <a:pt x="409754" y="257641"/>
                      </a:moveTo>
                      <a:cubicBezTo>
                        <a:pt x="386747" y="257641"/>
                        <a:pt x="368113" y="239007"/>
                        <a:pt x="368113" y="216000"/>
                      </a:cubicBezTo>
                      <a:cubicBezTo>
                        <a:pt x="368113" y="192993"/>
                        <a:pt x="386747" y="174359"/>
                        <a:pt x="409754" y="174359"/>
                      </a:cubicBezTo>
                      <a:cubicBezTo>
                        <a:pt x="432761" y="174359"/>
                        <a:pt x="451394" y="192993"/>
                        <a:pt x="451394" y="216000"/>
                      </a:cubicBezTo>
                      <a:cubicBezTo>
                        <a:pt x="451394" y="239007"/>
                        <a:pt x="432761" y="257641"/>
                        <a:pt x="409754" y="257641"/>
                      </a:cubicBezTo>
                      <a:close/>
                      <a:moveTo>
                        <a:pt x="463563" y="182725"/>
                      </a:moveTo>
                      <a:lnTo>
                        <a:pt x="463563" y="192803"/>
                      </a:lnTo>
                      <a:cubicBezTo>
                        <a:pt x="454627" y="172077"/>
                        <a:pt x="433901" y="157437"/>
                        <a:pt x="409754" y="157437"/>
                      </a:cubicBezTo>
                      <a:cubicBezTo>
                        <a:pt x="397775" y="157437"/>
                        <a:pt x="386747" y="161049"/>
                        <a:pt x="377620" y="167134"/>
                      </a:cubicBezTo>
                      <a:cubicBezTo>
                        <a:pt x="377620" y="157246"/>
                        <a:pt x="377620" y="137662"/>
                        <a:pt x="377810" y="114085"/>
                      </a:cubicBezTo>
                      <a:lnTo>
                        <a:pt x="432761" y="114085"/>
                      </a:lnTo>
                      <a:cubicBezTo>
                        <a:pt x="432761" y="114085"/>
                        <a:pt x="436183" y="114275"/>
                        <a:pt x="438275" y="116366"/>
                      </a:cubicBezTo>
                      <a:lnTo>
                        <a:pt x="453866" y="132528"/>
                      </a:lnTo>
                      <a:cubicBezTo>
                        <a:pt x="454627" y="133289"/>
                        <a:pt x="461282" y="139944"/>
                        <a:pt x="471359" y="139944"/>
                      </a:cubicBezTo>
                      <a:lnTo>
                        <a:pt x="489803" y="139944"/>
                      </a:lnTo>
                      <a:lnTo>
                        <a:pt x="489803" y="175500"/>
                      </a:lnTo>
                      <a:cubicBezTo>
                        <a:pt x="489803" y="175690"/>
                        <a:pt x="489803" y="175690"/>
                        <a:pt x="489803" y="175880"/>
                      </a:cubicBezTo>
                      <a:lnTo>
                        <a:pt x="470408" y="175880"/>
                      </a:lnTo>
                      <a:cubicBezTo>
                        <a:pt x="466606" y="175880"/>
                        <a:pt x="463563" y="178923"/>
                        <a:pt x="463563" y="182725"/>
                      </a:cubicBezTo>
                      <a:close/>
                      <a:moveTo>
                        <a:pt x="498930" y="211056"/>
                      </a:moveTo>
                      <a:lnTo>
                        <a:pt x="477063" y="211056"/>
                      </a:lnTo>
                      <a:lnTo>
                        <a:pt x="477063" y="189570"/>
                      </a:lnTo>
                      <a:lnTo>
                        <a:pt x="498930" y="189570"/>
                      </a:lnTo>
                      <a:lnTo>
                        <a:pt x="498930"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1" name="Freihandform: Form 150">
                  <a:extLst>
                    <a:ext uri="{FF2B5EF4-FFF2-40B4-BE49-F238E27FC236}">
                      <a16:creationId xmlns:a16="http://schemas.microsoft.com/office/drawing/2014/main" id="{788E1ED9-23E5-2C12-9801-32B019BC3EB1}"/>
                    </a:ext>
                  </a:extLst>
                </p:cNvPr>
                <p:cNvSpPr>
                  <a:spLocks noChangeAspect="1"/>
                </p:cNvSpPr>
                <p:nvPr/>
              </p:nvSpPr>
              <p:spPr>
                <a:xfrm>
                  <a:off x="3744051" y="3270351"/>
                  <a:ext cx="360000" cy="199448"/>
                </a:xfrm>
                <a:custGeom>
                  <a:avLst/>
                  <a:gdLst>
                    <a:gd name="connsiteX0" fmla="*/ 55027 w 372371"/>
                    <a:gd name="connsiteY0" fmla="*/ 206303 h 206302"/>
                    <a:gd name="connsiteX1" fmla="*/ 331682 w 372371"/>
                    <a:gd name="connsiteY1" fmla="*/ 206303 h 206302"/>
                    <a:gd name="connsiteX2" fmla="*/ 339668 w 372371"/>
                    <a:gd name="connsiteY2" fmla="*/ 200789 h 206302"/>
                    <a:gd name="connsiteX3" fmla="*/ 371421 w 372371"/>
                    <a:gd name="connsiteY3" fmla="*/ 116937 h 206302"/>
                    <a:gd name="connsiteX4" fmla="*/ 371992 w 372371"/>
                    <a:gd name="connsiteY4" fmla="*/ 113894 h 206302"/>
                    <a:gd name="connsiteX5" fmla="*/ 372372 w 372371"/>
                    <a:gd name="connsiteY5" fmla="*/ 8556 h 206302"/>
                    <a:gd name="connsiteX6" fmla="*/ 369900 w 372371"/>
                    <a:gd name="connsiteY6" fmla="*/ 2472 h 206302"/>
                    <a:gd name="connsiteX7" fmla="*/ 363815 w 372371"/>
                    <a:gd name="connsiteY7" fmla="*/ 0 h 206302"/>
                    <a:gd name="connsiteX8" fmla="*/ 44189 w 372371"/>
                    <a:gd name="connsiteY8" fmla="*/ 0 h 206302"/>
                    <a:gd name="connsiteX9" fmla="*/ 36203 w 372371"/>
                    <a:gd name="connsiteY9" fmla="*/ 5704 h 206302"/>
                    <a:gd name="connsiteX10" fmla="*/ 456 w 372371"/>
                    <a:gd name="connsiteY10" fmla="*/ 106099 h 206302"/>
                    <a:gd name="connsiteX11" fmla="*/ 1027 w 372371"/>
                    <a:gd name="connsiteY11" fmla="*/ 112944 h 206302"/>
                    <a:gd name="connsiteX12" fmla="*/ 47801 w 372371"/>
                    <a:gd name="connsiteY12" fmla="*/ 201739 h 206302"/>
                    <a:gd name="connsiteX13" fmla="*/ 55027 w 372371"/>
                    <a:gd name="connsiteY13" fmla="*/ 206303 h 206302"/>
                    <a:gd name="connsiteX14" fmla="*/ 285097 w 372371"/>
                    <a:gd name="connsiteY14" fmla="*/ 17303 h 206302"/>
                    <a:gd name="connsiteX15" fmla="*/ 355449 w 372371"/>
                    <a:gd name="connsiteY15" fmla="*/ 17303 h 206302"/>
                    <a:gd name="connsiteX16" fmla="*/ 355069 w 372371"/>
                    <a:gd name="connsiteY16" fmla="*/ 103437 h 206302"/>
                    <a:gd name="connsiteX17" fmla="*/ 285097 w 372371"/>
                    <a:gd name="connsiteY17" fmla="*/ 103437 h 206302"/>
                    <a:gd name="connsiteX18" fmla="*/ 285097 w 372371"/>
                    <a:gd name="connsiteY18" fmla="*/ 17303 h 206302"/>
                    <a:gd name="connsiteX19" fmla="*/ 198393 w 372371"/>
                    <a:gd name="connsiteY19" fmla="*/ 17303 h 206302"/>
                    <a:gd name="connsiteX20" fmla="*/ 268175 w 372371"/>
                    <a:gd name="connsiteY20" fmla="*/ 17303 h 206302"/>
                    <a:gd name="connsiteX21" fmla="*/ 268175 w 372371"/>
                    <a:gd name="connsiteY21" fmla="*/ 103437 h 206302"/>
                    <a:gd name="connsiteX22" fmla="*/ 198393 w 372371"/>
                    <a:gd name="connsiteY22" fmla="*/ 103437 h 206302"/>
                    <a:gd name="connsiteX23" fmla="*/ 198393 w 372371"/>
                    <a:gd name="connsiteY23" fmla="*/ 17303 h 206302"/>
                    <a:gd name="connsiteX24" fmla="*/ 111308 w 372371"/>
                    <a:gd name="connsiteY24" fmla="*/ 17303 h 206302"/>
                    <a:gd name="connsiteX25" fmla="*/ 181470 w 372371"/>
                    <a:gd name="connsiteY25" fmla="*/ 17303 h 206302"/>
                    <a:gd name="connsiteX26" fmla="*/ 181470 w 372371"/>
                    <a:gd name="connsiteY26" fmla="*/ 103437 h 206302"/>
                    <a:gd name="connsiteX27" fmla="*/ 111308 w 372371"/>
                    <a:gd name="connsiteY27" fmla="*/ 103437 h 206302"/>
                    <a:gd name="connsiteX28" fmla="*/ 111308 w 372371"/>
                    <a:gd name="connsiteY28" fmla="*/ 17303 h 206302"/>
                    <a:gd name="connsiteX29" fmla="*/ 50083 w 372371"/>
                    <a:gd name="connsiteY29" fmla="*/ 17303 h 206302"/>
                    <a:gd name="connsiteX30" fmla="*/ 94196 w 372371"/>
                    <a:gd name="connsiteY30" fmla="*/ 17303 h 206302"/>
                    <a:gd name="connsiteX31" fmla="*/ 94196 w 372371"/>
                    <a:gd name="connsiteY31" fmla="*/ 103437 h 206302"/>
                    <a:gd name="connsiteX32" fmla="*/ 19280 w 372371"/>
                    <a:gd name="connsiteY32" fmla="*/ 103437 h 206302"/>
                    <a:gd name="connsiteX33" fmla="*/ 50083 w 372371"/>
                    <a:gd name="connsiteY33" fmla="*/ 17303 h 206302"/>
                    <a:gd name="connsiteX34" fmla="*/ 23844 w 372371"/>
                    <a:gd name="connsiteY34" fmla="*/ 120359 h 206302"/>
                    <a:gd name="connsiteX35" fmla="*/ 352027 w 372371"/>
                    <a:gd name="connsiteY35" fmla="*/ 120359 h 206302"/>
                    <a:gd name="connsiteX36" fmla="*/ 347083 w 372371"/>
                    <a:gd name="connsiteY36" fmla="*/ 133669 h 206302"/>
                    <a:gd name="connsiteX37" fmla="*/ 30879 w 372371"/>
                    <a:gd name="connsiteY37" fmla="*/ 133669 h 206302"/>
                    <a:gd name="connsiteX38" fmla="*/ 23844 w 372371"/>
                    <a:gd name="connsiteY38" fmla="*/ 120359 h 206302"/>
                    <a:gd name="connsiteX39" fmla="*/ 340618 w 372371"/>
                    <a:gd name="connsiteY39" fmla="*/ 150592 h 206302"/>
                    <a:gd name="connsiteX40" fmla="*/ 325977 w 372371"/>
                    <a:gd name="connsiteY40" fmla="*/ 189380 h 206302"/>
                    <a:gd name="connsiteX41" fmla="*/ 60161 w 372371"/>
                    <a:gd name="connsiteY41" fmla="*/ 189380 h 206302"/>
                    <a:gd name="connsiteX42" fmla="*/ 39815 w 372371"/>
                    <a:gd name="connsiteY42" fmla="*/ 150592 h 206302"/>
                    <a:gd name="connsiteX43" fmla="*/ 340618 w 372371"/>
                    <a:gd name="connsiteY43" fmla="*/ 150592 h 20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2371" h="206302">
                      <a:moveTo>
                        <a:pt x="55027" y="206303"/>
                      </a:moveTo>
                      <a:lnTo>
                        <a:pt x="331682" y="206303"/>
                      </a:lnTo>
                      <a:cubicBezTo>
                        <a:pt x="335294" y="206303"/>
                        <a:pt x="338337" y="204211"/>
                        <a:pt x="339668" y="200789"/>
                      </a:cubicBezTo>
                      <a:lnTo>
                        <a:pt x="371421" y="116937"/>
                      </a:lnTo>
                      <a:cubicBezTo>
                        <a:pt x="371801" y="115986"/>
                        <a:pt x="371992" y="115035"/>
                        <a:pt x="371992" y="113894"/>
                      </a:cubicBezTo>
                      <a:lnTo>
                        <a:pt x="372372" y="8556"/>
                      </a:lnTo>
                      <a:cubicBezTo>
                        <a:pt x="372372" y="6275"/>
                        <a:pt x="371421" y="4183"/>
                        <a:pt x="369900" y="2472"/>
                      </a:cubicBezTo>
                      <a:cubicBezTo>
                        <a:pt x="368379" y="951"/>
                        <a:pt x="366097" y="0"/>
                        <a:pt x="363815" y="0"/>
                      </a:cubicBezTo>
                      <a:lnTo>
                        <a:pt x="44189" y="0"/>
                      </a:lnTo>
                      <a:cubicBezTo>
                        <a:pt x="40576" y="0"/>
                        <a:pt x="37344" y="2282"/>
                        <a:pt x="36203" y="5704"/>
                      </a:cubicBezTo>
                      <a:lnTo>
                        <a:pt x="456" y="106099"/>
                      </a:lnTo>
                      <a:cubicBezTo>
                        <a:pt x="-304" y="108380"/>
                        <a:pt x="-114" y="110852"/>
                        <a:pt x="1027" y="112944"/>
                      </a:cubicBezTo>
                      <a:lnTo>
                        <a:pt x="47801" y="201739"/>
                      </a:lnTo>
                      <a:cubicBezTo>
                        <a:pt x="48942" y="204592"/>
                        <a:pt x="51985" y="206303"/>
                        <a:pt x="55027" y="206303"/>
                      </a:cubicBezTo>
                      <a:close/>
                      <a:moveTo>
                        <a:pt x="285097" y="17303"/>
                      </a:moveTo>
                      <a:lnTo>
                        <a:pt x="355449" y="17303"/>
                      </a:lnTo>
                      <a:lnTo>
                        <a:pt x="355069" y="103437"/>
                      </a:lnTo>
                      <a:lnTo>
                        <a:pt x="285097" y="103437"/>
                      </a:lnTo>
                      <a:lnTo>
                        <a:pt x="285097" y="17303"/>
                      </a:lnTo>
                      <a:close/>
                      <a:moveTo>
                        <a:pt x="198393" y="17303"/>
                      </a:moveTo>
                      <a:lnTo>
                        <a:pt x="268175" y="17303"/>
                      </a:lnTo>
                      <a:lnTo>
                        <a:pt x="268175" y="103437"/>
                      </a:lnTo>
                      <a:lnTo>
                        <a:pt x="198393" y="103437"/>
                      </a:lnTo>
                      <a:lnTo>
                        <a:pt x="198393" y="17303"/>
                      </a:lnTo>
                      <a:close/>
                      <a:moveTo>
                        <a:pt x="111308" y="17303"/>
                      </a:moveTo>
                      <a:lnTo>
                        <a:pt x="181470" y="17303"/>
                      </a:lnTo>
                      <a:lnTo>
                        <a:pt x="181470" y="103437"/>
                      </a:lnTo>
                      <a:lnTo>
                        <a:pt x="111308" y="103437"/>
                      </a:lnTo>
                      <a:lnTo>
                        <a:pt x="111308" y="17303"/>
                      </a:lnTo>
                      <a:close/>
                      <a:moveTo>
                        <a:pt x="50083" y="17303"/>
                      </a:moveTo>
                      <a:lnTo>
                        <a:pt x="94196" y="17303"/>
                      </a:lnTo>
                      <a:lnTo>
                        <a:pt x="94196" y="103437"/>
                      </a:lnTo>
                      <a:lnTo>
                        <a:pt x="19280" y="103437"/>
                      </a:lnTo>
                      <a:lnTo>
                        <a:pt x="50083" y="17303"/>
                      </a:lnTo>
                      <a:close/>
                      <a:moveTo>
                        <a:pt x="23844" y="120359"/>
                      </a:moveTo>
                      <a:lnTo>
                        <a:pt x="352027" y="120359"/>
                      </a:lnTo>
                      <a:lnTo>
                        <a:pt x="347083" y="133669"/>
                      </a:lnTo>
                      <a:lnTo>
                        <a:pt x="30879" y="133669"/>
                      </a:lnTo>
                      <a:lnTo>
                        <a:pt x="23844" y="120359"/>
                      </a:lnTo>
                      <a:close/>
                      <a:moveTo>
                        <a:pt x="340618" y="150592"/>
                      </a:moveTo>
                      <a:lnTo>
                        <a:pt x="325977" y="189380"/>
                      </a:lnTo>
                      <a:lnTo>
                        <a:pt x="60161" y="189380"/>
                      </a:lnTo>
                      <a:lnTo>
                        <a:pt x="39815" y="150592"/>
                      </a:lnTo>
                      <a:lnTo>
                        <a:pt x="340618" y="150592"/>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01" name="Grafik 9">
            <a:extLst>
              <a:ext uri="{FF2B5EF4-FFF2-40B4-BE49-F238E27FC236}">
                <a16:creationId xmlns:a16="http://schemas.microsoft.com/office/drawing/2014/main" id="{D48B7232-DC4B-04E1-EE88-B31E63CD49DE}"/>
              </a:ext>
            </a:extLst>
          </p:cNvPr>
          <p:cNvGrpSpPr>
            <a:grpSpLocks noChangeAspect="1"/>
          </p:cNvGrpSpPr>
          <p:nvPr/>
        </p:nvGrpSpPr>
        <p:grpSpPr>
          <a:xfrm>
            <a:off x="1152909" y="2903570"/>
            <a:ext cx="334222" cy="302298"/>
            <a:chOff x="4674715" y="3790008"/>
            <a:chExt cx="491706" cy="444739"/>
          </a:xfrm>
          <a:solidFill>
            <a:schemeClr val="accent1"/>
          </a:solidFill>
        </p:grpSpPr>
        <p:grpSp>
          <p:nvGrpSpPr>
            <p:cNvPr id="202" name="Grafik 9">
              <a:extLst>
                <a:ext uri="{FF2B5EF4-FFF2-40B4-BE49-F238E27FC236}">
                  <a16:creationId xmlns:a16="http://schemas.microsoft.com/office/drawing/2014/main" id="{3E95B9F8-23C2-53BB-0F58-4CD3057ED5C3}"/>
                </a:ext>
              </a:extLst>
            </p:cNvPr>
            <p:cNvGrpSpPr/>
            <p:nvPr/>
          </p:nvGrpSpPr>
          <p:grpSpPr>
            <a:xfrm>
              <a:off x="4674715" y="3790008"/>
              <a:ext cx="491706" cy="444739"/>
              <a:chOff x="4674715" y="3790008"/>
              <a:chExt cx="491706" cy="444739"/>
            </a:xfrm>
            <a:grpFill/>
          </p:grpSpPr>
          <p:grpSp>
            <p:nvGrpSpPr>
              <p:cNvPr id="203" name="Grafik 9">
                <a:extLst>
                  <a:ext uri="{FF2B5EF4-FFF2-40B4-BE49-F238E27FC236}">
                    <a16:creationId xmlns:a16="http://schemas.microsoft.com/office/drawing/2014/main" id="{D18C1C75-CD57-0FE1-A850-10A22E5169C4}"/>
                  </a:ext>
                </a:extLst>
              </p:cNvPr>
              <p:cNvGrpSpPr/>
              <p:nvPr/>
            </p:nvGrpSpPr>
            <p:grpSpPr>
              <a:xfrm>
                <a:off x="4674715" y="3790008"/>
                <a:ext cx="491706" cy="444739"/>
                <a:chOff x="4674715" y="3790008"/>
                <a:chExt cx="491706" cy="444739"/>
              </a:xfrm>
              <a:grpFill/>
            </p:grpSpPr>
            <p:sp>
              <p:nvSpPr>
                <p:cNvPr id="204" name="Freihandform: Form 203">
                  <a:extLst>
                    <a:ext uri="{FF2B5EF4-FFF2-40B4-BE49-F238E27FC236}">
                      <a16:creationId xmlns:a16="http://schemas.microsoft.com/office/drawing/2014/main" id="{6D96916D-5D64-4029-995E-ABBFD4A02710}"/>
                    </a:ext>
                  </a:extLst>
                </p:cNvPr>
                <p:cNvSpPr/>
                <p:nvPr/>
              </p:nvSpPr>
              <p:spPr>
                <a:xfrm>
                  <a:off x="4674715" y="3790008"/>
                  <a:ext cx="491706" cy="444739"/>
                </a:xfrm>
                <a:custGeom>
                  <a:avLst/>
                  <a:gdLst>
                    <a:gd name="connsiteX0" fmla="*/ 483148 w 491704"/>
                    <a:gd name="connsiteY0" fmla="*/ 427627 h 444739"/>
                    <a:gd name="connsiteX1" fmla="*/ 443979 w 491704"/>
                    <a:gd name="connsiteY1" fmla="*/ 427627 h 444739"/>
                    <a:gd name="connsiteX2" fmla="*/ 443979 w 491704"/>
                    <a:gd name="connsiteY2" fmla="*/ 427627 h 444739"/>
                    <a:gd name="connsiteX3" fmla="*/ 443979 w 491704"/>
                    <a:gd name="connsiteY3" fmla="*/ 17113 h 444739"/>
                    <a:gd name="connsiteX4" fmla="*/ 457859 w 491704"/>
                    <a:gd name="connsiteY4" fmla="*/ 17113 h 444739"/>
                    <a:gd name="connsiteX5" fmla="*/ 466416 w 491704"/>
                    <a:gd name="connsiteY5" fmla="*/ 8556 h 444739"/>
                    <a:gd name="connsiteX6" fmla="*/ 457859 w 491704"/>
                    <a:gd name="connsiteY6" fmla="*/ 0 h 444739"/>
                    <a:gd name="connsiteX7" fmla="*/ 32894 w 491704"/>
                    <a:gd name="connsiteY7" fmla="*/ 0 h 444739"/>
                    <a:gd name="connsiteX8" fmla="*/ 24338 w 491704"/>
                    <a:gd name="connsiteY8" fmla="*/ 8556 h 444739"/>
                    <a:gd name="connsiteX9" fmla="*/ 32894 w 491704"/>
                    <a:gd name="connsiteY9" fmla="*/ 17113 h 444739"/>
                    <a:gd name="connsiteX10" fmla="*/ 48676 w 491704"/>
                    <a:gd name="connsiteY10" fmla="*/ 17113 h 444739"/>
                    <a:gd name="connsiteX11" fmla="*/ 48676 w 491704"/>
                    <a:gd name="connsiteY11" fmla="*/ 427627 h 444739"/>
                    <a:gd name="connsiteX12" fmla="*/ 8556 w 491704"/>
                    <a:gd name="connsiteY12" fmla="*/ 427627 h 444739"/>
                    <a:gd name="connsiteX13" fmla="*/ 0 w 491704"/>
                    <a:gd name="connsiteY13" fmla="*/ 436183 h 444739"/>
                    <a:gd name="connsiteX14" fmla="*/ 8556 w 491704"/>
                    <a:gd name="connsiteY14" fmla="*/ 444739 h 444739"/>
                    <a:gd name="connsiteX15" fmla="*/ 483148 w 491704"/>
                    <a:gd name="connsiteY15" fmla="*/ 444739 h 444739"/>
                    <a:gd name="connsiteX16" fmla="*/ 491704 w 491704"/>
                    <a:gd name="connsiteY16" fmla="*/ 436183 h 444739"/>
                    <a:gd name="connsiteX17" fmla="*/ 483148 w 491704"/>
                    <a:gd name="connsiteY17" fmla="*/ 427627 h 444739"/>
                    <a:gd name="connsiteX18" fmla="*/ 237296 w 491704"/>
                    <a:gd name="connsiteY18" fmla="*/ 427627 h 444739"/>
                    <a:gd name="connsiteX19" fmla="*/ 206113 w 491704"/>
                    <a:gd name="connsiteY19" fmla="*/ 427627 h 444739"/>
                    <a:gd name="connsiteX20" fmla="*/ 206113 w 491704"/>
                    <a:gd name="connsiteY20" fmla="*/ 308979 h 444739"/>
                    <a:gd name="connsiteX21" fmla="*/ 237296 w 491704"/>
                    <a:gd name="connsiteY21" fmla="*/ 308979 h 444739"/>
                    <a:gd name="connsiteX22" fmla="*/ 237296 w 491704"/>
                    <a:gd name="connsiteY22" fmla="*/ 427627 h 444739"/>
                    <a:gd name="connsiteX23" fmla="*/ 285592 w 491704"/>
                    <a:gd name="connsiteY23" fmla="*/ 427627 h 444739"/>
                    <a:gd name="connsiteX24" fmla="*/ 254408 w 491704"/>
                    <a:gd name="connsiteY24" fmla="*/ 427627 h 444739"/>
                    <a:gd name="connsiteX25" fmla="*/ 254408 w 491704"/>
                    <a:gd name="connsiteY25" fmla="*/ 308979 h 444739"/>
                    <a:gd name="connsiteX26" fmla="*/ 285592 w 491704"/>
                    <a:gd name="connsiteY26" fmla="*/ 308979 h 444739"/>
                    <a:gd name="connsiteX27" fmla="*/ 285592 w 491704"/>
                    <a:gd name="connsiteY27" fmla="*/ 427627 h 444739"/>
                    <a:gd name="connsiteX28" fmla="*/ 302894 w 491704"/>
                    <a:gd name="connsiteY28" fmla="*/ 427627 h 444739"/>
                    <a:gd name="connsiteX29" fmla="*/ 302894 w 491704"/>
                    <a:gd name="connsiteY29" fmla="*/ 300423 h 444739"/>
                    <a:gd name="connsiteX30" fmla="*/ 294338 w 491704"/>
                    <a:gd name="connsiteY30" fmla="*/ 291866 h 444739"/>
                    <a:gd name="connsiteX31" fmla="*/ 197556 w 491704"/>
                    <a:gd name="connsiteY31" fmla="*/ 291866 h 444739"/>
                    <a:gd name="connsiteX32" fmla="*/ 189000 w 491704"/>
                    <a:gd name="connsiteY32" fmla="*/ 300423 h 444739"/>
                    <a:gd name="connsiteX33" fmla="*/ 189000 w 491704"/>
                    <a:gd name="connsiteY33" fmla="*/ 427627 h 444739"/>
                    <a:gd name="connsiteX34" fmla="*/ 65979 w 491704"/>
                    <a:gd name="connsiteY34" fmla="*/ 427627 h 444739"/>
                    <a:gd name="connsiteX35" fmla="*/ 65979 w 491704"/>
                    <a:gd name="connsiteY35" fmla="*/ 17113 h 444739"/>
                    <a:gd name="connsiteX36" fmla="*/ 426866 w 491704"/>
                    <a:gd name="connsiteY36" fmla="*/ 17113 h 444739"/>
                    <a:gd name="connsiteX37" fmla="*/ 426866 w 491704"/>
                    <a:gd name="connsiteY37" fmla="*/ 427627 h 444739"/>
                    <a:gd name="connsiteX38" fmla="*/ 426866 w 491704"/>
                    <a:gd name="connsiteY38" fmla="*/ 427627 h 444739"/>
                    <a:gd name="connsiteX39" fmla="*/ 302894 w 491704"/>
                    <a:gd name="connsiteY39" fmla="*/ 427627 h 44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1704" h="444739">
                      <a:moveTo>
                        <a:pt x="483148" y="427627"/>
                      </a:moveTo>
                      <a:lnTo>
                        <a:pt x="443979" y="427627"/>
                      </a:lnTo>
                      <a:cubicBezTo>
                        <a:pt x="443979" y="427627"/>
                        <a:pt x="443979" y="427627"/>
                        <a:pt x="443979" y="427627"/>
                      </a:cubicBezTo>
                      <a:lnTo>
                        <a:pt x="443979" y="17113"/>
                      </a:lnTo>
                      <a:lnTo>
                        <a:pt x="457859" y="17113"/>
                      </a:lnTo>
                      <a:cubicBezTo>
                        <a:pt x="462613" y="17113"/>
                        <a:pt x="466416" y="13310"/>
                        <a:pt x="466416" y="8556"/>
                      </a:cubicBezTo>
                      <a:cubicBezTo>
                        <a:pt x="466416" y="3803"/>
                        <a:pt x="462613" y="0"/>
                        <a:pt x="457859" y="0"/>
                      </a:cubicBezTo>
                      <a:lnTo>
                        <a:pt x="32894" y="0"/>
                      </a:lnTo>
                      <a:cubicBezTo>
                        <a:pt x="28141" y="0"/>
                        <a:pt x="24338" y="3803"/>
                        <a:pt x="24338" y="8556"/>
                      </a:cubicBezTo>
                      <a:cubicBezTo>
                        <a:pt x="24338" y="13310"/>
                        <a:pt x="28141" y="17113"/>
                        <a:pt x="32894" y="17113"/>
                      </a:cubicBezTo>
                      <a:lnTo>
                        <a:pt x="48676" y="17113"/>
                      </a:lnTo>
                      <a:lnTo>
                        <a:pt x="48676" y="427627"/>
                      </a:lnTo>
                      <a:lnTo>
                        <a:pt x="8556" y="427627"/>
                      </a:lnTo>
                      <a:cubicBezTo>
                        <a:pt x="3803" y="427627"/>
                        <a:pt x="0" y="431430"/>
                        <a:pt x="0" y="436183"/>
                      </a:cubicBezTo>
                      <a:cubicBezTo>
                        <a:pt x="0" y="440937"/>
                        <a:pt x="3803" y="444739"/>
                        <a:pt x="8556" y="444739"/>
                      </a:cubicBezTo>
                      <a:lnTo>
                        <a:pt x="483148" y="444739"/>
                      </a:lnTo>
                      <a:cubicBezTo>
                        <a:pt x="487901" y="444739"/>
                        <a:pt x="491704" y="440937"/>
                        <a:pt x="491704" y="436183"/>
                      </a:cubicBezTo>
                      <a:cubicBezTo>
                        <a:pt x="491704" y="431430"/>
                        <a:pt x="487901" y="427627"/>
                        <a:pt x="483148" y="427627"/>
                      </a:cubicBezTo>
                      <a:close/>
                      <a:moveTo>
                        <a:pt x="237296" y="427627"/>
                      </a:moveTo>
                      <a:lnTo>
                        <a:pt x="206113" y="427627"/>
                      </a:lnTo>
                      <a:lnTo>
                        <a:pt x="206113" y="308979"/>
                      </a:lnTo>
                      <a:lnTo>
                        <a:pt x="237296" y="308979"/>
                      </a:lnTo>
                      <a:lnTo>
                        <a:pt x="237296" y="427627"/>
                      </a:lnTo>
                      <a:close/>
                      <a:moveTo>
                        <a:pt x="285592" y="427627"/>
                      </a:moveTo>
                      <a:lnTo>
                        <a:pt x="254408" y="427627"/>
                      </a:lnTo>
                      <a:lnTo>
                        <a:pt x="254408" y="308979"/>
                      </a:lnTo>
                      <a:lnTo>
                        <a:pt x="285592" y="308979"/>
                      </a:lnTo>
                      <a:lnTo>
                        <a:pt x="285592" y="427627"/>
                      </a:lnTo>
                      <a:close/>
                      <a:moveTo>
                        <a:pt x="302894" y="427627"/>
                      </a:moveTo>
                      <a:lnTo>
                        <a:pt x="302894" y="300423"/>
                      </a:lnTo>
                      <a:cubicBezTo>
                        <a:pt x="302894" y="295669"/>
                        <a:pt x="299092" y="291866"/>
                        <a:pt x="294338" y="291866"/>
                      </a:cubicBezTo>
                      <a:lnTo>
                        <a:pt x="197556" y="291866"/>
                      </a:lnTo>
                      <a:cubicBezTo>
                        <a:pt x="192803" y="291866"/>
                        <a:pt x="189000" y="295669"/>
                        <a:pt x="189000" y="300423"/>
                      </a:cubicBezTo>
                      <a:lnTo>
                        <a:pt x="189000" y="427627"/>
                      </a:lnTo>
                      <a:lnTo>
                        <a:pt x="65979" y="427627"/>
                      </a:lnTo>
                      <a:lnTo>
                        <a:pt x="65979" y="17113"/>
                      </a:lnTo>
                      <a:lnTo>
                        <a:pt x="426866" y="17113"/>
                      </a:lnTo>
                      <a:lnTo>
                        <a:pt x="426866" y="427627"/>
                      </a:lnTo>
                      <a:cubicBezTo>
                        <a:pt x="426866" y="427627"/>
                        <a:pt x="426866" y="427627"/>
                        <a:pt x="426866" y="427627"/>
                      </a:cubicBezTo>
                      <a:lnTo>
                        <a:pt x="302894" y="427627"/>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5" name="Freihandform: Form 204">
                  <a:extLst>
                    <a:ext uri="{FF2B5EF4-FFF2-40B4-BE49-F238E27FC236}">
                      <a16:creationId xmlns:a16="http://schemas.microsoft.com/office/drawing/2014/main" id="{E4CA623D-8B4A-8010-7A0A-5AD80B7E2718}"/>
                    </a:ext>
                  </a:extLst>
                </p:cNvPr>
                <p:cNvSpPr/>
                <p:nvPr/>
              </p:nvSpPr>
              <p:spPr>
                <a:xfrm>
                  <a:off x="4997766" y="4081684"/>
                  <a:ext cx="69598" cy="71683"/>
                </a:xfrm>
                <a:custGeom>
                  <a:avLst/>
                  <a:gdLst>
                    <a:gd name="connsiteX0" fmla="*/ 6103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035 w 69598"/>
                    <a:gd name="connsiteY8" fmla="*/ 0 h 71683"/>
                    <a:gd name="connsiteX9" fmla="*/ 52479 w 69598"/>
                    <a:gd name="connsiteY9" fmla="*/ 54570 h 71683"/>
                    <a:gd name="connsiteX10" fmla="*/ 17113 w 69598"/>
                    <a:gd name="connsiteY10" fmla="*/ 54570 h 71683"/>
                    <a:gd name="connsiteX11" fmla="*/ 1711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03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789" y="0"/>
                        <a:pt x="61035" y="0"/>
                      </a:cubicBezTo>
                      <a:close/>
                      <a:moveTo>
                        <a:pt x="52479" y="54570"/>
                      </a:moveTo>
                      <a:lnTo>
                        <a:pt x="17113" y="54570"/>
                      </a:lnTo>
                      <a:lnTo>
                        <a:pt x="1711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6" name="Freihandform: Form 205">
                  <a:extLst>
                    <a:ext uri="{FF2B5EF4-FFF2-40B4-BE49-F238E27FC236}">
                      <a16:creationId xmlns:a16="http://schemas.microsoft.com/office/drawing/2014/main" id="{10F7378C-CDFA-3E03-98AA-D7E6D2A136D6}"/>
                    </a:ext>
                  </a:extLst>
                </p:cNvPr>
                <p:cNvSpPr/>
                <p:nvPr/>
              </p:nvSpPr>
              <p:spPr>
                <a:xfrm>
                  <a:off x="4771689" y="4081684"/>
                  <a:ext cx="69598" cy="71683"/>
                </a:xfrm>
                <a:custGeom>
                  <a:avLst/>
                  <a:gdLst>
                    <a:gd name="connsiteX0" fmla="*/ 61225 w 69598"/>
                    <a:gd name="connsiteY0" fmla="*/ 0 h 71683"/>
                    <a:gd name="connsiteX1" fmla="*/ 8556 w 69598"/>
                    <a:gd name="connsiteY1" fmla="*/ 0 h 71683"/>
                    <a:gd name="connsiteX2" fmla="*/ 0 w 69598"/>
                    <a:gd name="connsiteY2" fmla="*/ 8556 h 71683"/>
                    <a:gd name="connsiteX3" fmla="*/ 0 w 69598"/>
                    <a:gd name="connsiteY3" fmla="*/ 63127 h 71683"/>
                    <a:gd name="connsiteX4" fmla="*/ 8556 w 69598"/>
                    <a:gd name="connsiteY4" fmla="*/ 71683 h 71683"/>
                    <a:gd name="connsiteX5" fmla="*/ 61035 w 69598"/>
                    <a:gd name="connsiteY5" fmla="*/ 71683 h 71683"/>
                    <a:gd name="connsiteX6" fmla="*/ 69592 w 69598"/>
                    <a:gd name="connsiteY6" fmla="*/ 63127 h 71683"/>
                    <a:gd name="connsiteX7" fmla="*/ 69592 w 69598"/>
                    <a:gd name="connsiteY7" fmla="*/ 8556 h 71683"/>
                    <a:gd name="connsiteX8" fmla="*/ 61225 w 69598"/>
                    <a:gd name="connsiteY8" fmla="*/ 0 h 71683"/>
                    <a:gd name="connsiteX9" fmla="*/ 52479 w 69598"/>
                    <a:gd name="connsiteY9" fmla="*/ 54570 h 71683"/>
                    <a:gd name="connsiteX10" fmla="*/ 17303 w 69598"/>
                    <a:gd name="connsiteY10" fmla="*/ 54570 h 71683"/>
                    <a:gd name="connsiteX11" fmla="*/ 17303 w 69598"/>
                    <a:gd name="connsiteY11" fmla="*/ 17303 h 71683"/>
                    <a:gd name="connsiteX12" fmla="*/ 52479 w 69598"/>
                    <a:gd name="connsiteY12" fmla="*/ 17303 h 71683"/>
                    <a:gd name="connsiteX13" fmla="*/ 52479 w 69598"/>
                    <a:gd name="connsiteY13" fmla="*/ 54570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598" h="71683">
                      <a:moveTo>
                        <a:pt x="61225" y="0"/>
                      </a:moveTo>
                      <a:lnTo>
                        <a:pt x="8556" y="0"/>
                      </a:lnTo>
                      <a:cubicBezTo>
                        <a:pt x="3803" y="0"/>
                        <a:pt x="0" y="3803"/>
                        <a:pt x="0" y="8556"/>
                      </a:cubicBezTo>
                      <a:lnTo>
                        <a:pt x="0" y="63127"/>
                      </a:lnTo>
                      <a:cubicBezTo>
                        <a:pt x="0" y="67880"/>
                        <a:pt x="3803" y="71683"/>
                        <a:pt x="8556" y="71683"/>
                      </a:cubicBezTo>
                      <a:lnTo>
                        <a:pt x="61035" y="71683"/>
                      </a:lnTo>
                      <a:cubicBezTo>
                        <a:pt x="65789" y="71683"/>
                        <a:pt x="69592" y="67880"/>
                        <a:pt x="69592" y="63127"/>
                      </a:cubicBezTo>
                      <a:lnTo>
                        <a:pt x="69592" y="8556"/>
                      </a:lnTo>
                      <a:cubicBezTo>
                        <a:pt x="69782" y="3993"/>
                        <a:pt x="65979" y="0"/>
                        <a:pt x="61225" y="0"/>
                      </a:cubicBezTo>
                      <a:close/>
                      <a:moveTo>
                        <a:pt x="52479" y="54570"/>
                      </a:moveTo>
                      <a:lnTo>
                        <a:pt x="17303" y="54570"/>
                      </a:lnTo>
                      <a:lnTo>
                        <a:pt x="17303" y="17303"/>
                      </a:lnTo>
                      <a:lnTo>
                        <a:pt x="52479" y="17303"/>
                      </a:lnTo>
                      <a:lnTo>
                        <a:pt x="52479" y="54570"/>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7" name="Freihandform: Form 206">
                  <a:extLst>
                    <a:ext uri="{FF2B5EF4-FFF2-40B4-BE49-F238E27FC236}">
                      <a16:creationId xmlns:a16="http://schemas.microsoft.com/office/drawing/2014/main" id="{D3E1B74B-091D-4CEC-C5D2-BC39BD1DD010}"/>
                    </a:ext>
                  </a:extLst>
                </p:cNvPr>
                <p:cNvSpPr/>
                <p:nvPr/>
              </p:nvSpPr>
              <p:spPr>
                <a:xfrm>
                  <a:off x="4771689" y="3966269"/>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570 h 71683"/>
                    <a:gd name="connsiteX10" fmla="*/ 69972 w 122640"/>
                    <a:gd name="connsiteY10" fmla="*/ 54570 h 71683"/>
                    <a:gd name="connsiteX11" fmla="*/ 69972 w 122640"/>
                    <a:gd name="connsiteY11" fmla="*/ 17303 h 71683"/>
                    <a:gd name="connsiteX12" fmla="*/ 105528 w 122640"/>
                    <a:gd name="connsiteY12" fmla="*/ 17303 h 71683"/>
                    <a:gd name="connsiteX13" fmla="*/ 105528 w 122640"/>
                    <a:gd name="connsiteY13" fmla="*/ 5457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570"/>
                      </a:moveTo>
                      <a:lnTo>
                        <a:pt x="69972" y="54570"/>
                      </a:lnTo>
                      <a:lnTo>
                        <a:pt x="69972" y="17303"/>
                      </a:lnTo>
                      <a:lnTo>
                        <a:pt x="105528" y="17303"/>
                      </a:lnTo>
                      <a:lnTo>
                        <a:pt x="105528" y="5457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8" name="Freihandform: Form 207">
                  <a:extLst>
                    <a:ext uri="{FF2B5EF4-FFF2-40B4-BE49-F238E27FC236}">
                      <a16:creationId xmlns:a16="http://schemas.microsoft.com/office/drawing/2014/main" id="{AD4EF48A-12FA-F1CA-72A6-5E32E3D2A7FC}"/>
                    </a:ext>
                  </a:extLst>
                </p:cNvPr>
                <p:cNvSpPr/>
                <p:nvPr/>
              </p:nvSpPr>
              <p:spPr>
                <a:xfrm>
                  <a:off x="4944901" y="3966269"/>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570 h 71683"/>
                    <a:gd name="connsiteX10" fmla="*/ 69788 w 122647"/>
                    <a:gd name="connsiteY10" fmla="*/ 54570 h 71683"/>
                    <a:gd name="connsiteX11" fmla="*/ 69788 w 122647"/>
                    <a:gd name="connsiteY11" fmla="*/ 17303 h 71683"/>
                    <a:gd name="connsiteX12" fmla="*/ 105345 w 122647"/>
                    <a:gd name="connsiteY12" fmla="*/ 17303 h 71683"/>
                    <a:gd name="connsiteX13" fmla="*/ 105345 w 122647"/>
                    <a:gd name="connsiteY13" fmla="*/ 5457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570"/>
                      </a:moveTo>
                      <a:lnTo>
                        <a:pt x="69788" y="54570"/>
                      </a:lnTo>
                      <a:lnTo>
                        <a:pt x="69788" y="17303"/>
                      </a:lnTo>
                      <a:lnTo>
                        <a:pt x="105345" y="17303"/>
                      </a:lnTo>
                      <a:lnTo>
                        <a:pt x="105345" y="5457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9" name="Freihandform: Form 208">
                  <a:extLst>
                    <a:ext uri="{FF2B5EF4-FFF2-40B4-BE49-F238E27FC236}">
                      <a16:creationId xmlns:a16="http://schemas.microsoft.com/office/drawing/2014/main" id="{E1F157EC-389E-3897-69BD-37CB901B6617}"/>
                    </a:ext>
                  </a:extLst>
                </p:cNvPr>
                <p:cNvSpPr/>
                <p:nvPr/>
              </p:nvSpPr>
              <p:spPr>
                <a:xfrm>
                  <a:off x="4944901" y="3850853"/>
                  <a:ext cx="122647" cy="71683"/>
                </a:xfrm>
                <a:custGeom>
                  <a:avLst/>
                  <a:gdLst>
                    <a:gd name="connsiteX0" fmla="*/ 8563 w 122647"/>
                    <a:gd name="connsiteY0" fmla="*/ 71683 h 71683"/>
                    <a:gd name="connsiteX1" fmla="*/ 114091 w 122647"/>
                    <a:gd name="connsiteY1" fmla="*/ 71683 h 71683"/>
                    <a:gd name="connsiteX2" fmla="*/ 122647 w 122647"/>
                    <a:gd name="connsiteY2" fmla="*/ 63127 h 71683"/>
                    <a:gd name="connsiteX3" fmla="*/ 122647 w 122647"/>
                    <a:gd name="connsiteY3" fmla="*/ 8556 h 71683"/>
                    <a:gd name="connsiteX4" fmla="*/ 114091 w 122647"/>
                    <a:gd name="connsiteY4" fmla="*/ 0 h 71683"/>
                    <a:gd name="connsiteX5" fmla="*/ 8563 w 122647"/>
                    <a:gd name="connsiteY5" fmla="*/ 0 h 71683"/>
                    <a:gd name="connsiteX6" fmla="*/ 7 w 122647"/>
                    <a:gd name="connsiteY6" fmla="*/ 8556 h 71683"/>
                    <a:gd name="connsiteX7" fmla="*/ 7 w 122647"/>
                    <a:gd name="connsiteY7" fmla="*/ 63127 h 71683"/>
                    <a:gd name="connsiteX8" fmla="*/ 8563 w 122647"/>
                    <a:gd name="connsiteY8" fmla="*/ 71683 h 71683"/>
                    <a:gd name="connsiteX9" fmla="*/ 105345 w 122647"/>
                    <a:gd name="connsiteY9" fmla="*/ 54380 h 71683"/>
                    <a:gd name="connsiteX10" fmla="*/ 69788 w 122647"/>
                    <a:gd name="connsiteY10" fmla="*/ 54380 h 71683"/>
                    <a:gd name="connsiteX11" fmla="*/ 69788 w 122647"/>
                    <a:gd name="connsiteY11" fmla="*/ 17113 h 71683"/>
                    <a:gd name="connsiteX12" fmla="*/ 105345 w 122647"/>
                    <a:gd name="connsiteY12" fmla="*/ 17113 h 71683"/>
                    <a:gd name="connsiteX13" fmla="*/ 105345 w 122647"/>
                    <a:gd name="connsiteY13" fmla="*/ 54380 h 71683"/>
                    <a:gd name="connsiteX14" fmla="*/ 17119 w 122647"/>
                    <a:gd name="connsiteY14" fmla="*/ 17113 h 71683"/>
                    <a:gd name="connsiteX15" fmla="*/ 52676 w 122647"/>
                    <a:gd name="connsiteY15" fmla="*/ 17113 h 71683"/>
                    <a:gd name="connsiteX16" fmla="*/ 52676 w 122647"/>
                    <a:gd name="connsiteY16" fmla="*/ 54380 h 71683"/>
                    <a:gd name="connsiteX17" fmla="*/ 17119 w 122647"/>
                    <a:gd name="connsiteY17" fmla="*/ 54380 h 71683"/>
                    <a:gd name="connsiteX18" fmla="*/ 17119 w 122647"/>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7" h="71683">
                      <a:moveTo>
                        <a:pt x="8563" y="71683"/>
                      </a:moveTo>
                      <a:lnTo>
                        <a:pt x="114091" y="71683"/>
                      </a:lnTo>
                      <a:cubicBezTo>
                        <a:pt x="118845" y="71683"/>
                        <a:pt x="122647" y="67880"/>
                        <a:pt x="122647" y="63127"/>
                      </a:cubicBezTo>
                      <a:lnTo>
                        <a:pt x="122647" y="8556"/>
                      </a:lnTo>
                      <a:cubicBezTo>
                        <a:pt x="122647" y="3803"/>
                        <a:pt x="118845" y="0"/>
                        <a:pt x="114091" y="0"/>
                      </a:cubicBezTo>
                      <a:lnTo>
                        <a:pt x="8563" y="0"/>
                      </a:lnTo>
                      <a:cubicBezTo>
                        <a:pt x="3809" y="0"/>
                        <a:pt x="7" y="3803"/>
                        <a:pt x="7" y="8556"/>
                      </a:cubicBezTo>
                      <a:lnTo>
                        <a:pt x="7" y="63127"/>
                      </a:lnTo>
                      <a:cubicBezTo>
                        <a:pt x="-184" y="67880"/>
                        <a:pt x="3809" y="71683"/>
                        <a:pt x="8563" y="71683"/>
                      </a:cubicBezTo>
                      <a:close/>
                      <a:moveTo>
                        <a:pt x="105345" y="54380"/>
                      </a:moveTo>
                      <a:lnTo>
                        <a:pt x="69788" y="54380"/>
                      </a:lnTo>
                      <a:lnTo>
                        <a:pt x="69788" y="17113"/>
                      </a:lnTo>
                      <a:lnTo>
                        <a:pt x="105345" y="17113"/>
                      </a:lnTo>
                      <a:lnTo>
                        <a:pt x="105345" y="54380"/>
                      </a:lnTo>
                      <a:close/>
                      <a:moveTo>
                        <a:pt x="17119" y="17113"/>
                      </a:moveTo>
                      <a:lnTo>
                        <a:pt x="52676" y="17113"/>
                      </a:lnTo>
                      <a:lnTo>
                        <a:pt x="52676" y="54380"/>
                      </a:lnTo>
                      <a:lnTo>
                        <a:pt x="17119" y="54380"/>
                      </a:lnTo>
                      <a:lnTo>
                        <a:pt x="17119"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0" name="Freihandform: Form 209">
                  <a:extLst>
                    <a:ext uri="{FF2B5EF4-FFF2-40B4-BE49-F238E27FC236}">
                      <a16:creationId xmlns:a16="http://schemas.microsoft.com/office/drawing/2014/main" id="{5AF5B827-BA79-2E9A-813C-21B656C62E1D}"/>
                    </a:ext>
                  </a:extLst>
                </p:cNvPr>
                <p:cNvSpPr/>
                <p:nvPr/>
              </p:nvSpPr>
              <p:spPr>
                <a:xfrm>
                  <a:off x="4771689" y="3850853"/>
                  <a:ext cx="122640" cy="71683"/>
                </a:xfrm>
                <a:custGeom>
                  <a:avLst/>
                  <a:gdLst>
                    <a:gd name="connsiteX0" fmla="*/ 8556 w 122640"/>
                    <a:gd name="connsiteY0" fmla="*/ 71683 h 71683"/>
                    <a:gd name="connsiteX1" fmla="*/ 114085 w 122640"/>
                    <a:gd name="connsiteY1" fmla="*/ 71683 h 71683"/>
                    <a:gd name="connsiteX2" fmla="*/ 122641 w 122640"/>
                    <a:gd name="connsiteY2" fmla="*/ 63127 h 71683"/>
                    <a:gd name="connsiteX3" fmla="*/ 122641 w 122640"/>
                    <a:gd name="connsiteY3" fmla="*/ 8556 h 71683"/>
                    <a:gd name="connsiteX4" fmla="*/ 114085 w 122640"/>
                    <a:gd name="connsiteY4" fmla="*/ 0 h 71683"/>
                    <a:gd name="connsiteX5" fmla="*/ 8556 w 122640"/>
                    <a:gd name="connsiteY5" fmla="*/ 0 h 71683"/>
                    <a:gd name="connsiteX6" fmla="*/ 0 w 122640"/>
                    <a:gd name="connsiteY6" fmla="*/ 8556 h 71683"/>
                    <a:gd name="connsiteX7" fmla="*/ 0 w 122640"/>
                    <a:gd name="connsiteY7" fmla="*/ 63127 h 71683"/>
                    <a:gd name="connsiteX8" fmla="*/ 8556 w 122640"/>
                    <a:gd name="connsiteY8" fmla="*/ 71683 h 71683"/>
                    <a:gd name="connsiteX9" fmla="*/ 105528 w 122640"/>
                    <a:gd name="connsiteY9" fmla="*/ 54380 h 71683"/>
                    <a:gd name="connsiteX10" fmla="*/ 69972 w 122640"/>
                    <a:gd name="connsiteY10" fmla="*/ 54380 h 71683"/>
                    <a:gd name="connsiteX11" fmla="*/ 69972 w 122640"/>
                    <a:gd name="connsiteY11" fmla="*/ 17113 h 71683"/>
                    <a:gd name="connsiteX12" fmla="*/ 105528 w 122640"/>
                    <a:gd name="connsiteY12" fmla="*/ 17113 h 71683"/>
                    <a:gd name="connsiteX13" fmla="*/ 105528 w 122640"/>
                    <a:gd name="connsiteY13" fmla="*/ 54380 h 71683"/>
                    <a:gd name="connsiteX14" fmla="*/ 17303 w 122640"/>
                    <a:gd name="connsiteY14" fmla="*/ 17113 h 71683"/>
                    <a:gd name="connsiteX15" fmla="*/ 52859 w 122640"/>
                    <a:gd name="connsiteY15" fmla="*/ 17113 h 71683"/>
                    <a:gd name="connsiteX16" fmla="*/ 52859 w 122640"/>
                    <a:gd name="connsiteY16" fmla="*/ 54380 h 71683"/>
                    <a:gd name="connsiteX17" fmla="*/ 17303 w 122640"/>
                    <a:gd name="connsiteY17" fmla="*/ 54380 h 71683"/>
                    <a:gd name="connsiteX18" fmla="*/ 17303 w 122640"/>
                    <a:gd name="connsiteY18" fmla="*/ 17113 h 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640" h="71683">
                      <a:moveTo>
                        <a:pt x="8556" y="71683"/>
                      </a:moveTo>
                      <a:lnTo>
                        <a:pt x="114085" y="71683"/>
                      </a:lnTo>
                      <a:cubicBezTo>
                        <a:pt x="118838" y="71683"/>
                        <a:pt x="122641" y="67880"/>
                        <a:pt x="122641" y="63127"/>
                      </a:cubicBezTo>
                      <a:lnTo>
                        <a:pt x="122641" y="8556"/>
                      </a:lnTo>
                      <a:cubicBezTo>
                        <a:pt x="122641" y="3803"/>
                        <a:pt x="118838" y="0"/>
                        <a:pt x="114085" y="0"/>
                      </a:cubicBezTo>
                      <a:lnTo>
                        <a:pt x="8556" y="0"/>
                      </a:lnTo>
                      <a:cubicBezTo>
                        <a:pt x="3803" y="0"/>
                        <a:pt x="0" y="3803"/>
                        <a:pt x="0" y="8556"/>
                      </a:cubicBezTo>
                      <a:lnTo>
                        <a:pt x="0" y="63127"/>
                      </a:lnTo>
                      <a:cubicBezTo>
                        <a:pt x="0" y="67880"/>
                        <a:pt x="3803" y="71683"/>
                        <a:pt x="8556" y="71683"/>
                      </a:cubicBezTo>
                      <a:close/>
                      <a:moveTo>
                        <a:pt x="105528" y="54380"/>
                      </a:moveTo>
                      <a:lnTo>
                        <a:pt x="69972" y="54380"/>
                      </a:lnTo>
                      <a:lnTo>
                        <a:pt x="69972" y="17113"/>
                      </a:lnTo>
                      <a:lnTo>
                        <a:pt x="105528" y="17113"/>
                      </a:lnTo>
                      <a:lnTo>
                        <a:pt x="105528" y="54380"/>
                      </a:lnTo>
                      <a:close/>
                      <a:moveTo>
                        <a:pt x="17303" y="17113"/>
                      </a:moveTo>
                      <a:lnTo>
                        <a:pt x="52859" y="17113"/>
                      </a:lnTo>
                      <a:lnTo>
                        <a:pt x="52859" y="54380"/>
                      </a:lnTo>
                      <a:lnTo>
                        <a:pt x="17303" y="54380"/>
                      </a:lnTo>
                      <a:lnTo>
                        <a:pt x="17303" y="1711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64" name="Grafik 138">
            <a:extLst>
              <a:ext uri="{FF2B5EF4-FFF2-40B4-BE49-F238E27FC236}">
                <a16:creationId xmlns:a16="http://schemas.microsoft.com/office/drawing/2014/main" id="{AFB3D043-495D-DD08-65F3-FE79F604E37D}"/>
              </a:ext>
            </a:extLst>
          </p:cNvPr>
          <p:cNvGrpSpPr>
            <a:grpSpLocks noChangeAspect="1"/>
          </p:cNvGrpSpPr>
          <p:nvPr/>
        </p:nvGrpSpPr>
        <p:grpSpPr>
          <a:xfrm>
            <a:off x="2734617" y="3883969"/>
            <a:ext cx="341986" cy="341986"/>
            <a:chOff x="957731" y="3520661"/>
            <a:chExt cx="540000" cy="540000"/>
          </a:xfrm>
          <a:solidFill>
            <a:schemeClr val="accent1"/>
          </a:solidFill>
        </p:grpSpPr>
        <p:grpSp>
          <p:nvGrpSpPr>
            <p:cNvPr id="265" name="Grafik 138">
              <a:extLst>
                <a:ext uri="{FF2B5EF4-FFF2-40B4-BE49-F238E27FC236}">
                  <a16:creationId xmlns:a16="http://schemas.microsoft.com/office/drawing/2014/main" id="{8B4F96D7-FA70-6586-3F91-76C40C5D7AE6}"/>
                </a:ext>
              </a:extLst>
            </p:cNvPr>
            <p:cNvGrpSpPr/>
            <p:nvPr/>
          </p:nvGrpSpPr>
          <p:grpSpPr>
            <a:xfrm>
              <a:off x="957731" y="3520661"/>
              <a:ext cx="538859" cy="539049"/>
              <a:chOff x="957731" y="3520661"/>
              <a:chExt cx="538859" cy="539049"/>
            </a:xfrm>
            <a:grpFill/>
          </p:grpSpPr>
          <p:sp>
            <p:nvSpPr>
              <p:cNvPr id="266" name="Freihandform: Form 265">
                <a:extLst>
                  <a:ext uri="{FF2B5EF4-FFF2-40B4-BE49-F238E27FC236}">
                    <a16:creationId xmlns:a16="http://schemas.microsoft.com/office/drawing/2014/main" id="{A6A4D324-66F9-AEF0-9562-09EFC97FC642}"/>
                  </a:ext>
                </a:extLst>
              </p:cNvPr>
              <p:cNvSpPr/>
              <p:nvPr/>
            </p:nvSpPr>
            <p:spPr>
              <a:xfrm>
                <a:off x="957731" y="3726963"/>
                <a:ext cx="538859" cy="332746"/>
              </a:xfrm>
              <a:custGeom>
                <a:avLst/>
                <a:gdLst>
                  <a:gd name="connsiteX0" fmla="*/ 56472 w 538859"/>
                  <a:gd name="connsiteY0" fmla="*/ 0 h 332746"/>
                  <a:gd name="connsiteX1" fmla="*/ 0 w 538859"/>
                  <a:gd name="connsiteY1" fmla="*/ 176641 h 332746"/>
                  <a:gd name="connsiteX2" fmla="*/ 73394 w 538859"/>
                  <a:gd name="connsiteY2" fmla="*/ 332746 h 332746"/>
                  <a:gd name="connsiteX3" fmla="*/ 488662 w 538859"/>
                  <a:gd name="connsiteY3" fmla="*/ 332746 h 332746"/>
                  <a:gd name="connsiteX4" fmla="*/ 538289 w 538859"/>
                  <a:gd name="connsiteY4" fmla="*/ 186338 h 332746"/>
                  <a:gd name="connsiteX5" fmla="*/ 538859 w 538859"/>
                  <a:gd name="connsiteY5" fmla="*/ 190 h 332746"/>
                  <a:gd name="connsiteX6" fmla="*/ 56472 w 538859"/>
                  <a:gd name="connsiteY6" fmla="*/ 190 h 332746"/>
                  <a:gd name="connsiteX7" fmla="*/ 521366 w 538859"/>
                  <a:gd name="connsiteY7" fmla="*/ 17493 h 332746"/>
                  <a:gd name="connsiteX8" fmla="*/ 520986 w 538859"/>
                  <a:gd name="connsiteY8" fmla="*/ 171507 h 332746"/>
                  <a:gd name="connsiteX9" fmla="*/ 409373 w 538859"/>
                  <a:gd name="connsiteY9" fmla="*/ 171507 h 332746"/>
                  <a:gd name="connsiteX10" fmla="*/ 409373 w 538859"/>
                  <a:gd name="connsiteY10" fmla="*/ 17493 h 332746"/>
                  <a:gd name="connsiteX11" fmla="*/ 521366 w 538859"/>
                  <a:gd name="connsiteY11" fmla="*/ 17493 h 332746"/>
                  <a:gd name="connsiteX12" fmla="*/ 25099 w 538859"/>
                  <a:gd name="connsiteY12" fmla="*/ 188810 h 332746"/>
                  <a:gd name="connsiteX13" fmla="*/ 519085 w 538859"/>
                  <a:gd name="connsiteY13" fmla="*/ 188810 h 332746"/>
                  <a:gd name="connsiteX14" fmla="*/ 508246 w 538859"/>
                  <a:gd name="connsiteY14" fmla="*/ 220754 h 332746"/>
                  <a:gd name="connsiteX15" fmla="*/ 40120 w 538859"/>
                  <a:gd name="connsiteY15" fmla="*/ 220754 h 332746"/>
                  <a:gd name="connsiteX16" fmla="*/ 25099 w 538859"/>
                  <a:gd name="connsiteY16" fmla="*/ 188810 h 332746"/>
                  <a:gd name="connsiteX17" fmla="*/ 391880 w 538859"/>
                  <a:gd name="connsiteY17" fmla="*/ 17493 h 332746"/>
                  <a:gd name="connsiteX18" fmla="*/ 391880 w 538859"/>
                  <a:gd name="connsiteY18" fmla="*/ 171507 h 332746"/>
                  <a:gd name="connsiteX19" fmla="*/ 284261 w 538859"/>
                  <a:gd name="connsiteY19" fmla="*/ 171507 h 332746"/>
                  <a:gd name="connsiteX20" fmla="*/ 284261 w 538859"/>
                  <a:gd name="connsiteY20" fmla="*/ 17493 h 332746"/>
                  <a:gd name="connsiteX21" fmla="*/ 391880 w 538859"/>
                  <a:gd name="connsiteY21" fmla="*/ 17493 h 332746"/>
                  <a:gd name="connsiteX22" fmla="*/ 266577 w 538859"/>
                  <a:gd name="connsiteY22" fmla="*/ 17493 h 332746"/>
                  <a:gd name="connsiteX23" fmla="*/ 266577 w 538859"/>
                  <a:gd name="connsiteY23" fmla="*/ 171507 h 332746"/>
                  <a:gd name="connsiteX24" fmla="*/ 158387 w 538859"/>
                  <a:gd name="connsiteY24" fmla="*/ 171507 h 332746"/>
                  <a:gd name="connsiteX25" fmla="*/ 158387 w 538859"/>
                  <a:gd name="connsiteY25" fmla="*/ 17493 h 332746"/>
                  <a:gd name="connsiteX26" fmla="*/ 266577 w 538859"/>
                  <a:gd name="connsiteY26" fmla="*/ 17493 h 332746"/>
                  <a:gd name="connsiteX27" fmla="*/ 69211 w 538859"/>
                  <a:gd name="connsiteY27" fmla="*/ 17493 h 332746"/>
                  <a:gd name="connsiteX28" fmla="*/ 140894 w 538859"/>
                  <a:gd name="connsiteY28" fmla="*/ 17493 h 332746"/>
                  <a:gd name="connsiteX29" fmla="*/ 140894 w 538859"/>
                  <a:gd name="connsiteY29" fmla="*/ 171507 h 332746"/>
                  <a:gd name="connsiteX30" fmla="*/ 19965 w 538859"/>
                  <a:gd name="connsiteY30" fmla="*/ 171507 h 332746"/>
                  <a:gd name="connsiteX31" fmla="*/ 69211 w 538859"/>
                  <a:gd name="connsiteY31" fmla="*/ 17493 h 332746"/>
                  <a:gd name="connsiteX32" fmla="*/ 476113 w 538859"/>
                  <a:gd name="connsiteY32" fmla="*/ 315254 h 332746"/>
                  <a:gd name="connsiteX33" fmla="*/ 84423 w 538859"/>
                  <a:gd name="connsiteY33" fmla="*/ 315254 h 332746"/>
                  <a:gd name="connsiteX34" fmla="*/ 48296 w 538859"/>
                  <a:gd name="connsiteY34" fmla="*/ 238246 h 332746"/>
                  <a:gd name="connsiteX35" fmla="*/ 502352 w 538859"/>
                  <a:gd name="connsiteY35" fmla="*/ 238246 h 332746"/>
                  <a:gd name="connsiteX36" fmla="*/ 476113 w 538859"/>
                  <a:gd name="connsiteY36" fmla="*/ 315254 h 33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8859" h="332746">
                    <a:moveTo>
                      <a:pt x="56472" y="0"/>
                    </a:moveTo>
                    <a:lnTo>
                      <a:pt x="0" y="176641"/>
                    </a:lnTo>
                    <a:lnTo>
                      <a:pt x="73394" y="332746"/>
                    </a:lnTo>
                    <a:lnTo>
                      <a:pt x="488662" y="332746"/>
                    </a:lnTo>
                    <a:lnTo>
                      <a:pt x="538289" y="186338"/>
                    </a:lnTo>
                    <a:lnTo>
                      <a:pt x="538859" y="190"/>
                    </a:lnTo>
                    <a:lnTo>
                      <a:pt x="56472" y="190"/>
                    </a:lnTo>
                    <a:close/>
                    <a:moveTo>
                      <a:pt x="521366" y="17493"/>
                    </a:moveTo>
                    <a:lnTo>
                      <a:pt x="520986" y="171507"/>
                    </a:lnTo>
                    <a:lnTo>
                      <a:pt x="409373" y="171507"/>
                    </a:lnTo>
                    <a:lnTo>
                      <a:pt x="409373" y="17493"/>
                    </a:lnTo>
                    <a:lnTo>
                      <a:pt x="521366" y="17493"/>
                    </a:lnTo>
                    <a:close/>
                    <a:moveTo>
                      <a:pt x="25099" y="188810"/>
                    </a:moveTo>
                    <a:lnTo>
                      <a:pt x="519085" y="188810"/>
                    </a:lnTo>
                    <a:lnTo>
                      <a:pt x="508246" y="220754"/>
                    </a:lnTo>
                    <a:lnTo>
                      <a:pt x="40120" y="220754"/>
                    </a:lnTo>
                    <a:lnTo>
                      <a:pt x="25099" y="188810"/>
                    </a:lnTo>
                    <a:close/>
                    <a:moveTo>
                      <a:pt x="391880" y="17493"/>
                    </a:moveTo>
                    <a:lnTo>
                      <a:pt x="391880" y="171507"/>
                    </a:lnTo>
                    <a:lnTo>
                      <a:pt x="284261" y="171507"/>
                    </a:lnTo>
                    <a:lnTo>
                      <a:pt x="284261" y="17493"/>
                    </a:lnTo>
                    <a:lnTo>
                      <a:pt x="391880" y="17493"/>
                    </a:lnTo>
                    <a:close/>
                    <a:moveTo>
                      <a:pt x="266577" y="17493"/>
                    </a:moveTo>
                    <a:lnTo>
                      <a:pt x="266577" y="171507"/>
                    </a:lnTo>
                    <a:lnTo>
                      <a:pt x="158387" y="171507"/>
                    </a:lnTo>
                    <a:lnTo>
                      <a:pt x="158387" y="17493"/>
                    </a:lnTo>
                    <a:lnTo>
                      <a:pt x="266577" y="17493"/>
                    </a:lnTo>
                    <a:close/>
                    <a:moveTo>
                      <a:pt x="69211" y="17493"/>
                    </a:moveTo>
                    <a:lnTo>
                      <a:pt x="140894" y="17493"/>
                    </a:lnTo>
                    <a:lnTo>
                      <a:pt x="140894" y="171507"/>
                    </a:lnTo>
                    <a:lnTo>
                      <a:pt x="19965" y="171507"/>
                    </a:lnTo>
                    <a:lnTo>
                      <a:pt x="69211" y="17493"/>
                    </a:lnTo>
                    <a:close/>
                    <a:moveTo>
                      <a:pt x="476113" y="315254"/>
                    </a:moveTo>
                    <a:lnTo>
                      <a:pt x="84423" y="315254"/>
                    </a:lnTo>
                    <a:lnTo>
                      <a:pt x="48296" y="238246"/>
                    </a:lnTo>
                    <a:lnTo>
                      <a:pt x="502352" y="238246"/>
                    </a:lnTo>
                    <a:lnTo>
                      <a:pt x="476113" y="315254"/>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75" name="Grafik 6">
            <a:extLst>
              <a:ext uri="{FF2B5EF4-FFF2-40B4-BE49-F238E27FC236}">
                <a16:creationId xmlns:a16="http://schemas.microsoft.com/office/drawing/2014/main" id="{4F47873B-3936-F028-5F8F-DCA6200F9F55}"/>
              </a:ext>
            </a:extLst>
          </p:cNvPr>
          <p:cNvGrpSpPr>
            <a:grpSpLocks noChangeAspect="1"/>
          </p:cNvGrpSpPr>
          <p:nvPr/>
        </p:nvGrpSpPr>
        <p:grpSpPr>
          <a:xfrm>
            <a:off x="1132020" y="3372355"/>
            <a:ext cx="376000" cy="376000"/>
            <a:chOff x="2592285" y="3696079"/>
            <a:chExt cx="540000" cy="540000"/>
          </a:xfrm>
          <a:solidFill>
            <a:schemeClr val="accent1"/>
          </a:solidFill>
        </p:grpSpPr>
        <p:grpSp>
          <p:nvGrpSpPr>
            <p:cNvPr id="276" name="Grafik 6">
              <a:extLst>
                <a:ext uri="{FF2B5EF4-FFF2-40B4-BE49-F238E27FC236}">
                  <a16:creationId xmlns:a16="http://schemas.microsoft.com/office/drawing/2014/main" id="{752D6CCB-AD74-0A0F-B737-E87E7D879517}"/>
                </a:ext>
              </a:extLst>
            </p:cNvPr>
            <p:cNvGrpSpPr/>
            <p:nvPr/>
          </p:nvGrpSpPr>
          <p:grpSpPr>
            <a:xfrm>
              <a:off x="2592285" y="3696079"/>
              <a:ext cx="532109" cy="538668"/>
              <a:chOff x="2592285" y="3696079"/>
              <a:chExt cx="532109" cy="538668"/>
            </a:xfrm>
            <a:grpFill/>
          </p:grpSpPr>
          <p:sp>
            <p:nvSpPr>
              <p:cNvPr id="277" name="Freihandform: Form 276">
                <a:extLst>
                  <a:ext uri="{FF2B5EF4-FFF2-40B4-BE49-F238E27FC236}">
                    <a16:creationId xmlns:a16="http://schemas.microsoft.com/office/drawing/2014/main" id="{7102C46A-9F10-F852-6948-8A524611A174}"/>
                  </a:ext>
                </a:extLst>
              </p:cNvPr>
              <p:cNvSpPr/>
              <p:nvPr/>
            </p:nvSpPr>
            <p:spPr>
              <a:xfrm>
                <a:off x="2599152" y="3791339"/>
                <a:ext cx="525241" cy="443408"/>
              </a:xfrm>
              <a:custGeom>
                <a:avLst/>
                <a:gdLst>
                  <a:gd name="connsiteX0" fmla="*/ 524005 w 525241"/>
                  <a:gd name="connsiteY0" fmla="*/ 143176 h 443408"/>
                  <a:gd name="connsiteX1" fmla="*/ 495865 w 525241"/>
                  <a:gd name="connsiteY1" fmla="*/ 98873 h 443408"/>
                  <a:gd name="connsiteX2" fmla="*/ 495865 w 525241"/>
                  <a:gd name="connsiteY2" fmla="*/ 55521 h 443408"/>
                  <a:gd name="connsiteX3" fmla="*/ 487308 w 525241"/>
                  <a:gd name="connsiteY3" fmla="*/ 46965 h 443408"/>
                  <a:gd name="connsiteX4" fmla="*/ 433879 w 525241"/>
                  <a:gd name="connsiteY4" fmla="*/ 46965 h 443408"/>
                  <a:gd name="connsiteX5" fmla="*/ 433879 w 525241"/>
                  <a:gd name="connsiteY5" fmla="*/ 8556 h 443408"/>
                  <a:gd name="connsiteX6" fmla="*/ 425322 w 525241"/>
                  <a:gd name="connsiteY6" fmla="*/ 0 h 443408"/>
                  <a:gd name="connsiteX7" fmla="*/ 99611 w 525241"/>
                  <a:gd name="connsiteY7" fmla="*/ 0 h 443408"/>
                  <a:gd name="connsiteX8" fmla="*/ 91055 w 525241"/>
                  <a:gd name="connsiteY8" fmla="*/ 8556 h 443408"/>
                  <a:gd name="connsiteX9" fmla="*/ 91055 w 525241"/>
                  <a:gd name="connsiteY9" fmla="*/ 46775 h 443408"/>
                  <a:gd name="connsiteX10" fmla="*/ 37625 w 525241"/>
                  <a:gd name="connsiteY10" fmla="*/ 46775 h 443408"/>
                  <a:gd name="connsiteX11" fmla="*/ 29069 w 525241"/>
                  <a:gd name="connsiteY11" fmla="*/ 55331 h 443408"/>
                  <a:gd name="connsiteX12" fmla="*/ 29069 w 525241"/>
                  <a:gd name="connsiteY12" fmla="*/ 99254 h 443408"/>
                  <a:gd name="connsiteX13" fmla="*/ 1308 w 525241"/>
                  <a:gd name="connsiteY13" fmla="*/ 142986 h 443408"/>
                  <a:gd name="connsiteX14" fmla="*/ 1118 w 525241"/>
                  <a:gd name="connsiteY14" fmla="*/ 151732 h 443408"/>
                  <a:gd name="connsiteX15" fmla="*/ 8534 w 525241"/>
                  <a:gd name="connsiteY15" fmla="*/ 156106 h 443408"/>
                  <a:gd name="connsiteX16" fmla="*/ 67667 w 525241"/>
                  <a:gd name="connsiteY16" fmla="*/ 156106 h 443408"/>
                  <a:gd name="connsiteX17" fmla="*/ 67667 w 525241"/>
                  <a:gd name="connsiteY17" fmla="*/ 426296 h 443408"/>
                  <a:gd name="connsiteX18" fmla="*/ 25266 w 525241"/>
                  <a:gd name="connsiteY18" fmla="*/ 426296 h 443408"/>
                  <a:gd name="connsiteX19" fmla="*/ 16710 w 525241"/>
                  <a:gd name="connsiteY19" fmla="*/ 434852 h 443408"/>
                  <a:gd name="connsiteX20" fmla="*/ 25266 w 525241"/>
                  <a:gd name="connsiteY20" fmla="*/ 443408 h 443408"/>
                  <a:gd name="connsiteX21" fmla="*/ 499858 w 525241"/>
                  <a:gd name="connsiteY21" fmla="*/ 443408 h 443408"/>
                  <a:gd name="connsiteX22" fmla="*/ 508414 w 525241"/>
                  <a:gd name="connsiteY22" fmla="*/ 434852 h 443408"/>
                  <a:gd name="connsiteX23" fmla="*/ 499858 w 525241"/>
                  <a:gd name="connsiteY23" fmla="*/ 426296 h 443408"/>
                  <a:gd name="connsiteX24" fmla="*/ 457456 w 525241"/>
                  <a:gd name="connsiteY24" fmla="*/ 426296 h 443408"/>
                  <a:gd name="connsiteX25" fmla="*/ 457456 w 525241"/>
                  <a:gd name="connsiteY25" fmla="*/ 156106 h 443408"/>
                  <a:gd name="connsiteX26" fmla="*/ 516780 w 525241"/>
                  <a:gd name="connsiteY26" fmla="*/ 156106 h 443408"/>
                  <a:gd name="connsiteX27" fmla="*/ 524196 w 525241"/>
                  <a:gd name="connsiteY27" fmla="*/ 151732 h 443408"/>
                  <a:gd name="connsiteX28" fmla="*/ 524005 w 525241"/>
                  <a:gd name="connsiteY28" fmla="*/ 143176 h 443408"/>
                  <a:gd name="connsiteX29" fmla="*/ 450991 w 525241"/>
                  <a:gd name="connsiteY29" fmla="*/ 139183 h 443408"/>
                  <a:gd name="connsiteX30" fmla="*/ 441865 w 525241"/>
                  <a:gd name="connsiteY30" fmla="*/ 110282 h 443408"/>
                  <a:gd name="connsiteX31" fmla="*/ 482745 w 525241"/>
                  <a:gd name="connsiteY31" fmla="*/ 110282 h 443408"/>
                  <a:gd name="connsiteX32" fmla="*/ 501189 w 525241"/>
                  <a:gd name="connsiteY32" fmla="*/ 139183 h 443408"/>
                  <a:gd name="connsiteX33" fmla="*/ 450991 w 525241"/>
                  <a:gd name="connsiteY33" fmla="*/ 139183 h 443408"/>
                  <a:gd name="connsiteX34" fmla="*/ 108167 w 525241"/>
                  <a:gd name="connsiteY34" fmla="*/ 17113 h 443408"/>
                  <a:gd name="connsiteX35" fmla="*/ 416576 w 525241"/>
                  <a:gd name="connsiteY35" fmla="*/ 17113 h 443408"/>
                  <a:gd name="connsiteX36" fmla="*/ 416576 w 525241"/>
                  <a:gd name="connsiteY36" fmla="*/ 46014 h 443408"/>
                  <a:gd name="connsiteX37" fmla="*/ 108167 w 525241"/>
                  <a:gd name="connsiteY37" fmla="*/ 46014 h 443408"/>
                  <a:gd name="connsiteX38" fmla="*/ 108167 w 525241"/>
                  <a:gd name="connsiteY38" fmla="*/ 17113 h 443408"/>
                  <a:gd name="connsiteX39" fmla="*/ 478752 w 525241"/>
                  <a:gd name="connsiteY39" fmla="*/ 64077 h 443408"/>
                  <a:gd name="connsiteX40" fmla="*/ 478752 w 525241"/>
                  <a:gd name="connsiteY40" fmla="*/ 92979 h 443408"/>
                  <a:gd name="connsiteX41" fmla="*/ 46182 w 525241"/>
                  <a:gd name="connsiteY41" fmla="*/ 92979 h 443408"/>
                  <a:gd name="connsiteX42" fmla="*/ 46182 w 525241"/>
                  <a:gd name="connsiteY42" fmla="*/ 64077 h 443408"/>
                  <a:gd name="connsiteX43" fmla="*/ 478752 w 525241"/>
                  <a:gd name="connsiteY43" fmla="*/ 64077 h 443408"/>
                  <a:gd name="connsiteX44" fmla="*/ 305153 w 525241"/>
                  <a:gd name="connsiteY44" fmla="*/ 139183 h 443408"/>
                  <a:gd name="connsiteX45" fmla="*/ 305153 w 525241"/>
                  <a:gd name="connsiteY45" fmla="*/ 110662 h 443408"/>
                  <a:gd name="connsiteX46" fmla="*/ 305153 w 525241"/>
                  <a:gd name="connsiteY46" fmla="*/ 110092 h 443408"/>
                  <a:gd name="connsiteX47" fmla="*/ 305724 w 525241"/>
                  <a:gd name="connsiteY47" fmla="*/ 110092 h 443408"/>
                  <a:gd name="connsiteX48" fmla="*/ 354970 w 525241"/>
                  <a:gd name="connsiteY48" fmla="*/ 110092 h 443408"/>
                  <a:gd name="connsiteX49" fmla="*/ 361055 w 525241"/>
                  <a:gd name="connsiteY49" fmla="*/ 138993 h 443408"/>
                  <a:gd name="connsiteX50" fmla="*/ 305724 w 525241"/>
                  <a:gd name="connsiteY50" fmla="*/ 138993 h 443408"/>
                  <a:gd name="connsiteX51" fmla="*/ 305153 w 525241"/>
                  <a:gd name="connsiteY51" fmla="*/ 138993 h 443408"/>
                  <a:gd name="connsiteX52" fmla="*/ 236132 w 525241"/>
                  <a:gd name="connsiteY52" fmla="*/ 139183 h 443408"/>
                  <a:gd name="connsiteX53" fmla="*/ 236132 w 525241"/>
                  <a:gd name="connsiteY53" fmla="*/ 110662 h 443408"/>
                  <a:gd name="connsiteX54" fmla="*/ 236132 w 525241"/>
                  <a:gd name="connsiteY54" fmla="*/ 110092 h 443408"/>
                  <a:gd name="connsiteX55" fmla="*/ 287851 w 525241"/>
                  <a:gd name="connsiteY55" fmla="*/ 110092 h 443408"/>
                  <a:gd name="connsiteX56" fmla="*/ 287851 w 525241"/>
                  <a:gd name="connsiteY56" fmla="*/ 110662 h 443408"/>
                  <a:gd name="connsiteX57" fmla="*/ 287851 w 525241"/>
                  <a:gd name="connsiteY57" fmla="*/ 139183 h 443408"/>
                  <a:gd name="connsiteX58" fmla="*/ 236132 w 525241"/>
                  <a:gd name="connsiteY58" fmla="*/ 139183 h 443408"/>
                  <a:gd name="connsiteX59" fmla="*/ 92005 w 525241"/>
                  <a:gd name="connsiteY59" fmla="*/ 139183 h 443408"/>
                  <a:gd name="connsiteX60" fmla="*/ 101132 w 525241"/>
                  <a:gd name="connsiteY60" fmla="*/ 110662 h 443408"/>
                  <a:gd name="connsiteX61" fmla="*/ 101322 w 525241"/>
                  <a:gd name="connsiteY61" fmla="*/ 110092 h 443408"/>
                  <a:gd name="connsiteX62" fmla="*/ 101893 w 525241"/>
                  <a:gd name="connsiteY62" fmla="*/ 110092 h 443408"/>
                  <a:gd name="connsiteX63" fmla="*/ 150949 w 525241"/>
                  <a:gd name="connsiteY63" fmla="*/ 110092 h 443408"/>
                  <a:gd name="connsiteX64" fmla="*/ 150759 w 525241"/>
                  <a:gd name="connsiteY64" fmla="*/ 110662 h 443408"/>
                  <a:gd name="connsiteX65" fmla="*/ 144674 w 525241"/>
                  <a:gd name="connsiteY65" fmla="*/ 139183 h 443408"/>
                  <a:gd name="connsiteX66" fmla="*/ 92576 w 525241"/>
                  <a:gd name="connsiteY66" fmla="*/ 139183 h 443408"/>
                  <a:gd name="connsiteX67" fmla="*/ 92005 w 525241"/>
                  <a:gd name="connsiteY67" fmla="*/ 139183 h 443408"/>
                  <a:gd name="connsiteX68" fmla="*/ 168822 w 525241"/>
                  <a:gd name="connsiteY68" fmla="*/ 110282 h 443408"/>
                  <a:gd name="connsiteX69" fmla="*/ 218639 w 525241"/>
                  <a:gd name="connsiteY69" fmla="*/ 110282 h 443408"/>
                  <a:gd name="connsiteX70" fmla="*/ 218639 w 525241"/>
                  <a:gd name="connsiteY70" fmla="*/ 110852 h 443408"/>
                  <a:gd name="connsiteX71" fmla="*/ 218639 w 525241"/>
                  <a:gd name="connsiteY71" fmla="*/ 139373 h 443408"/>
                  <a:gd name="connsiteX72" fmla="*/ 162738 w 525241"/>
                  <a:gd name="connsiteY72" fmla="*/ 139373 h 443408"/>
                  <a:gd name="connsiteX73" fmla="*/ 168822 w 525241"/>
                  <a:gd name="connsiteY73" fmla="*/ 110282 h 443408"/>
                  <a:gd name="connsiteX74" fmla="*/ 378738 w 525241"/>
                  <a:gd name="connsiteY74" fmla="*/ 139183 h 443408"/>
                  <a:gd name="connsiteX75" fmla="*/ 372653 w 525241"/>
                  <a:gd name="connsiteY75" fmla="*/ 110662 h 443408"/>
                  <a:gd name="connsiteX76" fmla="*/ 372463 w 525241"/>
                  <a:gd name="connsiteY76" fmla="*/ 110092 h 443408"/>
                  <a:gd name="connsiteX77" fmla="*/ 422280 w 525241"/>
                  <a:gd name="connsiteY77" fmla="*/ 110092 h 443408"/>
                  <a:gd name="connsiteX78" fmla="*/ 422470 w 525241"/>
                  <a:gd name="connsiteY78" fmla="*/ 110662 h 443408"/>
                  <a:gd name="connsiteX79" fmla="*/ 431597 w 525241"/>
                  <a:gd name="connsiteY79" fmla="*/ 139183 h 443408"/>
                  <a:gd name="connsiteX80" fmla="*/ 378738 w 525241"/>
                  <a:gd name="connsiteY80" fmla="*/ 139183 h 443408"/>
                  <a:gd name="connsiteX81" fmla="*/ 42379 w 525241"/>
                  <a:gd name="connsiteY81" fmla="*/ 110282 h 443408"/>
                  <a:gd name="connsiteX82" fmla="*/ 83069 w 525241"/>
                  <a:gd name="connsiteY82" fmla="*/ 110282 h 443408"/>
                  <a:gd name="connsiteX83" fmla="*/ 73942 w 525241"/>
                  <a:gd name="connsiteY83" fmla="*/ 139183 h 443408"/>
                  <a:gd name="connsiteX84" fmla="*/ 24125 w 525241"/>
                  <a:gd name="connsiteY84" fmla="*/ 139183 h 443408"/>
                  <a:gd name="connsiteX85" fmla="*/ 42379 w 525241"/>
                  <a:gd name="connsiteY85" fmla="*/ 110282 h 443408"/>
                  <a:gd name="connsiteX86" fmla="*/ 84590 w 525241"/>
                  <a:gd name="connsiteY86" fmla="*/ 156296 h 443408"/>
                  <a:gd name="connsiteX87" fmla="*/ 157984 w 525241"/>
                  <a:gd name="connsiteY87" fmla="*/ 156296 h 443408"/>
                  <a:gd name="connsiteX88" fmla="*/ 157984 w 525241"/>
                  <a:gd name="connsiteY88" fmla="*/ 284451 h 443408"/>
                  <a:gd name="connsiteX89" fmla="*/ 84590 w 525241"/>
                  <a:gd name="connsiteY89" fmla="*/ 284451 h 443408"/>
                  <a:gd name="connsiteX90" fmla="*/ 84590 w 525241"/>
                  <a:gd name="connsiteY90" fmla="*/ 156296 h 443408"/>
                  <a:gd name="connsiteX91" fmla="*/ 175097 w 525241"/>
                  <a:gd name="connsiteY91" fmla="*/ 156296 h 443408"/>
                  <a:gd name="connsiteX92" fmla="*/ 349646 w 525241"/>
                  <a:gd name="connsiteY92" fmla="*/ 156296 h 443408"/>
                  <a:gd name="connsiteX93" fmla="*/ 349646 w 525241"/>
                  <a:gd name="connsiteY93" fmla="*/ 284451 h 443408"/>
                  <a:gd name="connsiteX94" fmla="*/ 175097 w 525241"/>
                  <a:gd name="connsiteY94" fmla="*/ 284451 h 443408"/>
                  <a:gd name="connsiteX95" fmla="*/ 175097 w 525241"/>
                  <a:gd name="connsiteY95" fmla="*/ 156296 h 443408"/>
                  <a:gd name="connsiteX96" fmla="*/ 366949 w 525241"/>
                  <a:gd name="connsiteY96" fmla="*/ 156296 h 443408"/>
                  <a:gd name="connsiteX97" fmla="*/ 440343 w 525241"/>
                  <a:gd name="connsiteY97" fmla="*/ 156296 h 443408"/>
                  <a:gd name="connsiteX98" fmla="*/ 440343 w 525241"/>
                  <a:gd name="connsiteY98" fmla="*/ 284451 h 443408"/>
                  <a:gd name="connsiteX99" fmla="*/ 366949 w 525241"/>
                  <a:gd name="connsiteY99" fmla="*/ 284451 h 443408"/>
                  <a:gd name="connsiteX100" fmla="*/ 366949 w 525241"/>
                  <a:gd name="connsiteY100" fmla="*/ 156296 h 443408"/>
                  <a:gd name="connsiteX101" fmla="*/ 84590 w 525241"/>
                  <a:gd name="connsiteY101" fmla="*/ 426676 h 443408"/>
                  <a:gd name="connsiteX102" fmla="*/ 84590 w 525241"/>
                  <a:gd name="connsiteY102" fmla="*/ 301754 h 443408"/>
                  <a:gd name="connsiteX103" fmla="*/ 440343 w 525241"/>
                  <a:gd name="connsiteY103" fmla="*/ 301754 h 443408"/>
                  <a:gd name="connsiteX104" fmla="*/ 440343 w 525241"/>
                  <a:gd name="connsiteY104" fmla="*/ 426676 h 443408"/>
                  <a:gd name="connsiteX105" fmla="*/ 84590 w 525241"/>
                  <a:gd name="connsiteY105" fmla="*/ 426676 h 4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25241" h="443408">
                    <a:moveTo>
                      <a:pt x="524005" y="143176"/>
                    </a:moveTo>
                    <a:lnTo>
                      <a:pt x="495865" y="98873"/>
                    </a:lnTo>
                    <a:lnTo>
                      <a:pt x="495865" y="55521"/>
                    </a:lnTo>
                    <a:cubicBezTo>
                      <a:pt x="495865" y="50768"/>
                      <a:pt x="492062" y="46965"/>
                      <a:pt x="487308" y="46965"/>
                    </a:cubicBezTo>
                    <a:lnTo>
                      <a:pt x="433879" y="46965"/>
                    </a:lnTo>
                    <a:lnTo>
                      <a:pt x="433879" y="8556"/>
                    </a:lnTo>
                    <a:cubicBezTo>
                      <a:pt x="433879" y="3803"/>
                      <a:pt x="430076" y="0"/>
                      <a:pt x="425322" y="0"/>
                    </a:cubicBezTo>
                    <a:lnTo>
                      <a:pt x="99611" y="0"/>
                    </a:lnTo>
                    <a:cubicBezTo>
                      <a:pt x="94858" y="0"/>
                      <a:pt x="91055" y="3803"/>
                      <a:pt x="91055" y="8556"/>
                    </a:cubicBezTo>
                    <a:lnTo>
                      <a:pt x="91055" y="46775"/>
                    </a:lnTo>
                    <a:lnTo>
                      <a:pt x="37625" y="46775"/>
                    </a:lnTo>
                    <a:cubicBezTo>
                      <a:pt x="32872" y="46775"/>
                      <a:pt x="29069" y="50577"/>
                      <a:pt x="29069" y="55331"/>
                    </a:cubicBezTo>
                    <a:lnTo>
                      <a:pt x="29069" y="99254"/>
                    </a:lnTo>
                    <a:lnTo>
                      <a:pt x="1308" y="142986"/>
                    </a:lnTo>
                    <a:cubicBezTo>
                      <a:pt x="-403" y="145648"/>
                      <a:pt x="-403" y="148880"/>
                      <a:pt x="1118" y="151732"/>
                    </a:cubicBezTo>
                    <a:cubicBezTo>
                      <a:pt x="2639" y="154585"/>
                      <a:pt x="5491" y="156106"/>
                      <a:pt x="8534" y="156106"/>
                    </a:cubicBezTo>
                    <a:lnTo>
                      <a:pt x="67667" y="156106"/>
                    </a:lnTo>
                    <a:lnTo>
                      <a:pt x="67667" y="426296"/>
                    </a:lnTo>
                    <a:lnTo>
                      <a:pt x="25266" y="426296"/>
                    </a:lnTo>
                    <a:cubicBezTo>
                      <a:pt x="20512" y="426296"/>
                      <a:pt x="16710" y="430099"/>
                      <a:pt x="16710" y="434852"/>
                    </a:cubicBezTo>
                    <a:cubicBezTo>
                      <a:pt x="16710" y="439606"/>
                      <a:pt x="20512" y="443408"/>
                      <a:pt x="25266" y="443408"/>
                    </a:cubicBezTo>
                    <a:lnTo>
                      <a:pt x="499858" y="443408"/>
                    </a:lnTo>
                    <a:cubicBezTo>
                      <a:pt x="504611" y="443408"/>
                      <a:pt x="508414" y="439606"/>
                      <a:pt x="508414" y="434852"/>
                    </a:cubicBezTo>
                    <a:cubicBezTo>
                      <a:pt x="508414" y="430099"/>
                      <a:pt x="504611" y="426296"/>
                      <a:pt x="499858" y="426296"/>
                    </a:cubicBezTo>
                    <a:lnTo>
                      <a:pt x="457456" y="426296"/>
                    </a:lnTo>
                    <a:lnTo>
                      <a:pt x="457456" y="156106"/>
                    </a:lnTo>
                    <a:lnTo>
                      <a:pt x="516780" y="156106"/>
                    </a:lnTo>
                    <a:cubicBezTo>
                      <a:pt x="519822" y="156106"/>
                      <a:pt x="522865" y="154394"/>
                      <a:pt x="524196" y="151732"/>
                    </a:cubicBezTo>
                    <a:cubicBezTo>
                      <a:pt x="525527" y="149070"/>
                      <a:pt x="525717" y="145838"/>
                      <a:pt x="524005" y="143176"/>
                    </a:cubicBezTo>
                    <a:close/>
                    <a:moveTo>
                      <a:pt x="450991" y="139183"/>
                    </a:moveTo>
                    <a:lnTo>
                      <a:pt x="441865" y="110282"/>
                    </a:lnTo>
                    <a:lnTo>
                      <a:pt x="482745" y="110282"/>
                    </a:lnTo>
                    <a:lnTo>
                      <a:pt x="501189" y="139183"/>
                    </a:lnTo>
                    <a:lnTo>
                      <a:pt x="450991" y="139183"/>
                    </a:lnTo>
                    <a:close/>
                    <a:moveTo>
                      <a:pt x="108167" y="17113"/>
                    </a:moveTo>
                    <a:lnTo>
                      <a:pt x="416576" y="17113"/>
                    </a:lnTo>
                    <a:lnTo>
                      <a:pt x="416576" y="46014"/>
                    </a:lnTo>
                    <a:lnTo>
                      <a:pt x="108167" y="46014"/>
                    </a:lnTo>
                    <a:lnTo>
                      <a:pt x="108167" y="17113"/>
                    </a:lnTo>
                    <a:close/>
                    <a:moveTo>
                      <a:pt x="478752" y="64077"/>
                    </a:moveTo>
                    <a:lnTo>
                      <a:pt x="478752" y="92979"/>
                    </a:lnTo>
                    <a:lnTo>
                      <a:pt x="46182" y="92979"/>
                    </a:lnTo>
                    <a:lnTo>
                      <a:pt x="46182" y="64077"/>
                    </a:lnTo>
                    <a:lnTo>
                      <a:pt x="478752" y="64077"/>
                    </a:lnTo>
                    <a:close/>
                    <a:moveTo>
                      <a:pt x="305153" y="139183"/>
                    </a:moveTo>
                    <a:lnTo>
                      <a:pt x="305153" y="110662"/>
                    </a:lnTo>
                    <a:lnTo>
                      <a:pt x="305153" y="110092"/>
                    </a:lnTo>
                    <a:lnTo>
                      <a:pt x="305724" y="110092"/>
                    </a:lnTo>
                    <a:lnTo>
                      <a:pt x="354970" y="110092"/>
                    </a:lnTo>
                    <a:lnTo>
                      <a:pt x="361055" y="138993"/>
                    </a:lnTo>
                    <a:lnTo>
                      <a:pt x="305724" y="138993"/>
                    </a:lnTo>
                    <a:lnTo>
                      <a:pt x="305153" y="138993"/>
                    </a:lnTo>
                    <a:close/>
                    <a:moveTo>
                      <a:pt x="236132" y="139183"/>
                    </a:moveTo>
                    <a:lnTo>
                      <a:pt x="236132" y="110662"/>
                    </a:lnTo>
                    <a:lnTo>
                      <a:pt x="236132" y="110092"/>
                    </a:lnTo>
                    <a:lnTo>
                      <a:pt x="287851" y="110092"/>
                    </a:lnTo>
                    <a:lnTo>
                      <a:pt x="287851" y="110662"/>
                    </a:lnTo>
                    <a:lnTo>
                      <a:pt x="287851" y="139183"/>
                    </a:lnTo>
                    <a:lnTo>
                      <a:pt x="236132" y="139183"/>
                    </a:lnTo>
                    <a:close/>
                    <a:moveTo>
                      <a:pt x="92005" y="139183"/>
                    </a:moveTo>
                    <a:lnTo>
                      <a:pt x="101132" y="110662"/>
                    </a:lnTo>
                    <a:lnTo>
                      <a:pt x="101322" y="110092"/>
                    </a:lnTo>
                    <a:lnTo>
                      <a:pt x="101893" y="110092"/>
                    </a:lnTo>
                    <a:lnTo>
                      <a:pt x="150949" y="110092"/>
                    </a:lnTo>
                    <a:lnTo>
                      <a:pt x="150759" y="110662"/>
                    </a:lnTo>
                    <a:lnTo>
                      <a:pt x="144674" y="139183"/>
                    </a:lnTo>
                    <a:lnTo>
                      <a:pt x="92576" y="139183"/>
                    </a:lnTo>
                    <a:lnTo>
                      <a:pt x="92005" y="139183"/>
                    </a:lnTo>
                    <a:close/>
                    <a:moveTo>
                      <a:pt x="168822" y="110282"/>
                    </a:moveTo>
                    <a:lnTo>
                      <a:pt x="218639" y="110282"/>
                    </a:lnTo>
                    <a:lnTo>
                      <a:pt x="218639" y="110852"/>
                    </a:lnTo>
                    <a:lnTo>
                      <a:pt x="218639" y="139373"/>
                    </a:lnTo>
                    <a:lnTo>
                      <a:pt x="162738" y="139373"/>
                    </a:lnTo>
                    <a:lnTo>
                      <a:pt x="168822" y="110282"/>
                    </a:lnTo>
                    <a:close/>
                    <a:moveTo>
                      <a:pt x="378738" y="139183"/>
                    </a:moveTo>
                    <a:lnTo>
                      <a:pt x="372653" y="110662"/>
                    </a:lnTo>
                    <a:lnTo>
                      <a:pt x="372463" y="110092"/>
                    </a:lnTo>
                    <a:lnTo>
                      <a:pt x="422280" y="110092"/>
                    </a:lnTo>
                    <a:lnTo>
                      <a:pt x="422470" y="110662"/>
                    </a:lnTo>
                    <a:lnTo>
                      <a:pt x="431597" y="139183"/>
                    </a:lnTo>
                    <a:lnTo>
                      <a:pt x="378738" y="139183"/>
                    </a:lnTo>
                    <a:close/>
                    <a:moveTo>
                      <a:pt x="42379" y="110282"/>
                    </a:moveTo>
                    <a:lnTo>
                      <a:pt x="83069" y="110282"/>
                    </a:lnTo>
                    <a:lnTo>
                      <a:pt x="73942" y="139183"/>
                    </a:lnTo>
                    <a:lnTo>
                      <a:pt x="24125" y="139183"/>
                    </a:lnTo>
                    <a:lnTo>
                      <a:pt x="42379" y="110282"/>
                    </a:lnTo>
                    <a:close/>
                    <a:moveTo>
                      <a:pt x="84590" y="156296"/>
                    </a:moveTo>
                    <a:lnTo>
                      <a:pt x="157984" y="156296"/>
                    </a:lnTo>
                    <a:lnTo>
                      <a:pt x="157984" y="284451"/>
                    </a:lnTo>
                    <a:lnTo>
                      <a:pt x="84590" y="284451"/>
                    </a:lnTo>
                    <a:lnTo>
                      <a:pt x="84590" y="156296"/>
                    </a:lnTo>
                    <a:close/>
                    <a:moveTo>
                      <a:pt x="175097" y="156296"/>
                    </a:moveTo>
                    <a:lnTo>
                      <a:pt x="349646" y="156296"/>
                    </a:lnTo>
                    <a:lnTo>
                      <a:pt x="349646" y="284451"/>
                    </a:lnTo>
                    <a:lnTo>
                      <a:pt x="175097" y="284451"/>
                    </a:lnTo>
                    <a:lnTo>
                      <a:pt x="175097" y="156296"/>
                    </a:lnTo>
                    <a:close/>
                    <a:moveTo>
                      <a:pt x="366949" y="156296"/>
                    </a:moveTo>
                    <a:lnTo>
                      <a:pt x="440343" y="156296"/>
                    </a:lnTo>
                    <a:lnTo>
                      <a:pt x="440343" y="284451"/>
                    </a:lnTo>
                    <a:lnTo>
                      <a:pt x="366949" y="284451"/>
                    </a:lnTo>
                    <a:lnTo>
                      <a:pt x="366949" y="156296"/>
                    </a:lnTo>
                    <a:close/>
                    <a:moveTo>
                      <a:pt x="84590" y="426676"/>
                    </a:moveTo>
                    <a:lnTo>
                      <a:pt x="84590" y="301754"/>
                    </a:lnTo>
                    <a:lnTo>
                      <a:pt x="440343" y="301754"/>
                    </a:lnTo>
                    <a:lnTo>
                      <a:pt x="440343" y="426676"/>
                    </a:lnTo>
                    <a:lnTo>
                      <a:pt x="84590" y="42667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nvGrpSpPr>
          <p:cNvPr id="290" name="Grafik 32">
            <a:extLst>
              <a:ext uri="{FF2B5EF4-FFF2-40B4-BE49-F238E27FC236}">
                <a16:creationId xmlns:a16="http://schemas.microsoft.com/office/drawing/2014/main" id="{D38BBAC4-E3A0-FCC0-C9B8-CED3C3E92507}"/>
              </a:ext>
            </a:extLst>
          </p:cNvPr>
          <p:cNvGrpSpPr>
            <a:grpSpLocks noChangeAspect="1"/>
          </p:cNvGrpSpPr>
          <p:nvPr/>
        </p:nvGrpSpPr>
        <p:grpSpPr>
          <a:xfrm flipH="1">
            <a:off x="6426901" y="2526162"/>
            <a:ext cx="442844" cy="442844"/>
            <a:chOff x="4426973" y="3060246"/>
            <a:chExt cx="540000" cy="540000"/>
          </a:xfrm>
          <a:solidFill>
            <a:schemeClr val="accent1"/>
          </a:solidFill>
        </p:grpSpPr>
        <p:grpSp>
          <p:nvGrpSpPr>
            <p:cNvPr id="291" name="Grafik 32">
              <a:extLst>
                <a:ext uri="{FF2B5EF4-FFF2-40B4-BE49-F238E27FC236}">
                  <a16:creationId xmlns:a16="http://schemas.microsoft.com/office/drawing/2014/main" id="{B7E8D951-AAC5-FDD8-D1A4-FA7D6EDA6C67}"/>
                </a:ext>
              </a:extLst>
            </p:cNvPr>
            <p:cNvGrpSpPr/>
            <p:nvPr/>
          </p:nvGrpSpPr>
          <p:grpSpPr>
            <a:xfrm>
              <a:off x="4426886" y="3060246"/>
              <a:ext cx="539326" cy="538859"/>
              <a:chOff x="4426886" y="3060246"/>
              <a:chExt cx="539326" cy="538859"/>
            </a:xfrm>
            <a:grpFill/>
          </p:grpSpPr>
          <p:grpSp>
            <p:nvGrpSpPr>
              <p:cNvPr id="292" name="Grafik 32">
                <a:extLst>
                  <a:ext uri="{FF2B5EF4-FFF2-40B4-BE49-F238E27FC236}">
                    <a16:creationId xmlns:a16="http://schemas.microsoft.com/office/drawing/2014/main" id="{E6A49E0C-C5BF-D54A-043D-224913D3AF9B}"/>
                  </a:ext>
                </a:extLst>
              </p:cNvPr>
              <p:cNvGrpSpPr/>
              <p:nvPr/>
            </p:nvGrpSpPr>
            <p:grpSpPr>
              <a:xfrm>
                <a:off x="4426886" y="3271866"/>
                <a:ext cx="539326" cy="327238"/>
                <a:chOff x="4426886" y="3271866"/>
                <a:chExt cx="539326" cy="327238"/>
              </a:xfrm>
              <a:grpFill/>
            </p:grpSpPr>
            <p:sp>
              <p:nvSpPr>
                <p:cNvPr id="293" name="Freihandform: Form 292">
                  <a:extLst>
                    <a:ext uri="{FF2B5EF4-FFF2-40B4-BE49-F238E27FC236}">
                      <a16:creationId xmlns:a16="http://schemas.microsoft.com/office/drawing/2014/main" id="{16E9DFB1-AED4-4A12-2779-26FCEFE813FE}"/>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4" name="Freihandform: Form 293">
                  <a:extLst>
                    <a:ext uri="{FF2B5EF4-FFF2-40B4-BE49-F238E27FC236}">
                      <a16:creationId xmlns:a16="http://schemas.microsoft.com/office/drawing/2014/main" id="{CFF53D96-1EC2-A0A8-D4CD-5119CE91BAF6}"/>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5" name="Freihandform: Form 294">
                  <a:extLst>
                    <a:ext uri="{FF2B5EF4-FFF2-40B4-BE49-F238E27FC236}">
                      <a16:creationId xmlns:a16="http://schemas.microsoft.com/office/drawing/2014/main" id="{33F22EC6-CB9E-2FAF-A600-E77805C71ADC}"/>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6" name="Freihandform: Form 295">
                  <a:extLst>
                    <a:ext uri="{FF2B5EF4-FFF2-40B4-BE49-F238E27FC236}">
                      <a16:creationId xmlns:a16="http://schemas.microsoft.com/office/drawing/2014/main" id="{378D7E84-8259-006F-05B3-2A7997E922CC}"/>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97" name="Freihandform: Form 296">
                  <a:extLst>
                    <a:ext uri="{FF2B5EF4-FFF2-40B4-BE49-F238E27FC236}">
                      <a16:creationId xmlns:a16="http://schemas.microsoft.com/office/drawing/2014/main" id="{46D82287-7651-74C8-42A2-8A8892EBB56C}"/>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298" name="Grafik 32">
                  <a:extLst>
                    <a:ext uri="{FF2B5EF4-FFF2-40B4-BE49-F238E27FC236}">
                      <a16:creationId xmlns:a16="http://schemas.microsoft.com/office/drawing/2014/main" id="{1A8543C7-D227-48AE-94ED-AEA114BB32A0}"/>
                    </a:ext>
                  </a:extLst>
                </p:cNvPr>
                <p:cNvGrpSpPr/>
                <p:nvPr/>
              </p:nvGrpSpPr>
              <p:grpSpPr>
                <a:xfrm>
                  <a:off x="4531740" y="3324541"/>
                  <a:ext cx="434471" cy="274563"/>
                  <a:chOff x="4531740" y="3324541"/>
                  <a:chExt cx="434471" cy="274563"/>
                </a:xfrm>
                <a:grpFill/>
              </p:grpSpPr>
              <p:sp>
                <p:nvSpPr>
                  <p:cNvPr id="299" name="Freihandform: Form 298">
                    <a:extLst>
                      <a:ext uri="{FF2B5EF4-FFF2-40B4-BE49-F238E27FC236}">
                        <a16:creationId xmlns:a16="http://schemas.microsoft.com/office/drawing/2014/main" id="{003CB55A-2AC0-FF0B-FEF3-0E4342B8DA1C}"/>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0" name="Freihandform: Form 299">
                    <a:extLst>
                      <a:ext uri="{FF2B5EF4-FFF2-40B4-BE49-F238E27FC236}">
                        <a16:creationId xmlns:a16="http://schemas.microsoft.com/office/drawing/2014/main" id="{DD6901B4-5576-9B65-D5EC-4A9CE8DC373F}"/>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1" name="Freihandform: Form 300">
                    <a:extLst>
                      <a:ext uri="{FF2B5EF4-FFF2-40B4-BE49-F238E27FC236}">
                        <a16:creationId xmlns:a16="http://schemas.microsoft.com/office/drawing/2014/main" id="{F6B41D70-75B8-CA43-A091-3FAD20186246}"/>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119" name="Text Box 50">
            <a:extLst>
              <a:ext uri="{FF2B5EF4-FFF2-40B4-BE49-F238E27FC236}">
                <a16:creationId xmlns:a16="http://schemas.microsoft.com/office/drawing/2014/main" id="{5FA31FD8-DDE5-FC66-B52D-5F0E271F0FD6}"/>
              </a:ext>
            </a:extLst>
          </p:cNvPr>
          <p:cNvSpPr txBox="1">
            <a:spLocks noChangeArrowheads="1"/>
          </p:cNvSpPr>
          <p:nvPr/>
        </p:nvSpPr>
        <p:spPr bwMode="auto">
          <a:xfrm>
            <a:off x="4263936" y="2836969"/>
            <a:ext cx="763741" cy="312979"/>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kumimoji="1" lang="en-GB" sz="789" i="1" dirty="0">
                <a:solidFill>
                  <a:srgbClr val="41474C"/>
                </a:solidFill>
                <a:latin typeface="Calibri" panose="020F0502020204030204" pitchFamily="34" charset="0"/>
                <a:cs typeface="Arial" charset="0"/>
              </a:rPr>
              <a:t>Regional</a:t>
            </a:r>
            <a:br>
              <a:rPr kumimoji="1" lang="en-GB" sz="789" i="1" dirty="0">
                <a:solidFill>
                  <a:srgbClr val="41474C"/>
                </a:solidFill>
                <a:latin typeface="Calibri" panose="020F0502020204030204" pitchFamily="34" charset="0"/>
                <a:cs typeface="Arial" charset="0"/>
              </a:rPr>
            </a:br>
            <a:r>
              <a:rPr kumimoji="1" lang="en-GB" sz="789" i="1" dirty="0">
                <a:solidFill>
                  <a:srgbClr val="41474C"/>
                </a:solidFill>
                <a:latin typeface="Calibri" panose="020F0502020204030204" pitchFamily="34" charset="0"/>
                <a:cs typeface="Arial" charset="0"/>
              </a:rPr>
              <a:t>transfer </a:t>
            </a:r>
            <a:r>
              <a:rPr kumimoji="1" lang="en-GB" sz="789" i="1" dirty="0" err="1">
                <a:solidFill>
                  <a:srgbClr val="41474C"/>
                </a:solidFill>
                <a:latin typeface="Calibri" panose="020F0502020204030204" pitchFamily="34" charset="0"/>
                <a:cs typeface="Arial" charset="0"/>
              </a:rPr>
              <a:t>center</a:t>
            </a:r>
            <a:endParaRPr kumimoji="1" lang="en-GB" sz="789" i="1" dirty="0">
              <a:solidFill>
                <a:srgbClr val="41474C"/>
              </a:solidFill>
              <a:latin typeface="Calibri" panose="020F0502020204030204" pitchFamily="34" charset="0"/>
              <a:cs typeface="Arial" charset="0"/>
            </a:endParaRPr>
          </a:p>
        </p:txBody>
      </p:sp>
      <p:sp>
        <p:nvSpPr>
          <p:cNvPr id="6" name="Rechteck 5">
            <a:extLst>
              <a:ext uri="{FF2B5EF4-FFF2-40B4-BE49-F238E27FC236}">
                <a16:creationId xmlns:a16="http://schemas.microsoft.com/office/drawing/2014/main" id="{F4713550-CDE4-ED5D-5B2B-F05E8B3F20C4}"/>
              </a:ext>
            </a:extLst>
          </p:cNvPr>
          <p:cNvSpPr/>
          <p:nvPr/>
        </p:nvSpPr>
        <p:spPr>
          <a:xfrm>
            <a:off x="5756988" y="2704732"/>
            <a:ext cx="459556" cy="302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grpSp>
        <p:nvGrpSpPr>
          <p:cNvPr id="303" name="Grafik 42">
            <a:extLst>
              <a:ext uri="{FF2B5EF4-FFF2-40B4-BE49-F238E27FC236}">
                <a16:creationId xmlns:a16="http://schemas.microsoft.com/office/drawing/2014/main" id="{F7ABF579-8CF7-05BE-580B-B98C498A234F}"/>
              </a:ext>
            </a:extLst>
          </p:cNvPr>
          <p:cNvGrpSpPr>
            <a:grpSpLocks noChangeAspect="1"/>
          </p:cNvGrpSpPr>
          <p:nvPr/>
        </p:nvGrpSpPr>
        <p:grpSpPr>
          <a:xfrm>
            <a:off x="5778412" y="2551230"/>
            <a:ext cx="417778" cy="417778"/>
            <a:chOff x="1890251" y="3930400"/>
            <a:chExt cx="540000" cy="540000"/>
          </a:xfrm>
          <a:solidFill>
            <a:schemeClr val="accent1"/>
          </a:solidFill>
        </p:grpSpPr>
        <p:grpSp>
          <p:nvGrpSpPr>
            <p:cNvPr id="304" name="Grafik 42">
              <a:extLst>
                <a:ext uri="{FF2B5EF4-FFF2-40B4-BE49-F238E27FC236}">
                  <a16:creationId xmlns:a16="http://schemas.microsoft.com/office/drawing/2014/main" id="{EE1839C8-D194-8877-E9FF-5D8E68F6E024}"/>
                </a:ext>
              </a:extLst>
            </p:cNvPr>
            <p:cNvGrpSpPr/>
            <p:nvPr/>
          </p:nvGrpSpPr>
          <p:grpSpPr>
            <a:xfrm>
              <a:off x="1890251" y="3930400"/>
              <a:ext cx="539429" cy="538859"/>
              <a:chOff x="1890251" y="3930400"/>
              <a:chExt cx="539429" cy="538859"/>
            </a:xfrm>
            <a:grpFill/>
          </p:grpSpPr>
          <p:grpSp>
            <p:nvGrpSpPr>
              <p:cNvPr id="305" name="Grafik 42">
                <a:extLst>
                  <a:ext uri="{FF2B5EF4-FFF2-40B4-BE49-F238E27FC236}">
                    <a16:creationId xmlns:a16="http://schemas.microsoft.com/office/drawing/2014/main" id="{11819A7D-C03A-B8A3-3EC2-C1878A5E1C93}"/>
                  </a:ext>
                </a:extLst>
              </p:cNvPr>
              <p:cNvGrpSpPr/>
              <p:nvPr/>
            </p:nvGrpSpPr>
            <p:grpSpPr>
              <a:xfrm>
                <a:off x="1890251" y="4151914"/>
                <a:ext cx="539429" cy="317345"/>
                <a:chOff x="1890251" y="4151914"/>
                <a:chExt cx="539429" cy="317345"/>
              </a:xfrm>
              <a:grpFill/>
            </p:grpSpPr>
            <p:sp>
              <p:nvSpPr>
                <p:cNvPr id="306" name="Freihandform: Form 305">
                  <a:extLst>
                    <a:ext uri="{FF2B5EF4-FFF2-40B4-BE49-F238E27FC236}">
                      <a16:creationId xmlns:a16="http://schemas.microsoft.com/office/drawing/2014/main" id="{56DD3763-A0ED-AB34-EB81-71AF2FA72105}"/>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7" name="Freihandform: Form 306">
                  <a:extLst>
                    <a:ext uri="{FF2B5EF4-FFF2-40B4-BE49-F238E27FC236}">
                      <a16:creationId xmlns:a16="http://schemas.microsoft.com/office/drawing/2014/main" id="{B0C39228-502E-63ED-89F7-B7F2786688AA}"/>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8" name="Freihandform: Form 307">
                  <a:extLst>
                    <a:ext uri="{FF2B5EF4-FFF2-40B4-BE49-F238E27FC236}">
                      <a16:creationId xmlns:a16="http://schemas.microsoft.com/office/drawing/2014/main" id="{216B937E-DB69-4DB2-8BBC-73E819963C98}"/>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40" name="Gruppieren 39">
            <a:extLst>
              <a:ext uri="{FF2B5EF4-FFF2-40B4-BE49-F238E27FC236}">
                <a16:creationId xmlns:a16="http://schemas.microsoft.com/office/drawing/2014/main" id="{869E6F22-5323-0156-F283-CF87B91FFEC5}"/>
              </a:ext>
            </a:extLst>
          </p:cNvPr>
          <p:cNvGrpSpPr/>
          <p:nvPr/>
        </p:nvGrpSpPr>
        <p:grpSpPr>
          <a:xfrm>
            <a:off x="8969396" y="2987214"/>
            <a:ext cx="845945" cy="1012290"/>
            <a:chOff x="7729247" y="2583610"/>
            <a:chExt cx="728953" cy="872293"/>
          </a:xfrm>
        </p:grpSpPr>
        <p:sp>
          <p:nvSpPr>
            <p:cNvPr id="128" name="Text Box 30">
              <a:extLst>
                <a:ext uri="{FF2B5EF4-FFF2-40B4-BE49-F238E27FC236}">
                  <a16:creationId xmlns:a16="http://schemas.microsoft.com/office/drawing/2014/main" id="{93DF3E3D-B5EE-28E0-D139-945F54466589}"/>
                </a:ext>
              </a:extLst>
            </p:cNvPr>
            <p:cNvSpPr txBox="1">
              <a:spLocks noChangeArrowheads="1"/>
            </p:cNvSpPr>
            <p:nvPr/>
          </p:nvSpPr>
          <p:spPr bwMode="auto">
            <a:xfrm>
              <a:off x="7729247" y="2583610"/>
              <a:ext cx="728953" cy="268037"/>
            </a:xfrm>
            <a:prstGeom prst="rect">
              <a:avLst/>
            </a:prstGeom>
            <a:noFill/>
            <a:ln w="12700">
              <a:noFill/>
              <a:miter lim="800000"/>
              <a:headEnd/>
              <a:tailEnd/>
            </a:ln>
          </p:spPr>
          <p:txBody>
            <a:bodyPr wrap="square" lIns="72307" tIns="34707" rIns="72307" bIns="34707">
              <a:spAutoFit/>
            </a:bodyPr>
            <a:lstStyle/>
            <a:p>
              <a:pPr algn="ctr" defTabSz="530612">
                <a:spcBef>
                  <a:spcPct val="50000"/>
                </a:spcBef>
              </a:pPr>
              <a:r>
                <a:rPr lang="en-GB" sz="783" dirty="0">
                  <a:solidFill>
                    <a:srgbClr val="000000"/>
                  </a:solidFill>
                  <a:latin typeface="Calibri" panose="020F0502020204030204"/>
                </a:rPr>
                <a:t>Mechanical</a:t>
              </a:r>
              <a:br>
                <a:rPr lang="en-GB" sz="783" dirty="0">
                  <a:solidFill>
                    <a:srgbClr val="000000"/>
                  </a:solidFill>
                  <a:latin typeface="Calibri" panose="020F0502020204030204"/>
                </a:rPr>
              </a:br>
              <a:r>
                <a:rPr lang="en-GB" sz="783" dirty="0">
                  <a:solidFill>
                    <a:srgbClr val="000000"/>
                  </a:solidFill>
                  <a:latin typeface="Calibri" panose="020F0502020204030204"/>
                </a:rPr>
                <a:t>Recycling</a:t>
              </a:r>
            </a:p>
          </p:txBody>
        </p:sp>
        <p:grpSp>
          <p:nvGrpSpPr>
            <p:cNvPr id="315" name="Grafik 116">
              <a:extLst>
                <a:ext uri="{FF2B5EF4-FFF2-40B4-BE49-F238E27FC236}">
                  <a16:creationId xmlns:a16="http://schemas.microsoft.com/office/drawing/2014/main" id="{FCB1F34F-F636-B9A9-7954-CDD05ADCFBDB}"/>
                </a:ext>
              </a:extLst>
            </p:cNvPr>
            <p:cNvGrpSpPr>
              <a:grpSpLocks noChangeAspect="1"/>
            </p:cNvGrpSpPr>
            <p:nvPr/>
          </p:nvGrpSpPr>
          <p:grpSpPr>
            <a:xfrm>
              <a:off x="7854966" y="2961520"/>
              <a:ext cx="494383" cy="494383"/>
              <a:chOff x="2029800" y="2547787"/>
              <a:chExt cx="540000" cy="540000"/>
            </a:xfrm>
            <a:solidFill>
              <a:schemeClr val="accent1"/>
            </a:solidFill>
          </p:grpSpPr>
          <p:grpSp>
            <p:nvGrpSpPr>
              <p:cNvPr id="316" name="Grafik 116">
                <a:extLst>
                  <a:ext uri="{FF2B5EF4-FFF2-40B4-BE49-F238E27FC236}">
                    <a16:creationId xmlns:a16="http://schemas.microsoft.com/office/drawing/2014/main" id="{5ACC2DF8-D206-D54F-013A-D73ADF680BC0}"/>
                  </a:ext>
                </a:extLst>
              </p:cNvPr>
              <p:cNvGrpSpPr/>
              <p:nvPr/>
            </p:nvGrpSpPr>
            <p:grpSpPr>
              <a:xfrm>
                <a:off x="2029800" y="2547787"/>
                <a:ext cx="492186" cy="482197"/>
                <a:chOff x="2029800" y="2547787"/>
                <a:chExt cx="492186" cy="482197"/>
              </a:xfrm>
              <a:grpFill/>
            </p:grpSpPr>
            <p:grpSp>
              <p:nvGrpSpPr>
                <p:cNvPr id="317" name="Grafik 116">
                  <a:extLst>
                    <a:ext uri="{FF2B5EF4-FFF2-40B4-BE49-F238E27FC236}">
                      <a16:creationId xmlns:a16="http://schemas.microsoft.com/office/drawing/2014/main" id="{6A5DB41B-3A13-C799-5184-EBC8AC396955}"/>
                    </a:ext>
                  </a:extLst>
                </p:cNvPr>
                <p:cNvGrpSpPr/>
                <p:nvPr/>
              </p:nvGrpSpPr>
              <p:grpSpPr>
                <a:xfrm>
                  <a:off x="2031104" y="2550187"/>
                  <a:ext cx="490881" cy="479797"/>
                  <a:chOff x="2031104" y="2550187"/>
                  <a:chExt cx="490881" cy="479797"/>
                </a:xfrm>
                <a:grpFill/>
              </p:grpSpPr>
              <p:sp>
                <p:nvSpPr>
                  <p:cNvPr id="318" name="Freihandform: Form 317">
                    <a:extLst>
                      <a:ext uri="{FF2B5EF4-FFF2-40B4-BE49-F238E27FC236}">
                        <a16:creationId xmlns:a16="http://schemas.microsoft.com/office/drawing/2014/main" id="{EF885381-99CC-D7A3-E5D4-C912F7F25755}"/>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9" name="Freihandform: Form 318">
                    <a:extLst>
                      <a:ext uri="{FF2B5EF4-FFF2-40B4-BE49-F238E27FC236}">
                        <a16:creationId xmlns:a16="http://schemas.microsoft.com/office/drawing/2014/main" id="{66517B5E-D9A7-74A2-9F86-99C7BDE44A5D}"/>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0" name="Freihandform: Form 319">
                    <a:extLst>
                      <a:ext uri="{FF2B5EF4-FFF2-40B4-BE49-F238E27FC236}">
                        <a16:creationId xmlns:a16="http://schemas.microsoft.com/office/drawing/2014/main" id="{16E8B46F-D0DC-4658-E3E7-76B6B33E0E2C}"/>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50" name="Rechteck 349">
            <a:extLst>
              <a:ext uri="{FF2B5EF4-FFF2-40B4-BE49-F238E27FC236}">
                <a16:creationId xmlns:a16="http://schemas.microsoft.com/office/drawing/2014/main" id="{1B4A5946-5BC4-2C47-D486-57CB5C4AFD52}"/>
              </a:ext>
            </a:extLst>
          </p:cNvPr>
          <p:cNvSpPr/>
          <p:nvPr/>
        </p:nvSpPr>
        <p:spPr>
          <a:xfrm>
            <a:off x="3816212" y="2891844"/>
            <a:ext cx="501333" cy="42401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30612"/>
            <a:endParaRPr lang="en-GB" sz="2090" dirty="0">
              <a:solidFill>
                <a:srgbClr val="FFFFFF"/>
              </a:solidFill>
              <a:latin typeface="Calibri" panose="020F0502020204030204"/>
            </a:endParaRPr>
          </a:p>
        </p:txBody>
      </p:sp>
      <p:sp>
        <p:nvSpPr>
          <p:cNvPr id="14" name="Line 65">
            <a:extLst>
              <a:ext uri="{FF2B5EF4-FFF2-40B4-BE49-F238E27FC236}">
                <a16:creationId xmlns:a16="http://schemas.microsoft.com/office/drawing/2014/main" id="{7FFC66E0-DD90-7755-D1C3-2779FBB19CCE}"/>
              </a:ext>
            </a:extLst>
          </p:cNvPr>
          <p:cNvSpPr>
            <a:spLocks noChangeShapeType="1"/>
          </p:cNvSpPr>
          <p:nvPr/>
        </p:nvSpPr>
        <p:spPr bwMode="auto">
          <a:xfrm>
            <a:off x="3134144" y="3627182"/>
            <a:ext cx="1885996" cy="76"/>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87" name="Rechteck 86">
            <a:extLst>
              <a:ext uri="{FF2B5EF4-FFF2-40B4-BE49-F238E27FC236}">
                <a16:creationId xmlns:a16="http://schemas.microsoft.com/office/drawing/2014/main" id="{D557043D-143E-7D90-62C9-E31D06317D4A}"/>
              </a:ext>
            </a:extLst>
          </p:cNvPr>
          <p:cNvSpPr/>
          <p:nvPr/>
        </p:nvSpPr>
        <p:spPr>
          <a:xfrm>
            <a:off x="3818142" y="3421355"/>
            <a:ext cx="501333" cy="376000"/>
          </a:xfrm>
          <a:prstGeom prst="rect">
            <a:avLst/>
          </a:prstGeom>
          <a:solidFill>
            <a:schemeClr val="accent3">
              <a:lumMod val="60000"/>
              <a:lumOff val="40000"/>
            </a:schemeClr>
          </a:solidFill>
          <a:ln>
            <a:no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sp>
        <p:nvSpPr>
          <p:cNvPr id="24" name="Rechteck 23">
            <a:extLst>
              <a:ext uri="{FF2B5EF4-FFF2-40B4-BE49-F238E27FC236}">
                <a16:creationId xmlns:a16="http://schemas.microsoft.com/office/drawing/2014/main" id="{B2DF438C-B74D-6AF5-572E-13C8DC9D9026}"/>
              </a:ext>
            </a:extLst>
          </p:cNvPr>
          <p:cNvSpPr/>
          <p:nvPr/>
        </p:nvSpPr>
        <p:spPr>
          <a:xfrm>
            <a:off x="7972112" y="2652897"/>
            <a:ext cx="459556"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grpSp>
        <p:nvGrpSpPr>
          <p:cNvPr id="15" name="Grafik 42">
            <a:extLst>
              <a:ext uri="{FF2B5EF4-FFF2-40B4-BE49-F238E27FC236}">
                <a16:creationId xmlns:a16="http://schemas.microsoft.com/office/drawing/2014/main" id="{CE6A3287-D0E9-AED7-121F-D9CDC03CAA99}"/>
              </a:ext>
            </a:extLst>
          </p:cNvPr>
          <p:cNvGrpSpPr>
            <a:grpSpLocks noChangeAspect="1"/>
          </p:cNvGrpSpPr>
          <p:nvPr/>
        </p:nvGrpSpPr>
        <p:grpSpPr>
          <a:xfrm>
            <a:off x="7993223" y="2552662"/>
            <a:ext cx="417778" cy="417778"/>
            <a:chOff x="1890251" y="3930400"/>
            <a:chExt cx="540000" cy="540000"/>
          </a:xfrm>
          <a:solidFill>
            <a:schemeClr val="accent1"/>
          </a:solidFill>
        </p:grpSpPr>
        <p:grpSp>
          <p:nvGrpSpPr>
            <p:cNvPr id="16" name="Grafik 42">
              <a:extLst>
                <a:ext uri="{FF2B5EF4-FFF2-40B4-BE49-F238E27FC236}">
                  <a16:creationId xmlns:a16="http://schemas.microsoft.com/office/drawing/2014/main" id="{EECD66A9-1BA3-7BF4-D4A4-4486F582FA0B}"/>
                </a:ext>
              </a:extLst>
            </p:cNvPr>
            <p:cNvGrpSpPr/>
            <p:nvPr/>
          </p:nvGrpSpPr>
          <p:grpSpPr>
            <a:xfrm>
              <a:off x="1890251" y="3930400"/>
              <a:ext cx="539429" cy="538859"/>
              <a:chOff x="1890251" y="3930400"/>
              <a:chExt cx="539429" cy="538859"/>
            </a:xfrm>
            <a:grpFill/>
          </p:grpSpPr>
          <p:grpSp>
            <p:nvGrpSpPr>
              <p:cNvPr id="17" name="Grafik 42">
                <a:extLst>
                  <a:ext uri="{FF2B5EF4-FFF2-40B4-BE49-F238E27FC236}">
                    <a16:creationId xmlns:a16="http://schemas.microsoft.com/office/drawing/2014/main" id="{DFF55F5C-5F99-02BE-09BD-1F2F2EE1B5A0}"/>
                  </a:ext>
                </a:extLst>
              </p:cNvPr>
              <p:cNvGrpSpPr/>
              <p:nvPr/>
            </p:nvGrpSpPr>
            <p:grpSpPr>
              <a:xfrm>
                <a:off x="1890251" y="4151914"/>
                <a:ext cx="539429" cy="317345"/>
                <a:chOff x="1890251" y="4151914"/>
                <a:chExt cx="539429" cy="317345"/>
              </a:xfrm>
              <a:grpFill/>
            </p:grpSpPr>
            <p:sp>
              <p:nvSpPr>
                <p:cNvPr id="18" name="Freihandform: Form 17">
                  <a:extLst>
                    <a:ext uri="{FF2B5EF4-FFF2-40B4-BE49-F238E27FC236}">
                      <a16:creationId xmlns:a16="http://schemas.microsoft.com/office/drawing/2014/main" id="{004ACD17-71F3-65F5-963C-B2DD344A9587}"/>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BDCCBA46-9D88-2A78-DEEA-AC8BCE6AF654}"/>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 name="Freihandform: Form 21">
                  <a:extLst>
                    <a:ext uri="{FF2B5EF4-FFF2-40B4-BE49-F238E27FC236}">
                      <a16:creationId xmlns:a16="http://schemas.microsoft.com/office/drawing/2014/main" id="{C44C13E7-5B12-5CA5-4573-0BB6855FF092}"/>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8" name="Gruppieren 27">
            <a:extLst>
              <a:ext uri="{FF2B5EF4-FFF2-40B4-BE49-F238E27FC236}">
                <a16:creationId xmlns:a16="http://schemas.microsoft.com/office/drawing/2014/main" id="{21983A08-47AF-02E3-00F8-71B10E7206DA}"/>
              </a:ext>
            </a:extLst>
          </p:cNvPr>
          <p:cNvGrpSpPr/>
          <p:nvPr/>
        </p:nvGrpSpPr>
        <p:grpSpPr>
          <a:xfrm>
            <a:off x="6934459" y="2681937"/>
            <a:ext cx="610231" cy="317277"/>
            <a:chOff x="5975737" y="2528742"/>
            <a:chExt cx="525837" cy="273398"/>
          </a:xfrm>
        </p:grpSpPr>
        <p:grpSp>
          <p:nvGrpSpPr>
            <p:cNvPr id="27" name="Gruppieren 26">
              <a:extLst>
                <a:ext uri="{FF2B5EF4-FFF2-40B4-BE49-F238E27FC236}">
                  <a16:creationId xmlns:a16="http://schemas.microsoft.com/office/drawing/2014/main" id="{2BABE4E9-E359-B1AE-C158-EE792B53C309}"/>
                </a:ext>
              </a:extLst>
            </p:cNvPr>
            <p:cNvGrpSpPr/>
            <p:nvPr/>
          </p:nvGrpSpPr>
          <p:grpSpPr>
            <a:xfrm>
              <a:off x="5975737" y="2528742"/>
              <a:ext cx="525837" cy="273398"/>
              <a:chOff x="5975737" y="2528742"/>
              <a:chExt cx="525837" cy="273398"/>
            </a:xfrm>
          </p:grpSpPr>
          <p:grpSp>
            <p:nvGrpSpPr>
              <p:cNvPr id="212" name="Grafik 164">
                <a:extLst>
                  <a:ext uri="{FF2B5EF4-FFF2-40B4-BE49-F238E27FC236}">
                    <a16:creationId xmlns:a16="http://schemas.microsoft.com/office/drawing/2014/main" id="{B245E334-86FC-6BD5-D99D-B919C09A8772}"/>
                  </a:ext>
                </a:extLst>
              </p:cNvPr>
              <p:cNvGrpSpPr/>
              <p:nvPr/>
            </p:nvGrpSpPr>
            <p:grpSpPr>
              <a:xfrm rot="10800000">
                <a:off x="6298922" y="2638908"/>
                <a:ext cx="202652" cy="163232"/>
                <a:chOff x="4059000" y="3629342"/>
                <a:chExt cx="276692" cy="163488"/>
              </a:xfrm>
              <a:solidFill>
                <a:schemeClr val="bg1"/>
              </a:solidFill>
            </p:grpSpPr>
            <p:grpSp>
              <p:nvGrpSpPr>
                <p:cNvPr id="213" name="Grafik 164">
                  <a:extLst>
                    <a:ext uri="{FF2B5EF4-FFF2-40B4-BE49-F238E27FC236}">
                      <a16:creationId xmlns:a16="http://schemas.microsoft.com/office/drawing/2014/main" id="{6F59435D-F497-B08D-3CFC-BD7DB4D9ED21}"/>
                    </a:ext>
                  </a:extLst>
                </p:cNvPr>
                <p:cNvGrpSpPr/>
                <p:nvPr/>
              </p:nvGrpSpPr>
              <p:grpSpPr>
                <a:xfrm>
                  <a:off x="4059000" y="3629342"/>
                  <a:ext cx="276692" cy="163488"/>
                  <a:chOff x="4059000" y="3629342"/>
                  <a:chExt cx="276692" cy="163488"/>
                </a:xfrm>
                <a:grpFill/>
              </p:grpSpPr>
              <p:grpSp>
                <p:nvGrpSpPr>
                  <p:cNvPr id="214" name="Grafik 164">
                    <a:extLst>
                      <a:ext uri="{FF2B5EF4-FFF2-40B4-BE49-F238E27FC236}">
                        <a16:creationId xmlns:a16="http://schemas.microsoft.com/office/drawing/2014/main" id="{87848D29-9A1B-FFED-3F0D-E10FEE41D1A7}"/>
                      </a:ext>
                    </a:extLst>
                  </p:cNvPr>
                  <p:cNvGrpSpPr/>
                  <p:nvPr/>
                </p:nvGrpSpPr>
                <p:grpSpPr>
                  <a:xfrm>
                    <a:off x="4059000" y="3629342"/>
                    <a:ext cx="276692" cy="163488"/>
                    <a:chOff x="4059000" y="3629342"/>
                    <a:chExt cx="276692" cy="163488"/>
                  </a:xfrm>
                  <a:grpFill/>
                </p:grpSpPr>
                <p:sp>
                  <p:nvSpPr>
                    <p:cNvPr id="215" name="Freihandform: Form 214">
                      <a:extLst>
                        <a:ext uri="{FF2B5EF4-FFF2-40B4-BE49-F238E27FC236}">
                          <a16:creationId xmlns:a16="http://schemas.microsoft.com/office/drawing/2014/main" id="{9F8945BD-261D-B3DE-E6CA-3C01BDD143D8}"/>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6" name="Freihandform: Form 215">
                      <a:extLst>
                        <a:ext uri="{FF2B5EF4-FFF2-40B4-BE49-F238E27FC236}">
                          <a16:creationId xmlns:a16="http://schemas.microsoft.com/office/drawing/2014/main" id="{3B5F2202-1F76-9AB5-CE63-F0936BDA140D}"/>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7" name="Freihandform: Form 216">
                      <a:extLst>
                        <a:ext uri="{FF2B5EF4-FFF2-40B4-BE49-F238E27FC236}">
                          <a16:creationId xmlns:a16="http://schemas.microsoft.com/office/drawing/2014/main" id="{0DBABA1E-F092-A271-DBFB-7014BCC831BF}"/>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8" name="Freihandform: Form 217">
                      <a:extLst>
                        <a:ext uri="{FF2B5EF4-FFF2-40B4-BE49-F238E27FC236}">
                          <a16:creationId xmlns:a16="http://schemas.microsoft.com/office/drawing/2014/main" id="{40D7DC22-6AEE-B8D3-8CF6-B55183095571}"/>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9" name="Freihandform: Form 218">
                      <a:extLst>
                        <a:ext uri="{FF2B5EF4-FFF2-40B4-BE49-F238E27FC236}">
                          <a16:creationId xmlns:a16="http://schemas.microsoft.com/office/drawing/2014/main" id="{796CDA73-26D1-5F47-08A5-26E1F3DC04A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0" name="Freihandform: Form 219">
                      <a:extLst>
                        <a:ext uri="{FF2B5EF4-FFF2-40B4-BE49-F238E27FC236}">
                          <a16:creationId xmlns:a16="http://schemas.microsoft.com/office/drawing/2014/main" id="{B62D68D9-102C-E42F-CE7A-A99A21FB0659}"/>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1" name="Freihandform: Form 220">
                      <a:extLst>
                        <a:ext uri="{FF2B5EF4-FFF2-40B4-BE49-F238E27FC236}">
                          <a16:creationId xmlns:a16="http://schemas.microsoft.com/office/drawing/2014/main" id="{91F4FF11-06AD-CBD8-4F4F-90C91B642B38}"/>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2" name="Freihandform: Form 221">
                      <a:extLst>
                        <a:ext uri="{FF2B5EF4-FFF2-40B4-BE49-F238E27FC236}">
                          <a16:creationId xmlns:a16="http://schemas.microsoft.com/office/drawing/2014/main" id="{18C79821-E95E-6C24-1C2D-676BE942309D}"/>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3" name="Freihandform: Form 222">
                      <a:extLst>
                        <a:ext uri="{FF2B5EF4-FFF2-40B4-BE49-F238E27FC236}">
                          <a16:creationId xmlns:a16="http://schemas.microsoft.com/office/drawing/2014/main" id="{F17D78F3-1DD6-1D9A-1CEA-1AB8B96DD87A}"/>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9" name="Gruppieren 18">
                <a:extLst>
                  <a:ext uri="{FF2B5EF4-FFF2-40B4-BE49-F238E27FC236}">
                    <a16:creationId xmlns:a16="http://schemas.microsoft.com/office/drawing/2014/main" id="{1DB65589-1D85-2BE6-454D-300E2C8DA426}"/>
                  </a:ext>
                </a:extLst>
              </p:cNvPr>
              <p:cNvGrpSpPr/>
              <p:nvPr/>
            </p:nvGrpSpPr>
            <p:grpSpPr>
              <a:xfrm>
                <a:off x="5975737" y="2528742"/>
                <a:ext cx="488172" cy="253674"/>
                <a:chOff x="5975737" y="2528742"/>
                <a:chExt cx="488172" cy="253674"/>
              </a:xfrm>
            </p:grpSpPr>
            <p:grpSp>
              <p:nvGrpSpPr>
                <p:cNvPr id="172" name="Grafik 164">
                  <a:extLst>
                    <a:ext uri="{FF2B5EF4-FFF2-40B4-BE49-F238E27FC236}">
                      <a16:creationId xmlns:a16="http://schemas.microsoft.com/office/drawing/2014/main" id="{C2EF0AD9-A8F4-52F6-B8C8-5A780D8A1FB8}"/>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73" name="Grafik 164">
                    <a:extLst>
                      <a:ext uri="{FF2B5EF4-FFF2-40B4-BE49-F238E27FC236}">
                        <a16:creationId xmlns:a16="http://schemas.microsoft.com/office/drawing/2014/main" id="{1CB3413F-564B-7DEE-5F07-43C0A8770138}"/>
                      </a:ext>
                    </a:extLst>
                  </p:cNvPr>
                  <p:cNvGrpSpPr/>
                  <p:nvPr/>
                </p:nvGrpSpPr>
                <p:grpSpPr>
                  <a:xfrm>
                    <a:off x="4059000" y="3629342"/>
                    <a:ext cx="276692" cy="163488"/>
                    <a:chOff x="4059000" y="3629342"/>
                    <a:chExt cx="276692" cy="163488"/>
                  </a:xfrm>
                  <a:grpFill/>
                </p:grpSpPr>
                <p:grpSp>
                  <p:nvGrpSpPr>
                    <p:cNvPr id="174" name="Grafik 164">
                      <a:extLst>
                        <a:ext uri="{FF2B5EF4-FFF2-40B4-BE49-F238E27FC236}">
                          <a16:creationId xmlns:a16="http://schemas.microsoft.com/office/drawing/2014/main" id="{A605638D-84E0-BC78-E560-0B6AC940C011}"/>
                        </a:ext>
                      </a:extLst>
                    </p:cNvPr>
                    <p:cNvGrpSpPr/>
                    <p:nvPr/>
                  </p:nvGrpSpPr>
                  <p:grpSpPr>
                    <a:xfrm>
                      <a:off x="4059000" y="3629342"/>
                      <a:ext cx="276692" cy="163488"/>
                      <a:chOff x="4059000" y="3629342"/>
                      <a:chExt cx="276692" cy="163488"/>
                    </a:xfrm>
                    <a:grpFill/>
                  </p:grpSpPr>
                  <p:sp>
                    <p:nvSpPr>
                      <p:cNvPr id="175" name="Freihandform: Form 174">
                        <a:extLst>
                          <a:ext uri="{FF2B5EF4-FFF2-40B4-BE49-F238E27FC236}">
                            <a16:creationId xmlns:a16="http://schemas.microsoft.com/office/drawing/2014/main" id="{B021D348-4652-1A30-7FE1-2110FE596925}"/>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6" name="Freihandform: Form 175">
                        <a:extLst>
                          <a:ext uri="{FF2B5EF4-FFF2-40B4-BE49-F238E27FC236}">
                            <a16:creationId xmlns:a16="http://schemas.microsoft.com/office/drawing/2014/main" id="{EE2FDE4F-7AB1-2724-8524-BDF8ED6C60FB}"/>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7" name="Freihandform: Form 176">
                        <a:extLst>
                          <a:ext uri="{FF2B5EF4-FFF2-40B4-BE49-F238E27FC236}">
                            <a16:creationId xmlns:a16="http://schemas.microsoft.com/office/drawing/2014/main" id="{A585897F-40DE-115D-D966-08A3E06FFAB8}"/>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8" name="Freihandform: Form 177">
                        <a:extLst>
                          <a:ext uri="{FF2B5EF4-FFF2-40B4-BE49-F238E27FC236}">
                            <a16:creationId xmlns:a16="http://schemas.microsoft.com/office/drawing/2014/main" id="{AE133DB6-1CC7-957A-595B-DB6A94D60CD6}"/>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79" name="Freihandform: Form 178">
                        <a:extLst>
                          <a:ext uri="{FF2B5EF4-FFF2-40B4-BE49-F238E27FC236}">
                            <a16:creationId xmlns:a16="http://schemas.microsoft.com/office/drawing/2014/main" id="{F2C8EDB0-E8B4-5A85-8129-EA11DC70E15D}"/>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0" name="Freihandform: Form 179">
                        <a:extLst>
                          <a:ext uri="{FF2B5EF4-FFF2-40B4-BE49-F238E27FC236}">
                            <a16:creationId xmlns:a16="http://schemas.microsoft.com/office/drawing/2014/main" id="{D9555D35-0266-1C69-1FEA-3851254C1E1C}"/>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1" name="Freihandform: Form 180">
                        <a:extLst>
                          <a:ext uri="{FF2B5EF4-FFF2-40B4-BE49-F238E27FC236}">
                            <a16:creationId xmlns:a16="http://schemas.microsoft.com/office/drawing/2014/main" id="{8266C325-072C-E43C-3183-137346E67197}"/>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2" name="Freihandform: Form 181">
                        <a:extLst>
                          <a:ext uri="{FF2B5EF4-FFF2-40B4-BE49-F238E27FC236}">
                            <a16:creationId xmlns:a16="http://schemas.microsoft.com/office/drawing/2014/main" id="{8A866A5C-CBED-37BC-B470-B2175F64441C}"/>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3" name="Freihandform: Form 182">
                        <a:extLst>
                          <a:ext uri="{FF2B5EF4-FFF2-40B4-BE49-F238E27FC236}">
                            <a16:creationId xmlns:a16="http://schemas.microsoft.com/office/drawing/2014/main" id="{3BA8F3B0-9028-3853-CA2A-A7399560BAD0}"/>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84" name="Grafik 164">
                  <a:extLst>
                    <a:ext uri="{FF2B5EF4-FFF2-40B4-BE49-F238E27FC236}">
                      <a16:creationId xmlns:a16="http://schemas.microsoft.com/office/drawing/2014/main" id="{2E4A05A6-95FD-6BE6-AAB4-2471C5A82220}"/>
                    </a:ext>
                  </a:extLst>
                </p:cNvPr>
                <p:cNvGrpSpPr/>
                <p:nvPr/>
              </p:nvGrpSpPr>
              <p:grpSpPr>
                <a:xfrm rot="10800000">
                  <a:off x="6050998" y="2528742"/>
                  <a:ext cx="202652" cy="163232"/>
                  <a:chOff x="4059000" y="3629342"/>
                  <a:chExt cx="276692" cy="163488"/>
                </a:xfrm>
                <a:solidFill>
                  <a:srgbClr val="5CB68A"/>
                </a:solidFill>
              </p:grpSpPr>
              <p:grpSp>
                <p:nvGrpSpPr>
                  <p:cNvPr id="185" name="Grafik 164">
                    <a:extLst>
                      <a:ext uri="{FF2B5EF4-FFF2-40B4-BE49-F238E27FC236}">
                        <a16:creationId xmlns:a16="http://schemas.microsoft.com/office/drawing/2014/main" id="{423D5EB0-47F5-BCEE-C396-FA8EC72EDE7D}"/>
                      </a:ext>
                    </a:extLst>
                  </p:cNvPr>
                  <p:cNvGrpSpPr/>
                  <p:nvPr/>
                </p:nvGrpSpPr>
                <p:grpSpPr>
                  <a:xfrm>
                    <a:off x="4059000" y="3629342"/>
                    <a:ext cx="276692" cy="163488"/>
                    <a:chOff x="4059000" y="3629342"/>
                    <a:chExt cx="276692" cy="163488"/>
                  </a:xfrm>
                  <a:grpFill/>
                </p:grpSpPr>
                <p:grpSp>
                  <p:nvGrpSpPr>
                    <p:cNvPr id="186" name="Grafik 164">
                      <a:extLst>
                        <a:ext uri="{FF2B5EF4-FFF2-40B4-BE49-F238E27FC236}">
                          <a16:creationId xmlns:a16="http://schemas.microsoft.com/office/drawing/2014/main" id="{EA1E22DE-8B5C-4A36-596E-2FA37E3C14C1}"/>
                        </a:ext>
                      </a:extLst>
                    </p:cNvPr>
                    <p:cNvGrpSpPr/>
                    <p:nvPr/>
                  </p:nvGrpSpPr>
                  <p:grpSpPr>
                    <a:xfrm>
                      <a:off x="4059000" y="3629342"/>
                      <a:ext cx="276692" cy="163488"/>
                      <a:chOff x="4059000" y="3629342"/>
                      <a:chExt cx="276692" cy="163488"/>
                    </a:xfrm>
                    <a:grpFill/>
                  </p:grpSpPr>
                  <p:sp>
                    <p:nvSpPr>
                      <p:cNvPr id="187" name="Freihandform: Form 186">
                        <a:extLst>
                          <a:ext uri="{FF2B5EF4-FFF2-40B4-BE49-F238E27FC236}">
                            <a16:creationId xmlns:a16="http://schemas.microsoft.com/office/drawing/2014/main" id="{E6D5B56C-15AB-A536-BD22-1F28C90A5F84}"/>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8" name="Freihandform: Form 187">
                        <a:extLst>
                          <a:ext uri="{FF2B5EF4-FFF2-40B4-BE49-F238E27FC236}">
                            <a16:creationId xmlns:a16="http://schemas.microsoft.com/office/drawing/2014/main" id="{546D6C6A-A3A4-F176-E70C-428F3D367642}"/>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89" name="Freihandform: Form 188">
                        <a:extLst>
                          <a:ext uri="{FF2B5EF4-FFF2-40B4-BE49-F238E27FC236}">
                            <a16:creationId xmlns:a16="http://schemas.microsoft.com/office/drawing/2014/main" id="{F8500E97-F85E-2A97-CF63-7FBACAF5D758}"/>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0" name="Freihandform: Form 189">
                        <a:extLst>
                          <a:ext uri="{FF2B5EF4-FFF2-40B4-BE49-F238E27FC236}">
                            <a16:creationId xmlns:a16="http://schemas.microsoft.com/office/drawing/2014/main" id="{3AC36AAE-65AD-2439-EE4A-F235DC6CD17A}"/>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1" name="Freihandform: Form 190">
                        <a:extLst>
                          <a:ext uri="{FF2B5EF4-FFF2-40B4-BE49-F238E27FC236}">
                            <a16:creationId xmlns:a16="http://schemas.microsoft.com/office/drawing/2014/main" id="{53AE661B-4CCE-C553-771B-DA40E4099704}"/>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2" name="Freihandform: Form 191">
                        <a:extLst>
                          <a:ext uri="{FF2B5EF4-FFF2-40B4-BE49-F238E27FC236}">
                            <a16:creationId xmlns:a16="http://schemas.microsoft.com/office/drawing/2014/main" id="{016965C8-31B4-30BD-E9D9-4780B1B39D2D}"/>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3" name="Freihandform: Form 192">
                        <a:extLst>
                          <a:ext uri="{FF2B5EF4-FFF2-40B4-BE49-F238E27FC236}">
                            <a16:creationId xmlns:a16="http://schemas.microsoft.com/office/drawing/2014/main" id="{51415560-975A-B31D-9C98-DF9EABA5CF2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4" name="Freihandform: Form 193">
                        <a:extLst>
                          <a:ext uri="{FF2B5EF4-FFF2-40B4-BE49-F238E27FC236}">
                            <a16:creationId xmlns:a16="http://schemas.microsoft.com/office/drawing/2014/main" id="{A6D8114A-30CA-8696-89F0-D00C95EBF5F4}"/>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11" name="Freihandform: Form 210">
                        <a:extLst>
                          <a:ext uri="{FF2B5EF4-FFF2-40B4-BE49-F238E27FC236}">
                            <a16:creationId xmlns:a16="http://schemas.microsoft.com/office/drawing/2014/main" id="{6C9F9889-DEB3-7D30-FC1E-ECE87CDAA92F}"/>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24" name="Grafik 164">
                  <a:extLst>
                    <a:ext uri="{FF2B5EF4-FFF2-40B4-BE49-F238E27FC236}">
                      <a16:creationId xmlns:a16="http://schemas.microsoft.com/office/drawing/2014/main" id="{F2CECBA3-C64E-0229-90CC-AB3CA3C3AA9C}"/>
                    </a:ext>
                  </a:extLst>
                </p:cNvPr>
                <p:cNvGrpSpPr/>
                <p:nvPr/>
              </p:nvGrpSpPr>
              <p:grpSpPr>
                <a:xfrm rot="10800000">
                  <a:off x="6261257" y="2562735"/>
                  <a:ext cx="202652" cy="163232"/>
                  <a:chOff x="4059000" y="3629342"/>
                  <a:chExt cx="276692" cy="163488"/>
                </a:xfrm>
                <a:solidFill>
                  <a:schemeClr val="bg1"/>
                </a:solidFill>
              </p:grpSpPr>
              <p:grpSp>
                <p:nvGrpSpPr>
                  <p:cNvPr id="225" name="Grafik 164">
                    <a:extLst>
                      <a:ext uri="{FF2B5EF4-FFF2-40B4-BE49-F238E27FC236}">
                        <a16:creationId xmlns:a16="http://schemas.microsoft.com/office/drawing/2014/main" id="{A6D8CE0B-D2FC-9B8C-1BF6-3A185AB75750}"/>
                      </a:ext>
                    </a:extLst>
                  </p:cNvPr>
                  <p:cNvGrpSpPr/>
                  <p:nvPr/>
                </p:nvGrpSpPr>
                <p:grpSpPr>
                  <a:xfrm>
                    <a:off x="4059000" y="3629342"/>
                    <a:ext cx="276692" cy="163488"/>
                    <a:chOff x="4059000" y="3629342"/>
                    <a:chExt cx="276692" cy="163488"/>
                  </a:xfrm>
                  <a:grpFill/>
                </p:grpSpPr>
                <p:grpSp>
                  <p:nvGrpSpPr>
                    <p:cNvPr id="226" name="Grafik 164">
                      <a:extLst>
                        <a:ext uri="{FF2B5EF4-FFF2-40B4-BE49-F238E27FC236}">
                          <a16:creationId xmlns:a16="http://schemas.microsoft.com/office/drawing/2014/main" id="{0F76ACDF-CB3F-1CD8-23F3-F106D2C26AA7}"/>
                        </a:ext>
                      </a:extLst>
                    </p:cNvPr>
                    <p:cNvGrpSpPr/>
                    <p:nvPr/>
                  </p:nvGrpSpPr>
                  <p:grpSpPr>
                    <a:xfrm>
                      <a:off x="4059000" y="3629342"/>
                      <a:ext cx="276692" cy="163488"/>
                      <a:chOff x="4059000" y="3629342"/>
                      <a:chExt cx="276692" cy="163488"/>
                    </a:xfrm>
                    <a:grpFill/>
                  </p:grpSpPr>
                  <p:sp>
                    <p:nvSpPr>
                      <p:cNvPr id="227" name="Freihandform: Form 226">
                        <a:extLst>
                          <a:ext uri="{FF2B5EF4-FFF2-40B4-BE49-F238E27FC236}">
                            <a16:creationId xmlns:a16="http://schemas.microsoft.com/office/drawing/2014/main" id="{0F223A8C-DC71-22A8-B365-8A7A3DC68C43}"/>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8" name="Freihandform: Form 227">
                        <a:extLst>
                          <a:ext uri="{FF2B5EF4-FFF2-40B4-BE49-F238E27FC236}">
                            <a16:creationId xmlns:a16="http://schemas.microsoft.com/office/drawing/2014/main" id="{A97BB504-6422-56BD-C37A-672AC25A3718}"/>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29" name="Freihandform: Form 228">
                        <a:extLst>
                          <a:ext uri="{FF2B5EF4-FFF2-40B4-BE49-F238E27FC236}">
                            <a16:creationId xmlns:a16="http://schemas.microsoft.com/office/drawing/2014/main" id="{CFAEEF09-624E-06BF-85A4-8BD7A73B42E2}"/>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0" name="Freihandform: Form 229">
                        <a:extLst>
                          <a:ext uri="{FF2B5EF4-FFF2-40B4-BE49-F238E27FC236}">
                            <a16:creationId xmlns:a16="http://schemas.microsoft.com/office/drawing/2014/main" id="{A00BEB1F-67B8-E920-0F24-681C2C855402}"/>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1" name="Freihandform: Form 230">
                        <a:extLst>
                          <a:ext uri="{FF2B5EF4-FFF2-40B4-BE49-F238E27FC236}">
                            <a16:creationId xmlns:a16="http://schemas.microsoft.com/office/drawing/2014/main" id="{DD4D5A26-CE60-9439-D8B4-B18A41AD6A44}"/>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2" name="Freihandform: Form 231">
                        <a:extLst>
                          <a:ext uri="{FF2B5EF4-FFF2-40B4-BE49-F238E27FC236}">
                            <a16:creationId xmlns:a16="http://schemas.microsoft.com/office/drawing/2014/main" id="{124F64F8-8930-5476-C7B3-7EDBEACABF70}"/>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3" name="Freihandform: Form 232">
                        <a:extLst>
                          <a:ext uri="{FF2B5EF4-FFF2-40B4-BE49-F238E27FC236}">
                            <a16:creationId xmlns:a16="http://schemas.microsoft.com/office/drawing/2014/main" id="{58FD6527-9165-F5EE-7BFF-82BC91574273}"/>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4" name="Freihandform: Form 233">
                        <a:extLst>
                          <a:ext uri="{FF2B5EF4-FFF2-40B4-BE49-F238E27FC236}">
                            <a16:creationId xmlns:a16="http://schemas.microsoft.com/office/drawing/2014/main" id="{49B73060-76A6-61D8-A6F3-9C5C89FD5F17}"/>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38" name="Freihandform: Form 237">
                        <a:extLst>
                          <a:ext uri="{FF2B5EF4-FFF2-40B4-BE49-F238E27FC236}">
                            <a16:creationId xmlns:a16="http://schemas.microsoft.com/office/drawing/2014/main" id="{8E887965-105B-790F-ABDB-AF13FF31B9E8}"/>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239" name="Grafik 164">
                  <a:extLst>
                    <a:ext uri="{FF2B5EF4-FFF2-40B4-BE49-F238E27FC236}">
                      <a16:creationId xmlns:a16="http://schemas.microsoft.com/office/drawing/2014/main" id="{8BAD3610-FC67-53EE-85CA-AB16FCFEAFE5}"/>
                    </a:ext>
                  </a:extLst>
                </p:cNvPr>
                <p:cNvGrpSpPr/>
                <p:nvPr/>
              </p:nvGrpSpPr>
              <p:grpSpPr>
                <a:xfrm rot="10800000">
                  <a:off x="6086063" y="2616713"/>
                  <a:ext cx="178658" cy="163639"/>
                  <a:chOff x="4059000" y="3629342"/>
                  <a:chExt cx="276692" cy="163488"/>
                </a:xfrm>
                <a:solidFill>
                  <a:srgbClr val="009252"/>
                </a:solidFill>
              </p:grpSpPr>
              <p:grpSp>
                <p:nvGrpSpPr>
                  <p:cNvPr id="240" name="Grafik 164">
                    <a:extLst>
                      <a:ext uri="{FF2B5EF4-FFF2-40B4-BE49-F238E27FC236}">
                        <a16:creationId xmlns:a16="http://schemas.microsoft.com/office/drawing/2014/main" id="{AB96DECF-86D5-79EB-0AC2-603D623808B1}"/>
                      </a:ext>
                    </a:extLst>
                  </p:cNvPr>
                  <p:cNvGrpSpPr/>
                  <p:nvPr/>
                </p:nvGrpSpPr>
                <p:grpSpPr>
                  <a:xfrm>
                    <a:off x="4059000" y="3629342"/>
                    <a:ext cx="276692" cy="163488"/>
                    <a:chOff x="4059000" y="3629342"/>
                    <a:chExt cx="276692" cy="163488"/>
                  </a:xfrm>
                  <a:grpFill/>
                </p:grpSpPr>
                <p:grpSp>
                  <p:nvGrpSpPr>
                    <p:cNvPr id="267" name="Grafik 164">
                      <a:extLst>
                        <a:ext uri="{FF2B5EF4-FFF2-40B4-BE49-F238E27FC236}">
                          <a16:creationId xmlns:a16="http://schemas.microsoft.com/office/drawing/2014/main" id="{25649819-038E-7780-C64C-8814DC30113C}"/>
                        </a:ext>
                      </a:extLst>
                    </p:cNvPr>
                    <p:cNvGrpSpPr/>
                    <p:nvPr/>
                  </p:nvGrpSpPr>
                  <p:grpSpPr>
                    <a:xfrm>
                      <a:off x="4059000" y="3629342"/>
                      <a:ext cx="276692" cy="163488"/>
                      <a:chOff x="4059000" y="3629342"/>
                      <a:chExt cx="276692" cy="163488"/>
                    </a:xfrm>
                    <a:grpFill/>
                  </p:grpSpPr>
                  <p:sp>
                    <p:nvSpPr>
                      <p:cNvPr id="268" name="Freihandform: Form 267">
                        <a:extLst>
                          <a:ext uri="{FF2B5EF4-FFF2-40B4-BE49-F238E27FC236}">
                            <a16:creationId xmlns:a16="http://schemas.microsoft.com/office/drawing/2014/main" id="{FF8E1AC6-81BF-53E3-2D7E-5AB69A834389}"/>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69" name="Freihandform: Form 268">
                        <a:extLst>
                          <a:ext uri="{FF2B5EF4-FFF2-40B4-BE49-F238E27FC236}">
                            <a16:creationId xmlns:a16="http://schemas.microsoft.com/office/drawing/2014/main" id="{D63F6E8E-A937-5362-DD72-1D14BAB4536A}"/>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1" name="Freihandform: Form 280">
                        <a:extLst>
                          <a:ext uri="{FF2B5EF4-FFF2-40B4-BE49-F238E27FC236}">
                            <a16:creationId xmlns:a16="http://schemas.microsoft.com/office/drawing/2014/main" id="{4B9E505B-87AA-B34A-25FF-F77EA0E7AC2D}"/>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2" name="Freihandform: Form 281">
                        <a:extLst>
                          <a:ext uri="{FF2B5EF4-FFF2-40B4-BE49-F238E27FC236}">
                            <a16:creationId xmlns:a16="http://schemas.microsoft.com/office/drawing/2014/main" id="{4C86FAEC-F2F0-C518-97D7-516204858F7D}"/>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3" name="Freihandform: Form 282">
                        <a:extLst>
                          <a:ext uri="{FF2B5EF4-FFF2-40B4-BE49-F238E27FC236}">
                            <a16:creationId xmlns:a16="http://schemas.microsoft.com/office/drawing/2014/main" id="{005CF80A-B682-2860-C1BD-A8B889925172}"/>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02" name="Freihandform: Form 301">
                        <a:extLst>
                          <a:ext uri="{FF2B5EF4-FFF2-40B4-BE49-F238E27FC236}">
                            <a16:creationId xmlns:a16="http://schemas.microsoft.com/office/drawing/2014/main" id="{23399490-75E3-7A3F-25A8-EB981E9651DE}"/>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1" name="Freihandform: Form 320">
                        <a:extLst>
                          <a:ext uri="{FF2B5EF4-FFF2-40B4-BE49-F238E27FC236}">
                            <a16:creationId xmlns:a16="http://schemas.microsoft.com/office/drawing/2014/main" id="{F60E616D-3CFF-2777-96E5-71A4A9BEF7AF}"/>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2" name="Freihandform: Form 321">
                        <a:extLst>
                          <a:ext uri="{FF2B5EF4-FFF2-40B4-BE49-F238E27FC236}">
                            <a16:creationId xmlns:a16="http://schemas.microsoft.com/office/drawing/2014/main" id="{DE2B0820-5B08-25A3-054E-F1DCCCF6BC0C}"/>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3" name="Freihandform: Form 322">
                        <a:extLst>
                          <a:ext uri="{FF2B5EF4-FFF2-40B4-BE49-F238E27FC236}">
                            <a16:creationId xmlns:a16="http://schemas.microsoft.com/office/drawing/2014/main" id="{21E584BC-0568-A33A-D528-CD3E0C336A32}"/>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354" name="Grafik 164">
              <a:extLst>
                <a:ext uri="{FF2B5EF4-FFF2-40B4-BE49-F238E27FC236}">
                  <a16:creationId xmlns:a16="http://schemas.microsoft.com/office/drawing/2014/main" id="{25B0CE94-091B-112F-9390-9202D72D14FA}"/>
                </a:ext>
              </a:extLst>
            </p:cNvPr>
            <p:cNvGrpSpPr/>
            <p:nvPr/>
          </p:nvGrpSpPr>
          <p:grpSpPr>
            <a:xfrm rot="10800000">
              <a:off x="6213737" y="2617034"/>
              <a:ext cx="178658" cy="163639"/>
              <a:chOff x="4059000" y="3629342"/>
              <a:chExt cx="276692" cy="163488"/>
            </a:xfrm>
            <a:solidFill>
              <a:schemeClr val="bg1"/>
            </a:solidFill>
          </p:grpSpPr>
          <p:grpSp>
            <p:nvGrpSpPr>
              <p:cNvPr id="355" name="Grafik 164">
                <a:extLst>
                  <a:ext uri="{FF2B5EF4-FFF2-40B4-BE49-F238E27FC236}">
                    <a16:creationId xmlns:a16="http://schemas.microsoft.com/office/drawing/2014/main" id="{D29A82B2-8B73-7461-34CF-B3806E9E68C2}"/>
                  </a:ext>
                </a:extLst>
              </p:cNvPr>
              <p:cNvGrpSpPr/>
              <p:nvPr/>
            </p:nvGrpSpPr>
            <p:grpSpPr>
              <a:xfrm>
                <a:off x="4059000" y="3629342"/>
                <a:ext cx="276692" cy="163488"/>
                <a:chOff x="4059000" y="3629342"/>
                <a:chExt cx="276692" cy="163488"/>
              </a:xfrm>
              <a:grpFill/>
            </p:grpSpPr>
            <p:grpSp>
              <p:nvGrpSpPr>
                <p:cNvPr id="356" name="Grafik 164">
                  <a:extLst>
                    <a:ext uri="{FF2B5EF4-FFF2-40B4-BE49-F238E27FC236}">
                      <a16:creationId xmlns:a16="http://schemas.microsoft.com/office/drawing/2014/main" id="{9D5065C0-4FED-51CC-E167-90CF3B8C750A}"/>
                    </a:ext>
                  </a:extLst>
                </p:cNvPr>
                <p:cNvGrpSpPr/>
                <p:nvPr/>
              </p:nvGrpSpPr>
              <p:grpSpPr>
                <a:xfrm>
                  <a:off x="4059000" y="3629342"/>
                  <a:ext cx="276692" cy="163488"/>
                  <a:chOff x="4059000" y="3629342"/>
                  <a:chExt cx="276692" cy="163488"/>
                </a:xfrm>
                <a:grpFill/>
              </p:grpSpPr>
              <p:sp>
                <p:nvSpPr>
                  <p:cNvPr id="357" name="Freihandform: Form 356">
                    <a:extLst>
                      <a:ext uri="{FF2B5EF4-FFF2-40B4-BE49-F238E27FC236}">
                        <a16:creationId xmlns:a16="http://schemas.microsoft.com/office/drawing/2014/main" id="{DB471AE9-5CC3-1669-80BB-C14AD1BCC0AD}"/>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8" name="Freihandform: Form 357">
                    <a:extLst>
                      <a:ext uri="{FF2B5EF4-FFF2-40B4-BE49-F238E27FC236}">
                        <a16:creationId xmlns:a16="http://schemas.microsoft.com/office/drawing/2014/main" id="{D7AACC28-E9A8-BF8A-76B7-EF0B05A3A62F}"/>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59" name="Freihandform: Form 358">
                    <a:extLst>
                      <a:ext uri="{FF2B5EF4-FFF2-40B4-BE49-F238E27FC236}">
                        <a16:creationId xmlns:a16="http://schemas.microsoft.com/office/drawing/2014/main" id="{8D6978EA-3FD9-9643-7413-BB9A2A43534D}"/>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0" name="Freihandform: Form 359">
                    <a:extLst>
                      <a:ext uri="{FF2B5EF4-FFF2-40B4-BE49-F238E27FC236}">
                        <a16:creationId xmlns:a16="http://schemas.microsoft.com/office/drawing/2014/main" id="{DAA5EEF6-5F22-7C5A-DA8F-1270B84971F6}"/>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1" name="Freihandform: Form 360">
                    <a:extLst>
                      <a:ext uri="{FF2B5EF4-FFF2-40B4-BE49-F238E27FC236}">
                        <a16:creationId xmlns:a16="http://schemas.microsoft.com/office/drawing/2014/main" id="{4AA53580-8F5F-6CC4-54DD-8F3D06B2F05D}"/>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2" name="Freihandform: Form 361">
                    <a:extLst>
                      <a:ext uri="{FF2B5EF4-FFF2-40B4-BE49-F238E27FC236}">
                        <a16:creationId xmlns:a16="http://schemas.microsoft.com/office/drawing/2014/main" id="{A379437F-4C30-F4EC-971B-88CFCD63A492}"/>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3" name="Freihandform: Form 362">
                    <a:extLst>
                      <a:ext uri="{FF2B5EF4-FFF2-40B4-BE49-F238E27FC236}">
                        <a16:creationId xmlns:a16="http://schemas.microsoft.com/office/drawing/2014/main" id="{8123C390-1779-E98B-AB9F-381FD4B23431}"/>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4" name="Freihandform: Form 363">
                    <a:extLst>
                      <a:ext uri="{FF2B5EF4-FFF2-40B4-BE49-F238E27FC236}">
                        <a16:creationId xmlns:a16="http://schemas.microsoft.com/office/drawing/2014/main" id="{13E5B736-440D-8269-924A-0650B859B10F}"/>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65" name="Freihandform: Form 364">
                    <a:extLst>
                      <a:ext uri="{FF2B5EF4-FFF2-40B4-BE49-F238E27FC236}">
                        <a16:creationId xmlns:a16="http://schemas.microsoft.com/office/drawing/2014/main" id="{184BD161-B718-DDEE-CB64-87B9F4F10123}"/>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sp>
        <p:nvSpPr>
          <p:cNvPr id="378" name="Text Box 25">
            <a:extLst>
              <a:ext uri="{FF2B5EF4-FFF2-40B4-BE49-F238E27FC236}">
                <a16:creationId xmlns:a16="http://schemas.microsoft.com/office/drawing/2014/main" id="{74C90559-EE29-9082-24A4-6122AE95C7E6}"/>
              </a:ext>
            </a:extLst>
          </p:cNvPr>
          <p:cNvSpPr txBox="1">
            <a:spLocks noChangeArrowheads="1"/>
          </p:cNvSpPr>
          <p:nvPr/>
        </p:nvSpPr>
        <p:spPr bwMode="auto">
          <a:xfrm>
            <a:off x="1634000" y="3957770"/>
            <a:ext cx="1293454" cy="311055"/>
          </a:xfrm>
          <a:prstGeom prst="rect">
            <a:avLst/>
          </a:prstGeom>
          <a:noFill/>
          <a:ln w="12700">
            <a:noFill/>
            <a:miter lim="800000"/>
            <a:headEnd/>
            <a:tailEnd/>
          </a:ln>
        </p:spPr>
        <p:txBody>
          <a:bodyPr lIns="72307" tIns="34707" rIns="72307" bIns="34707">
            <a:spAutoFit/>
          </a:bodyPr>
          <a:lstStyle/>
          <a:p>
            <a:pPr defTabSz="530612">
              <a:spcBef>
                <a:spcPct val="50000"/>
              </a:spcBef>
            </a:pPr>
            <a:r>
              <a:rPr kumimoji="1" lang="en-GB" sz="783" dirty="0">
                <a:solidFill>
                  <a:srgbClr val="41474C"/>
                </a:solidFill>
                <a:latin typeface="Calibri" panose="020F0502020204030204" pitchFamily="34" charset="0"/>
                <a:cs typeface="Arial" charset="0"/>
              </a:rPr>
              <a:t>Recycling</a:t>
            </a:r>
            <a:br>
              <a:rPr kumimoji="1" lang="en-GB" sz="783" dirty="0">
                <a:solidFill>
                  <a:srgbClr val="41474C"/>
                </a:solidFill>
                <a:latin typeface="Calibri" panose="020F0502020204030204" pitchFamily="34" charset="0"/>
                <a:cs typeface="Arial" charset="0"/>
              </a:rPr>
            </a:br>
            <a:r>
              <a:rPr kumimoji="1" lang="en-GB" sz="783" dirty="0">
                <a:solidFill>
                  <a:srgbClr val="41474C"/>
                </a:solidFill>
                <a:latin typeface="Calibri" panose="020F0502020204030204" pitchFamily="34" charset="0"/>
                <a:cs typeface="Arial" charset="0"/>
              </a:rPr>
              <a:t>yards (MRF)</a:t>
            </a:r>
            <a:endParaRPr lang="en-GB" sz="783" dirty="0">
              <a:solidFill>
                <a:srgbClr val="000000"/>
              </a:solidFill>
              <a:latin typeface="Calibri" panose="020F0502020204030204"/>
            </a:endParaRPr>
          </a:p>
        </p:txBody>
      </p:sp>
      <p:grpSp>
        <p:nvGrpSpPr>
          <p:cNvPr id="414" name="Grafik 42">
            <a:extLst>
              <a:ext uri="{FF2B5EF4-FFF2-40B4-BE49-F238E27FC236}">
                <a16:creationId xmlns:a16="http://schemas.microsoft.com/office/drawing/2014/main" id="{E5D369E4-EE2D-1CFA-5E60-531B22F8ED3B}"/>
              </a:ext>
            </a:extLst>
          </p:cNvPr>
          <p:cNvGrpSpPr>
            <a:grpSpLocks noChangeAspect="1"/>
          </p:cNvGrpSpPr>
          <p:nvPr/>
        </p:nvGrpSpPr>
        <p:grpSpPr>
          <a:xfrm>
            <a:off x="3868532" y="2798463"/>
            <a:ext cx="417778" cy="417778"/>
            <a:chOff x="1890251" y="3930400"/>
            <a:chExt cx="540000" cy="540000"/>
          </a:xfrm>
          <a:solidFill>
            <a:schemeClr val="accent1"/>
          </a:solidFill>
        </p:grpSpPr>
        <p:grpSp>
          <p:nvGrpSpPr>
            <p:cNvPr id="415" name="Grafik 42">
              <a:extLst>
                <a:ext uri="{FF2B5EF4-FFF2-40B4-BE49-F238E27FC236}">
                  <a16:creationId xmlns:a16="http://schemas.microsoft.com/office/drawing/2014/main" id="{6F06D787-4913-4B7F-935A-0203AC39F094}"/>
                </a:ext>
              </a:extLst>
            </p:cNvPr>
            <p:cNvGrpSpPr/>
            <p:nvPr/>
          </p:nvGrpSpPr>
          <p:grpSpPr>
            <a:xfrm>
              <a:off x="1890251" y="3930400"/>
              <a:ext cx="539429" cy="538859"/>
              <a:chOff x="1890251" y="3930400"/>
              <a:chExt cx="539429" cy="538859"/>
            </a:xfrm>
            <a:grpFill/>
          </p:grpSpPr>
          <p:grpSp>
            <p:nvGrpSpPr>
              <p:cNvPr id="416" name="Grafik 42">
                <a:extLst>
                  <a:ext uri="{FF2B5EF4-FFF2-40B4-BE49-F238E27FC236}">
                    <a16:creationId xmlns:a16="http://schemas.microsoft.com/office/drawing/2014/main" id="{9E4C213F-701D-89AC-343E-9777377D0BD0}"/>
                  </a:ext>
                </a:extLst>
              </p:cNvPr>
              <p:cNvGrpSpPr/>
              <p:nvPr/>
            </p:nvGrpSpPr>
            <p:grpSpPr>
              <a:xfrm>
                <a:off x="1890251" y="4151914"/>
                <a:ext cx="539429" cy="317345"/>
                <a:chOff x="1890251" y="4151914"/>
                <a:chExt cx="539429" cy="317345"/>
              </a:xfrm>
              <a:grpFill/>
            </p:grpSpPr>
            <p:sp>
              <p:nvSpPr>
                <p:cNvPr id="417" name="Freihandform: Form 416">
                  <a:extLst>
                    <a:ext uri="{FF2B5EF4-FFF2-40B4-BE49-F238E27FC236}">
                      <a16:creationId xmlns:a16="http://schemas.microsoft.com/office/drawing/2014/main" id="{9F755879-531D-12F2-253A-278A388C78A9}"/>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8" name="Freihandform: Form 417">
                  <a:extLst>
                    <a:ext uri="{FF2B5EF4-FFF2-40B4-BE49-F238E27FC236}">
                      <a16:creationId xmlns:a16="http://schemas.microsoft.com/office/drawing/2014/main" id="{5235BA89-CE14-9E4C-04C8-4BABAB0B1CC2}"/>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19" name="Freihandform: Form 418">
                  <a:extLst>
                    <a:ext uri="{FF2B5EF4-FFF2-40B4-BE49-F238E27FC236}">
                      <a16:creationId xmlns:a16="http://schemas.microsoft.com/office/drawing/2014/main" id="{23B76EA9-732C-4E0A-B33A-D19F2206EDFE}"/>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0" name="Grafik 419">
            <a:extLst>
              <a:ext uri="{FF2B5EF4-FFF2-40B4-BE49-F238E27FC236}">
                <a16:creationId xmlns:a16="http://schemas.microsoft.com/office/drawing/2014/main" id="{5BE19583-079F-9F80-9830-B14BF315C28E}"/>
              </a:ext>
            </a:extLst>
          </p:cNvPr>
          <p:cNvPicPr>
            <a:picLocks noChangeAspect="1"/>
          </p:cNvPicPr>
          <p:nvPr/>
        </p:nvPicPr>
        <p:blipFill>
          <a:blip r:embed="rId3"/>
          <a:stretch>
            <a:fillRect/>
          </a:stretch>
        </p:blipFill>
        <p:spPr>
          <a:xfrm>
            <a:off x="3893656" y="2865641"/>
            <a:ext cx="225074" cy="104201"/>
          </a:xfrm>
          <a:prstGeom prst="rect">
            <a:avLst/>
          </a:prstGeom>
        </p:spPr>
      </p:pic>
      <p:grpSp>
        <p:nvGrpSpPr>
          <p:cNvPr id="10" name="Gruppieren 9">
            <a:extLst>
              <a:ext uri="{FF2B5EF4-FFF2-40B4-BE49-F238E27FC236}">
                <a16:creationId xmlns:a16="http://schemas.microsoft.com/office/drawing/2014/main" id="{8CFBC784-F805-77E0-582A-F7EAE1123DCE}"/>
              </a:ext>
            </a:extLst>
          </p:cNvPr>
          <p:cNvGrpSpPr/>
          <p:nvPr/>
        </p:nvGrpSpPr>
        <p:grpSpPr>
          <a:xfrm>
            <a:off x="3868283" y="3333121"/>
            <a:ext cx="417778" cy="417778"/>
            <a:chOff x="3326505" y="2872156"/>
            <a:chExt cx="360000" cy="360000"/>
          </a:xfrm>
        </p:grpSpPr>
        <p:grpSp>
          <p:nvGrpSpPr>
            <p:cNvPr id="284" name="Grafik 42">
              <a:extLst>
                <a:ext uri="{FF2B5EF4-FFF2-40B4-BE49-F238E27FC236}">
                  <a16:creationId xmlns:a16="http://schemas.microsoft.com/office/drawing/2014/main" id="{F463B56F-A4F8-4BA4-E799-EF60D1D3022B}"/>
                </a:ext>
              </a:extLst>
            </p:cNvPr>
            <p:cNvGrpSpPr>
              <a:grpSpLocks noChangeAspect="1"/>
            </p:cNvGrpSpPr>
            <p:nvPr/>
          </p:nvGrpSpPr>
          <p:grpSpPr>
            <a:xfrm>
              <a:off x="3326505" y="2872156"/>
              <a:ext cx="360000" cy="360000"/>
              <a:chOff x="1890251" y="3930400"/>
              <a:chExt cx="540000" cy="540000"/>
            </a:xfrm>
            <a:solidFill>
              <a:schemeClr val="accent1"/>
            </a:solidFill>
          </p:grpSpPr>
          <p:grpSp>
            <p:nvGrpSpPr>
              <p:cNvPr id="285" name="Grafik 42">
                <a:extLst>
                  <a:ext uri="{FF2B5EF4-FFF2-40B4-BE49-F238E27FC236}">
                    <a16:creationId xmlns:a16="http://schemas.microsoft.com/office/drawing/2014/main" id="{86DA9C22-1054-1C9E-C1BB-814515CC15F1}"/>
                  </a:ext>
                </a:extLst>
              </p:cNvPr>
              <p:cNvGrpSpPr/>
              <p:nvPr/>
            </p:nvGrpSpPr>
            <p:grpSpPr>
              <a:xfrm>
                <a:off x="1890251" y="3930400"/>
                <a:ext cx="539429" cy="538859"/>
                <a:chOff x="1890251" y="3930400"/>
                <a:chExt cx="539429" cy="538859"/>
              </a:xfrm>
              <a:grpFill/>
            </p:grpSpPr>
            <p:grpSp>
              <p:nvGrpSpPr>
                <p:cNvPr id="286" name="Grafik 42">
                  <a:extLst>
                    <a:ext uri="{FF2B5EF4-FFF2-40B4-BE49-F238E27FC236}">
                      <a16:creationId xmlns:a16="http://schemas.microsoft.com/office/drawing/2014/main" id="{21EC24DC-CDEB-05A1-E7BA-C770642D6905}"/>
                    </a:ext>
                  </a:extLst>
                </p:cNvPr>
                <p:cNvGrpSpPr/>
                <p:nvPr/>
              </p:nvGrpSpPr>
              <p:grpSpPr>
                <a:xfrm>
                  <a:off x="1890251" y="4151914"/>
                  <a:ext cx="539429" cy="317345"/>
                  <a:chOff x="1890251" y="4151914"/>
                  <a:chExt cx="539429" cy="317345"/>
                </a:xfrm>
                <a:grpFill/>
              </p:grpSpPr>
              <p:sp>
                <p:nvSpPr>
                  <p:cNvPr id="287" name="Freihandform: Form 286">
                    <a:extLst>
                      <a:ext uri="{FF2B5EF4-FFF2-40B4-BE49-F238E27FC236}">
                        <a16:creationId xmlns:a16="http://schemas.microsoft.com/office/drawing/2014/main" id="{CE0F6FC6-7D0E-0798-9994-CFD2C519B175}"/>
                      </a:ext>
                    </a:extLst>
                  </p:cNvPr>
                  <p:cNvSpPr/>
                  <p:nvPr/>
                </p:nvSpPr>
                <p:spPr>
                  <a:xfrm>
                    <a:off x="2014032"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8" name="Freihandform: Form 287">
                    <a:extLst>
                      <a:ext uri="{FF2B5EF4-FFF2-40B4-BE49-F238E27FC236}">
                        <a16:creationId xmlns:a16="http://schemas.microsoft.com/office/drawing/2014/main" id="{ED2E484B-896A-92C5-DA50-A0146433D16F}"/>
                      </a:ext>
                    </a:extLst>
                  </p:cNvPr>
                  <p:cNvSpPr/>
                  <p:nvPr/>
                </p:nvSpPr>
                <p:spPr>
                  <a:xfrm>
                    <a:off x="2288786" y="4381984"/>
                    <a:ext cx="52098" cy="52098"/>
                  </a:xfrm>
                  <a:custGeom>
                    <a:avLst/>
                    <a:gdLst>
                      <a:gd name="connsiteX0" fmla="*/ 26049 w 52098"/>
                      <a:gd name="connsiteY0" fmla="*/ 0 h 52098"/>
                      <a:gd name="connsiteX1" fmla="*/ 0 w 52098"/>
                      <a:gd name="connsiteY1" fmla="*/ 26049 h 52098"/>
                      <a:gd name="connsiteX2" fmla="*/ 26049 w 52098"/>
                      <a:gd name="connsiteY2" fmla="*/ 52099 h 52098"/>
                      <a:gd name="connsiteX3" fmla="*/ 52099 w 52098"/>
                      <a:gd name="connsiteY3" fmla="*/ 26049 h 52098"/>
                      <a:gd name="connsiteX4" fmla="*/ 26049 w 52098"/>
                      <a:gd name="connsiteY4" fmla="*/ 0 h 52098"/>
                      <a:gd name="connsiteX5" fmla="*/ 26049 w 52098"/>
                      <a:gd name="connsiteY5" fmla="*/ 35366 h 52098"/>
                      <a:gd name="connsiteX6" fmla="*/ 16732 w 52098"/>
                      <a:gd name="connsiteY6" fmla="*/ 26049 h 52098"/>
                      <a:gd name="connsiteX7" fmla="*/ 26049 w 52098"/>
                      <a:gd name="connsiteY7" fmla="*/ 16732 h 52098"/>
                      <a:gd name="connsiteX8" fmla="*/ 35366 w 52098"/>
                      <a:gd name="connsiteY8" fmla="*/ 26049 h 52098"/>
                      <a:gd name="connsiteX9" fmla="*/ 26049 w 52098"/>
                      <a:gd name="connsiteY9" fmla="*/ 35366 h 5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98" h="52098">
                        <a:moveTo>
                          <a:pt x="26049" y="0"/>
                        </a:moveTo>
                        <a:cubicBezTo>
                          <a:pt x="11789" y="0"/>
                          <a:pt x="0" y="11599"/>
                          <a:pt x="0" y="26049"/>
                        </a:cubicBezTo>
                        <a:cubicBezTo>
                          <a:pt x="0" y="40310"/>
                          <a:pt x="11599" y="52099"/>
                          <a:pt x="26049" y="52099"/>
                        </a:cubicBezTo>
                        <a:cubicBezTo>
                          <a:pt x="40310" y="52099"/>
                          <a:pt x="52099" y="40500"/>
                          <a:pt x="52099" y="26049"/>
                        </a:cubicBezTo>
                        <a:cubicBezTo>
                          <a:pt x="51908" y="11789"/>
                          <a:pt x="40310" y="0"/>
                          <a:pt x="26049" y="0"/>
                        </a:cubicBezTo>
                        <a:close/>
                        <a:moveTo>
                          <a:pt x="26049" y="35366"/>
                        </a:moveTo>
                        <a:cubicBezTo>
                          <a:pt x="20915" y="35366"/>
                          <a:pt x="16732" y="31183"/>
                          <a:pt x="16732" y="26049"/>
                        </a:cubicBezTo>
                        <a:cubicBezTo>
                          <a:pt x="16732" y="20915"/>
                          <a:pt x="20915" y="16732"/>
                          <a:pt x="26049" y="16732"/>
                        </a:cubicBezTo>
                        <a:cubicBezTo>
                          <a:pt x="31183" y="16732"/>
                          <a:pt x="35366" y="20915"/>
                          <a:pt x="35366" y="26049"/>
                        </a:cubicBezTo>
                        <a:cubicBezTo>
                          <a:pt x="35366" y="31183"/>
                          <a:pt x="31183" y="35366"/>
                          <a:pt x="26049" y="3536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89" name="Freihandform: Form 288">
                    <a:extLst>
                      <a:ext uri="{FF2B5EF4-FFF2-40B4-BE49-F238E27FC236}">
                        <a16:creationId xmlns:a16="http://schemas.microsoft.com/office/drawing/2014/main" id="{838A365D-CAAA-1500-C708-89253C7C7AC8}"/>
                      </a:ext>
                    </a:extLst>
                  </p:cNvPr>
                  <p:cNvSpPr/>
                  <p:nvPr/>
                </p:nvSpPr>
                <p:spPr>
                  <a:xfrm>
                    <a:off x="1890251" y="4151914"/>
                    <a:ext cx="539429" cy="317345"/>
                  </a:xfrm>
                  <a:custGeom>
                    <a:avLst/>
                    <a:gdLst>
                      <a:gd name="connsiteX0" fmla="*/ 530113 w 539429"/>
                      <a:gd name="connsiteY0" fmla="*/ 214669 h 317345"/>
                      <a:gd name="connsiteX1" fmla="*/ 530113 w 539429"/>
                      <a:gd name="connsiteY1" fmla="*/ 150782 h 317345"/>
                      <a:gd name="connsiteX2" fmla="*/ 524218 w 539429"/>
                      <a:gd name="connsiteY2" fmla="*/ 128725 h 317345"/>
                      <a:gd name="connsiteX3" fmla="*/ 477254 w 539429"/>
                      <a:gd name="connsiteY3" fmla="*/ 48296 h 317345"/>
                      <a:gd name="connsiteX4" fmla="*/ 439606 w 539429"/>
                      <a:gd name="connsiteY4" fmla="*/ 26620 h 317345"/>
                      <a:gd name="connsiteX5" fmla="*/ 380282 w 539429"/>
                      <a:gd name="connsiteY5" fmla="*/ 26620 h 317345"/>
                      <a:gd name="connsiteX6" fmla="*/ 363169 w 539429"/>
                      <a:gd name="connsiteY6" fmla="*/ 43732 h 317345"/>
                      <a:gd name="connsiteX7" fmla="*/ 363169 w 539429"/>
                      <a:gd name="connsiteY7" fmla="*/ 194704 h 317345"/>
                      <a:gd name="connsiteX8" fmla="*/ 344345 w 539429"/>
                      <a:gd name="connsiteY8" fmla="*/ 194704 h 317345"/>
                      <a:gd name="connsiteX9" fmla="*/ 344345 w 539429"/>
                      <a:gd name="connsiteY9" fmla="*/ 26049 h 317345"/>
                      <a:gd name="connsiteX10" fmla="*/ 318296 w 539429"/>
                      <a:gd name="connsiteY10" fmla="*/ 0 h 317345"/>
                      <a:gd name="connsiteX11" fmla="*/ 26049 w 539429"/>
                      <a:gd name="connsiteY11" fmla="*/ 0 h 317345"/>
                      <a:gd name="connsiteX12" fmla="*/ 0 w 539429"/>
                      <a:gd name="connsiteY12" fmla="*/ 26049 h 317345"/>
                      <a:gd name="connsiteX13" fmla="*/ 0 w 539429"/>
                      <a:gd name="connsiteY13" fmla="*/ 238246 h 317345"/>
                      <a:gd name="connsiteX14" fmla="*/ 26049 w 539429"/>
                      <a:gd name="connsiteY14" fmla="*/ 264296 h 317345"/>
                      <a:gd name="connsiteX15" fmla="*/ 89176 w 539429"/>
                      <a:gd name="connsiteY15" fmla="*/ 264296 h 317345"/>
                      <a:gd name="connsiteX16" fmla="*/ 150021 w 539429"/>
                      <a:gd name="connsiteY16" fmla="*/ 317345 h 317345"/>
                      <a:gd name="connsiteX17" fmla="*/ 210866 w 539429"/>
                      <a:gd name="connsiteY17" fmla="*/ 264296 h 317345"/>
                      <a:gd name="connsiteX18" fmla="*/ 364120 w 539429"/>
                      <a:gd name="connsiteY18" fmla="*/ 264296 h 317345"/>
                      <a:gd name="connsiteX19" fmla="*/ 424965 w 539429"/>
                      <a:gd name="connsiteY19" fmla="*/ 317345 h 317345"/>
                      <a:gd name="connsiteX20" fmla="*/ 485810 w 539429"/>
                      <a:gd name="connsiteY20" fmla="*/ 264296 h 317345"/>
                      <a:gd name="connsiteX21" fmla="*/ 522317 w 539429"/>
                      <a:gd name="connsiteY21" fmla="*/ 264296 h 317345"/>
                      <a:gd name="connsiteX22" fmla="*/ 539430 w 539429"/>
                      <a:gd name="connsiteY22" fmla="*/ 247183 h 317345"/>
                      <a:gd name="connsiteX23" fmla="*/ 539430 w 539429"/>
                      <a:gd name="connsiteY23" fmla="*/ 229500 h 317345"/>
                      <a:gd name="connsiteX24" fmla="*/ 530113 w 539429"/>
                      <a:gd name="connsiteY24" fmla="*/ 214669 h 317345"/>
                      <a:gd name="connsiteX25" fmla="*/ 16542 w 539429"/>
                      <a:gd name="connsiteY25" fmla="*/ 175880 h 317345"/>
                      <a:gd name="connsiteX26" fmla="*/ 35366 w 539429"/>
                      <a:gd name="connsiteY26" fmla="*/ 175880 h 317345"/>
                      <a:gd name="connsiteX27" fmla="*/ 35366 w 539429"/>
                      <a:gd name="connsiteY27" fmla="*/ 202880 h 317345"/>
                      <a:gd name="connsiteX28" fmla="*/ 26049 w 539429"/>
                      <a:gd name="connsiteY28" fmla="*/ 212197 h 317345"/>
                      <a:gd name="connsiteX29" fmla="*/ 16542 w 539429"/>
                      <a:gd name="connsiteY29" fmla="*/ 212197 h 317345"/>
                      <a:gd name="connsiteX30" fmla="*/ 16542 w 539429"/>
                      <a:gd name="connsiteY30" fmla="*/ 175880 h 317345"/>
                      <a:gd name="connsiteX31" fmla="*/ 149831 w 539429"/>
                      <a:gd name="connsiteY31" fmla="*/ 300803 h 317345"/>
                      <a:gd name="connsiteX32" fmla="*/ 105148 w 539429"/>
                      <a:gd name="connsiteY32" fmla="*/ 256120 h 317345"/>
                      <a:gd name="connsiteX33" fmla="*/ 105148 w 539429"/>
                      <a:gd name="connsiteY33" fmla="*/ 256120 h 317345"/>
                      <a:gd name="connsiteX34" fmla="*/ 105148 w 539429"/>
                      <a:gd name="connsiteY34" fmla="*/ 256120 h 317345"/>
                      <a:gd name="connsiteX35" fmla="*/ 149831 w 539429"/>
                      <a:gd name="connsiteY35" fmla="*/ 211437 h 317345"/>
                      <a:gd name="connsiteX36" fmla="*/ 194704 w 539429"/>
                      <a:gd name="connsiteY36" fmla="*/ 256120 h 317345"/>
                      <a:gd name="connsiteX37" fmla="*/ 149831 w 539429"/>
                      <a:gd name="connsiteY37" fmla="*/ 300803 h 317345"/>
                      <a:gd name="connsiteX38" fmla="*/ 327803 w 539429"/>
                      <a:gd name="connsiteY38" fmla="*/ 247754 h 317345"/>
                      <a:gd name="connsiteX39" fmla="*/ 210486 w 539429"/>
                      <a:gd name="connsiteY39" fmla="*/ 247754 h 317345"/>
                      <a:gd name="connsiteX40" fmla="*/ 149641 w 539429"/>
                      <a:gd name="connsiteY40" fmla="*/ 194704 h 317345"/>
                      <a:gd name="connsiteX41" fmla="*/ 88796 w 539429"/>
                      <a:gd name="connsiteY41" fmla="*/ 247754 h 317345"/>
                      <a:gd name="connsiteX42" fmla="*/ 26049 w 539429"/>
                      <a:gd name="connsiteY42" fmla="*/ 247754 h 317345"/>
                      <a:gd name="connsiteX43" fmla="*/ 16732 w 539429"/>
                      <a:gd name="connsiteY43" fmla="*/ 238437 h 317345"/>
                      <a:gd name="connsiteX44" fmla="*/ 16732 w 539429"/>
                      <a:gd name="connsiteY44" fmla="*/ 229120 h 317345"/>
                      <a:gd name="connsiteX45" fmla="*/ 26049 w 539429"/>
                      <a:gd name="connsiteY45" fmla="*/ 229120 h 317345"/>
                      <a:gd name="connsiteX46" fmla="*/ 52099 w 539429"/>
                      <a:gd name="connsiteY46" fmla="*/ 203070 h 317345"/>
                      <a:gd name="connsiteX47" fmla="*/ 52099 w 539429"/>
                      <a:gd name="connsiteY47" fmla="*/ 167704 h 317345"/>
                      <a:gd name="connsiteX48" fmla="*/ 43732 w 539429"/>
                      <a:gd name="connsiteY48" fmla="*/ 159338 h 317345"/>
                      <a:gd name="connsiteX49" fmla="*/ 16542 w 539429"/>
                      <a:gd name="connsiteY49" fmla="*/ 159338 h 317345"/>
                      <a:gd name="connsiteX50" fmla="*/ 16542 w 539429"/>
                      <a:gd name="connsiteY50" fmla="*/ 26049 h 317345"/>
                      <a:gd name="connsiteX51" fmla="*/ 25859 w 539429"/>
                      <a:gd name="connsiteY51" fmla="*/ 16732 h 317345"/>
                      <a:gd name="connsiteX52" fmla="*/ 318296 w 539429"/>
                      <a:gd name="connsiteY52" fmla="*/ 16732 h 317345"/>
                      <a:gd name="connsiteX53" fmla="*/ 327613 w 539429"/>
                      <a:gd name="connsiteY53" fmla="*/ 26049 h 317345"/>
                      <a:gd name="connsiteX54" fmla="*/ 327613 w 539429"/>
                      <a:gd name="connsiteY54" fmla="*/ 247754 h 317345"/>
                      <a:gd name="connsiteX55" fmla="*/ 363169 w 539429"/>
                      <a:gd name="connsiteY55" fmla="*/ 247754 h 317345"/>
                      <a:gd name="connsiteX56" fmla="*/ 344345 w 539429"/>
                      <a:gd name="connsiteY56" fmla="*/ 247754 h 317345"/>
                      <a:gd name="connsiteX57" fmla="*/ 344345 w 539429"/>
                      <a:gd name="connsiteY57" fmla="*/ 211246 h 317345"/>
                      <a:gd name="connsiteX58" fmla="*/ 363169 w 539429"/>
                      <a:gd name="connsiteY58" fmla="*/ 211246 h 317345"/>
                      <a:gd name="connsiteX59" fmla="*/ 363169 w 539429"/>
                      <a:gd name="connsiteY59" fmla="*/ 247754 h 317345"/>
                      <a:gd name="connsiteX60" fmla="*/ 379711 w 539429"/>
                      <a:gd name="connsiteY60" fmla="*/ 43923 h 317345"/>
                      <a:gd name="connsiteX61" fmla="*/ 380282 w 539429"/>
                      <a:gd name="connsiteY61" fmla="*/ 43352 h 317345"/>
                      <a:gd name="connsiteX62" fmla="*/ 439606 w 539429"/>
                      <a:gd name="connsiteY62" fmla="*/ 43352 h 317345"/>
                      <a:gd name="connsiteX63" fmla="*/ 462993 w 539429"/>
                      <a:gd name="connsiteY63" fmla="*/ 56852 h 317345"/>
                      <a:gd name="connsiteX64" fmla="*/ 466035 w 539429"/>
                      <a:gd name="connsiteY64" fmla="*/ 62176 h 317345"/>
                      <a:gd name="connsiteX65" fmla="*/ 379711 w 539429"/>
                      <a:gd name="connsiteY65" fmla="*/ 62176 h 317345"/>
                      <a:gd name="connsiteX66" fmla="*/ 379711 w 539429"/>
                      <a:gd name="connsiteY66" fmla="*/ 43923 h 317345"/>
                      <a:gd name="connsiteX67" fmla="*/ 379711 w 539429"/>
                      <a:gd name="connsiteY67" fmla="*/ 78718 h 317345"/>
                      <a:gd name="connsiteX68" fmla="*/ 475732 w 539429"/>
                      <a:gd name="connsiteY68" fmla="*/ 78718 h 317345"/>
                      <a:gd name="connsiteX69" fmla="*/ 509768 w 539429"/>
                      <a:gd name="connsiteY69" fmla="*/ 137092 h 317345"/>
                      <a:gd name="connsiteX70" fmla="*/ 513380 w 539429"/>
                      <a:gd name="connsiteY70" fmla="*/ 150782 h 317345"/>
                      <a:gd name="connsiteX71" fmla="*/ 513380 w 539429"/>
                      <a:gd name="connsiteY71" fmla="*/ 159528 h 317345"/>
                      <a:gd name="connsiteX72" fmla="*/ 497218 w 539429"/>
                      <a:gd name="connsiteY72" fmla="*/ 159528 h 317345"/>
                      <a:gd name="connsiteX73" fmla="*/ 484289 w 539429"/>
                      <a:gd name="connsiteY73" fmla="*/ 154204 h 317345"/>
                      <a:gd name="connsiteX74" fmla="*/ 473261 w 539429"/>
                      <a:gd name="connsiteY74" fmla="*/ 143176 h 317345"/>
                      <a:gd name="connsiteX75" fmla="*/ 448732 w 539429"/>
                      <a:gd name="connsiteY75" fmla="*/ 132908 h 317345"/>
                      <a:gd name="connsiteX76" fmla="*/ 379521 w 539429"/>
                      <a:gd name="connsiteY76" fmla="*/ 132908 h 317345"/>
                      <a:gd name="connsiteX77" fmla="*/ 379521 w 539429"/>
                      <a:gd name="connsiteY77" fmla="*/ 78718 h 317345"/>
                      <a:gd name="connsiteX78" fmla="*/ 424585 w 539429"/>
                      <a:gd name="connsiteY78" fmla="*/ 300803 h 317345"/>
                      <a:gd name="connsiteX79" fmla="*/ 379901 w 539429"/>
                      <a:gd name="connsiteY79" fmla="*/ 255930 h 317345"/>
                      <a:gd name="connsiteX80" fmla="*/ 424585 w 539429"/>
                      <a:gd name="connsiteY80" fmla="*/ 211246 h 317345"/>
                      <a:gd name="connsiteX81" fmla="*/ 469268 w 539429"/>
                      <a:gd name="connsiteY81" fmla="*/ 255930 h 317345"/>
                      <a:gd name="connsiteX82" fmla="*/ 424585 w 539429"/>
                      <a:gd name="connsiteY82" fmla="*/ 300803 h 317345"/>
                      <a:gd name="connsiteX83" fmla="*/ 486951 w 539429"/>
                      <a:gd name="connsiteY83" fmla="*/ 229500 h 317345"/>
                      <a:gd name="connsiteX84" fmla="*/ 486951 w 539429"/>
                      <a:gd name="connsiteY84" fmla="*/ 247754 h 317345"/>
                      <a:gd name="connsiteX85" fmla="*/ 485239 w 539429"/>
                      <a:gd name="connsiteY85" fmla="*/ 247754 h 317345"/>
                      <a:gd name="connsiteX86" fmla="*/ 424394 w 539429"/>
                      <a:gd name="connsiteY86" fmla="*/ 194704 h 317345"/>
                      <a:gd name="connsiteX87" fmla="*/ 379711 w 539429"/>
                      <a:gd name="connsiteY87" fmla="*/ 214099 h 317345"/>
                      <a:gd name="connsiteX88" fmla="*/ 379711 w 539429"/>
                      <a:gd name="connsiteY88" fmla="*/ 149261 h 317345"/>
                      <a:gd name="connsiteX89" fmla="*/ 448923 w 539429"/>
                      <a:gd name="connsiteY89" fmla="*/ 149261 h 317345"/>
                      <a:gd name="connsiteX90" fmla="*/ 461852 w 539429"/>
                      <a:gd name="connsiteY90" fmla="*/ 154585 h 317345"/>
                      <a:gd name="connsiteX91" fmla="*/ 472880 w 539429"/>
                      <a:gd name="connsiteY91" fmla="*/ 165613 h 317345"/>
                      <a:gd name="connsiteX92" fmla="*/ 497408 w 539429"/>
                      <a:gd name="connsiteY92" fmla="*/ 175880 h 317345"/>
                      <a:gd name="connsiteX93" fmla="*/ 513570 w 539429"/>
                      <a:gd name="connsiteY93" fmla="*/ 175880 h 317345"/>
                      <a:gd name="connsiteX94" fmla="*/ 513570 w 539429"/>
                      <a:gd name="connsiteY94" fmla="*/ 212387 h 317345"/>
                      <a:gd name="connsiteX95" fmla="*/ 504254 w 539429"/>
                      <a:gd name="connsiteY95" fmla="*/ 212387 h 317345"/>
                      <a:gd name="connsiteX96" fmla="*/ 486951 w 539429"/>
                      <a:gd name="connsiteY96" fmla="*/ 229500 h 317345"/>
                      <a:gd name="connsiteX97" fmla="*/ 522317 w 539429"/>
                      <a:gd name="connsiteY97" fmla="*/ 247183 h 317345"/>
                      <a:gd name="connsiteX98" fmla="*/ 521746 w 539429"/>
                      <a:gd name="connsiteY98" fmla="*/ 247754 h 317345"/>
                      <a:gd name="connsiteX99" fmla="*/ 503493 w 539429"/>
                      <a:gd name="connsiteY99" fmla="*/ 247754 h 317345"/>
                      <a:gd name="connsiteX100" fmla="*/ 503493 w 539429"/>
                      <a:gd name="connsiteY100" fmla="*/ 229500 h 317345"/>
                      <a:gd name="connsiteX101" fmla="*/ 504063 w 539429"/>
                      <a:gd name="connsiteY101" fmla="*/ 228930 h 317345"/>
                      <a:gd name="connsiteX102" fmla="*/ 521746 w 539429"/>
                      <a:gd name="connsiteY102" fmla="*/ 228930 h 317345"/>
                      <a:gd name="connsiteX103" fmla="*/ 522317 w 539429"/>
                      <a:gd name="connsiteY103" fmla="*/ 229500 h 317345"/>
                      <a:gd name="connsiteX104" fmla="*/ 522317 w 539429"/>
                      <a:gd name="connsiteY104" fmla="*/ 247183 h 31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9429" h="317345">
                        <a:moveTo>
                          <a:pt x="530113" y="214669"/>
                        </a:moveTo>
                        <a:lnTo>
                          <a:pt x="530113" y="150782"/>
                        </a:lnTo>
                        <a:cubicBezTo>
                          <a:pt x="530113" y="142986"/>
                          <a:pt x="528021" y="135380"/>
                          <a:pt x="524218" y="128725"/>
                        </a:cubicBezTo>
                        <a:lnTo>
                          <a:pt x="477254" y="48296"/>
                        </a:lnTo>
                        <a:cubicBezTo>
                          <a:pt x="469458" y="34986"/>
                          <a:pt x="455007" y="26620"/>
                          <a:pt x="439606" y="26620"/>
                        </a:cubicBezTo>
                        <a:lnTo>
                          <a:pt x="380282" y="26620"/>
                        </a:lnTo>
                        <a:cubicBezTo>
                          <a:pt x="370775" y="26620"/>
                          <a:pt x="363169" y="34225"/>
                          <a:pt x="363169" y="43732"/>
                        </a:cubicBezTo>
                        <a:lnTo>
                          <a:pt x="363169" y="194704"/>
                        </a:lnTo>
                        <a:lnTo>
                          <a:pt x="344345" y="194704"/>
                        </a:lnTo>
                        <a:lnTo>
                          <a:pt x="344345" y="26049"/>
                        </a:lnTo>
                        <a:cubicBezTo>
                          <a:pt x="344345" y="11789"/>
                          <a:pt x="332746" y="0"/>
                          <a:pt x="318296" y="0"/>
                        </a:cubicBezTo>
                        <a:lnTo>
                          <a:pt x="26049" y="0"/>
                        </a:lnTo>
                        <a:cubicBezTo>
                          <a:pt x="11789" y="0"/>
                          <a:pt x="0" y="11599"/>
                          <a:pt x="0" y="26049"/>
                        </a:cubicBezTo>
                        <a:lnTo>
                          <a:pt x="0" y="238246"/>
                        </a:lnTo>
                        <a:cubicBezTo>
                          <a:pt x="0" y="252507"/>
                          <a:pt x="11599" y="264296"/>
                          <a:pt x="26049" y="264296"/>
                        </a:cubicBezTo>
                        <a:lnTo>
                          <a:pt x="89176" y="264296"/>
                        </a:lnTo>
                        <a:cubicBezTo>
                          <a:pt x="93169" y="294148"/>
                          <a:pt x="118838" y="317345"/>
                          <a:pt x="150021" y="317345"/>
                        </a:cubicBezTo>
                        <a:cubicBezTo>
                          <a:pt x="181014" y="317345"/>
                          <a:pt x="206683" y="294148"/>
                          <a:pt x="210866" y="264296"/>
                        </a:cubicBezTo>
                        <a:lnTo>
                          <a:pt x="364120" y="264296"/>
                        </a:lnTo>
                        <a:cubicBezTo>
                          <a:pt x="368113" y="294148"/>
                          <a:pt x="393972" y="317345"/>
                          <a:pt x="424965" y="317345"/>
                        </a:cubicBezTo>
                        <a:cubicBezTo>
                          <a:pt x="455958" y="317345"/>
                          <a:pt x="481627" y="294148"/>
                          <a:pt x="485810" y="264296"/>
                        </a:cubicBezTo>
                        <a:lnTo>
                          <a:pt x="522317" y="264296"/>
                        </a:lnTo>
                        <a:cubicBezTo>
                          <a:pt x="531824" y="264296"/>
                          <a:pt x="539430" y="256690"/>
                          <a:pt x="539430" y="247183"/>
                        </a:cubicBezTo>
                        <a:lnTo>
                          <a:pt x="539430" y="229500"/>
                        </a:lnTo>
                        <a:cubicBezTo>
                          <a:pt x="539049" y="223225"/>
                          <a:pt x="535437" y="217521"/>
                          <a:pt x="530113" y="214669"/>
                        </a:cubicBezTo>
                        <a:close/>
                        <a:moveTo>
                          <a:pt x="16542" y="175880"/>
                        </a:moveTo>
                        <a:lnTo>
                          <a:pt x="35366" y="175880"/>
                        </a:lnTo>
                        <a:lnTo>
                          <a:pt x="35366" y="202880"/>
                        </a:lnTo>
                        <a:cubicBezTo>
                          <a:pt x="35366" y="208014"/>
                          <a:pt x="31183" y="212197"/>
                          <a:pt x="26049" y="212197"/>
                        </a:cubicBezTo>
                        <a:lnTo>
                          <a:pt x="16542" y="212197"/>
                        </a:lnTo>
                        <a:lnTo>
                          <a:pt x="16542" y="175880"/>
                        </a:lnTo>
                        <a:close/>
                        <a:moveTo>
                          <a:pt x="149831" y="300803"/>
                        </a:moveTo>
                        <a:cubicBezTo>
                          <a:pt x="125113" y="300803"/>
                          <a:pt x="105148" y="280648"/>
                          <a:pt x="105148" y="256120"/>
                        </a:cubicBezTo>
                        <a:lnTo>
                          <a:pt x="105148" y="256120"/>
                        </a:lnTo>
                        <a:lnTo>
                          <a:pt x="105148" y="256120"/>
                        </a:lnTo>
                        <a:cubicBezTo>
                          <a:pt x="105148" y="231401"/>
                          <a:pt x="125303" y="211437"/>
                          <a:pt x="149831" y="211437"/>
                        </a:cubicBezTo>
                        <a:cubicBezTo>
                          <a:pt x="174549" y="211437"/>
                          <a:pt x="194704" y="231592"/>
                          <a:pt x="194704" y="256120"/>
                        </a:cubicBezTo>
                        <a:cubicBezTo>
                          <a:pt x="194514" y="280838"/>
                          <a:pt x="174549" y="300803"/>
                          <a:pt x="149831" y="300803"/>
                        </a:cubicBezTo>
                        <a:close/>
                        <a:moveTo>
                          <a:pt x="327803" y="247754"/>
                        </a:moveTo>
                        <a:lnTo>
                          <a:pt x="210486" y="247754"/>
                        </a:lnTo>
                        <a:cubicBezTo>
                          <a:pt x="206493" y="217901"/>
                          <a:pt x="180634" y="194704"/>
                          <a:pt x="149641" y="194704"/>
                        </a:cubicBezTo>
                        <a:cubicBezTo>
                          <a:pt x="118648" y="194704"/>
                          <a:pt x="92979" y="217901"/>
                          <a:pt x="88796" y="247754"/>
                        </a:cubicBezTo>
                        <a:lnTo>
                          <a:pt x="26049" y="247754"/>
                        </a:lnTo>
                        <a:cubicBezTo>
                          <a:pt x="20915" y="247754"/>
                          <a:pt x="16732" y="243570"/>
                          <a:pt x="16732" y="238437"/>
                        </a:cubicBezTo>
                        <a:lnTo>
                          <a:pt x="16732" y="229120"/>
                        </a:lnTo>
                        <a:lnTo>
                          <a:pt x="26049" y="229120"/>
                        </a:lnTo>
                        <a:cubicBezTo>
                          <a:pt x="40310" y="229120"/>
                          <a:pt x="52099" y="217521"/>
                          <a:pt x="52099" y="203070"/>
                        </a:cubicBezTo>
                        <a:lnTo>
                          <a:pt x="52099" y="167704"/>
                        </a:lnTo>
                        <a:cubicBezTo>
                          <a:pt x="52099" y="163141"/>
                          <a:pt x="48296" y="159338"/>
                          <a:pt x="43732" y="159338"/>
                        </a:cubicBezTo>
                        <a:lnTo>
                          <a:pt x="16542" y="159338"/>
                        </a:lnTo>
                        <a:lnTo>
                          <a:pt x="16542" y="26049"/>
                        </a:lnTo>
                        <a:cubicBezTo>
                          <a:pt x="16542" y="20915"/>
                          <a:pt x="20725" y="16732"/>
                          <a:pt x="25859" y="16732"/>
                        </a:cubicBezTo>
                        <a:lnTo>
                          <a:pt x="318296" y="16732"/>
                        </a:lnTo>
                        <a:cubicBezTo>
                          <a:pt x="323430" y="16732"/>
                          <a:pt x="327613" y="20915"/>
                          <a:pt x="327613" y="26049"/>
                        </a:cubicBezTo>
                        <a:lnTo>
                          <a:pt x="327613" y="247754"/>
                        </a:lnTo>
                        <a:close/>
                        <a:moveTo>
                          <a:pt x="363169" y="247754"/>
                        </a:moveTo>
                        <a:lnTo>
                          <a:pt x="344345" y="247754"/>
                        </a:lnTo>
                        <a:lnTo>
                          <a:pt x="344345" y="211246"/>
                        </a:lnTo>
                        <a:lnTo>
                          <a:pt x="363169" y="211246"/>
                        </a:lnTo>
                        <a:lnTo>
                          <a:pt x="363169" y="247754"/>
                        </a:lnTo>
                        <a:close/>
                        <a:moveTo>
                          <a:pt x="379711" y="43923"/>
                        </a:moveTo>
                        <a:cubicBezTo>
                          <a:pt x="379711" y="43542"/>
                          <a:pt x="379901" y="43352"/>
                          <a:pt x="380282" y="43352"/>
                        </a:cubicBezTo>
                        <a:lnTo>
                          <a:pt x="439606" y="43352"/>
                        </a:lnTo>
                        <a:cubicBezTo>
                          <a:pt x="449303" y="43352"/>
                          <a:pt x="458239" y="48486"/>
                          <a:pt x="462993" y="56852"/>
                        </a:cubicBezTo>
                        <a:lnTo>
                          <a:pt x="466035" y="62176"/>
                        </a:lnTo>
                        <a:lnTo>
                          <a:pt x="379711" y="62176"/>
                        </a:lnTo>
                        <a:lnTo>
                          <a:pt x="379711" y="43923"/>
                        </a:lnTo>
                        <a:close/>
                        <a:moveTo>
                          <a:pt x="379711" y="78718"/>
                        </a:moveTo>
                        <a:lnTo>
                          <a:pt x="475732" y="78718"/>
                        </a:lnTo>
                        <a:lnTo>
                          <a:pt x="509768" y="137092"/>
                        </a:lnTo>
                        <a:cubicBezTo>
                          <a:pt x="512239" y="141275"/>
                          <a:pt x="513380" y="146028"/>
                          <a:pt x="513380" y="150782"/>
                        </a:cubicBezTo>
                        <a:lnTo>
                          <a:pt x="513380" y="159528"/>
                        </a:lnTo>
                        <a:lnTo>
                          <a:pt x="497218" y="159528"/>
                        </a:lnTo>
                        <a:cubicBezTo>
                          <a:pt x="492275" y="159528"/>
                          <a:pt x="487711" y="157627"/>
                          <a:pt x="484289" y="154204"/>
                        </a:cubicBezTo>
                        <a:lnTo>
                          <a:pt x="473261" y="143176"/>
                        </a:lnTo>
                        <a:cubicBezTo>
                          <a:pt x="466606" y="136521"/>
                          <a:pt x="457859" y="132908"/>
                          <a:pt x="448732" y="132908"/>
                        </a:cubicBezTo>
                        <a:lnTo>
                          <a:pt x="379521" y="132908"/>
                        </a:lnTo>
                        <a:lnTo>
                          <a:pt x="379521" y="78718"/>
                        </a:lnTo>
                        <a:close/>
                        <a:moveTo>
                          <a:pt x="424585" y="300803"/>
                        </a:moveTo>
                        <a:cubicBezTo>
                          <a:pt x="399866" y="300803"/>
                          <a:pt x="379901" y="280648"/>
                          <a:pt x="379901" y="255930"/>
                        </a:cubicBezTo>
                        <a:cubicBezTo>
                          <a:pt x="379901" y="231211"/>
                          <a:pt x="400056" y="211246"/>
                          <a:pt x="424585" y="211246"/>
                        </a:cubicBezTo>
                        <a:cubicBezTo>
                          <a:pt x="449303" y="211246"/>
                          <a:pt x="469268" y="231401"/>
                          <a:pt x="469268" y="255930"/>
                        </a:cubicBezTo>
                        <a:cubicBezTo>
                          <a:pt x="469268" y="280838"/>
                          <a:pt x="449303" y="300803"/>
                          <a:pt x="424585" y="300803"/>
                        </a:cubicBezTo>
                        <a:close/>
                        <a:moveTo>
                          <a:pt x="486951" y="229500"/>
                        </a:moveTo>
                        <a:lnTo>
                          <a:pt x="486951" y="247754"/>
                        </a:lnTo>
                        <a:lnTo>
                          <a:pt x="485239" y="247754"/>
                        </a:lnTo>
                        <a:cubicBezTo>
                          <a:pt x="481247" y="217901"/>
                          <a:pt x="455387" y="194704"/>
                          <a:pt x="424394" y="194704"/>
                        </a:cubicBezTo>
                        <a:cubicBezTo>
                          <a:pt x="406711" y="194704"/>
                          <a:pt x="390739" y="202120"/>
                          <a:pt x="379711" y="214099"/>
                        </a:cubicBezTo>
                        <a:lnTo>
                          <a:pt x="379711" y="149261"/>
                        </a:lnTo>
                        <a:lnTo>
                          <a:pt x="448923" y="149261"/>
                        </a:lnTo>
                        <a:cubicBezTo>
                          <a:pt x="453866" y="149261"/>
                          <a:pt x="458430" y="151162"/>
                          <a:pt x="461852" y="154585"/>
                        </a:cubicBezTo>
                        <a:lnTo>
                          <a:pt x="472880" y="165613"/>
                        </a:lnTo>
                        <a:cubicBezTo>
                          <a:pt x="479535" y="172268"/>
                          <a:pt x="488282" y="175880"/>
                          <a:pt x="497408" y="175880"/>
                        </a:cubicBezTo>
                        <a:lnTo>
                          <a:pt x="513570" y="175880"/>
                        </a:lnTo>
                        <a:lnTo>
                          <a:pt x="513570" y="212387"/>
                        </a:lnTo>
                        <a:lnTo>
                          <a:pt x="504254" y="212387"/>
                        </a:lnTo>
                        <a:cubicBezTo>
                          <a:pt x="494747" y="212387"/>
                          <a:pt x="486951" y="220183"/>
                          <a:pt x="486951" y="229500"/>
                        </a:cubicBezTo>
                        <a:close/>
                        <a:moveTo>
                          <a:pt x="522317" y="247183"/>
                        </a:moveTo>
                        <a:cubicBezTo>
                          <a:pt x="522317" y="247563"/>
                          <a:pt x="522127" y="247754"/>
                          <a:pt x="521746" y="247754"/>
                        </a:cubicBezTo>
                        <a:lnTo>
                          <a:pt x="503493" y="247754"/>
                        </a:lnTo>
                        <a:lnTo>
                          <a:pt x="503493" y="229500"/>
                        </a:lnTo>
                        <a:cubicBezTo>
                          <a:pt x="503493" y="229120"/>
                          <a:pt x="503683" y="228930"/>
                          <a:pt x="504063" y="228930"/>
                        </a:cubicBezTo>
                        <a:lnTo>
                          <a:pt x="521746" y="228930"/>
                        </a:lnTo>
                        <a:cubicBezTo>
                          <a:pt x="522127" y="228930"/>
                          <a:pt x="522317" y="229120"/>
                          <a:pt x="522317" y="229500"/>
                        </a:cubicBezTo>
                        <a:lnTo>
                          <a:pt x="522317" y="24718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pic>
          <p:nvPicPr>
            <p:cNvPr id="421" name="Grafik 420">
              <a:extLst>
                <a:ext uri="{FF2B5EF4-FFF2-40B4-BE49-F238E27FC236}">
                  <a16:creationId xmlns:a16="http://schemas.microsoft.com/office/drawing/2014/main" id="{61E04937-4B81-887E-FAC9-BA5DED5FA718}"/>
                </a:ext>
              </a:extLst>
            </p:cNvPr>
            <p:cNvPicPr>
              <a:picLocks noChangeAspect="1"/>
            </p:cNvPicPr>
            <p:nvPr/>
          </p:nvPicPr>
          <p:blipFill>
            <a:blip r:embed="rId3"/>
            <a:stretch>
              <a:fillRect/>
            </a:stretch>
          </p:blipFill>
          <p:spPr>
            <a:xfrm>
              <a:off x="3351373" y="2929234"/>
              <a:ext cx="193947" cy="89790"/>
            </a:xfrm>
            <a:prstGeom prst="rect">
              <a:avLst/>
            </a:prstGeom>
          </p:spPr>
        </p:pic>
      </p:grpSp>
      <p:sp>
        <p:nvSpPr>
          <p:cNvPr id="23" name="Freihandform: Form 22">
            <a:extLst>
              <a:ext uri="{FF2B5EF4-FFF2-40B4-BE49-F238E27FC236}">
                <a16:creationId xmlns:a16="http://schemas.microsoft.com/office/drawing/2014/main" id="{A58D453B-AF74-2759-D0A1-4E994363C7AC}"/>
              </a:ext>
            </a:extLst>
          </p:cNvPr>
          <p:cNvSpPr/>
          <p:nvPr/>
        </p:nvSpPr>
        <p:spPr>
          <a:xfrm>
            <a:off x="2745223" y="3447254"/>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5" name="Freihandform: Form 24">
            <a:extLst>
              <a:ext uri="{FF2B5EF4-FFF2-40B4-BE49-F238E27FC236}">
                <a16:creationId xmlns:a16="http://schemas.microsoft.com/office/drawing/2014/main" id="{1CB1ADC8-66E1-22C4-C14B-2BF7C7635D2A}"/>
              </a:ext>
            </a:extLst>
          </p:cNvPr>
          <p:cNvSpPr/>
          <p:nvPr/>
        </p:nvSpPr>
        <p:spPr>
          <a:xfrm>
            <a:off x="2739926" y="2914770"/>
            <a:ext cx="341986" cy="294455"/>
          </a:xfrm>
          <a:custGeom>
            <a:avLst/>
            <a:gdLst>
              <a:gd name="connsiteX0" fmla="*/ 538479 w 539049"/>
              <a:gd name="connsiteY0" fmla="*/ 203641 h 538098"/>
              <a:gd name="connsiteX1" fmla="*/ 538479 w 539049"/>
              <a:gd name="connsiteY1" fmla="*/ 192613 h 538098"/>
              <a:gd name="connsiteX2" fmla="*/ 537528 w 539049"/>
              <a:gd name="connsiteY2" fmla="*/ 192613 h 538098"/>
              <a:gd name="connsiteX3" fmla="*/ 538479 w 539049"/>
              <a:gd name="connsiteY3" fmla="*/ 192232 h 538098"/>
              <a:gd name="connsiteX4" fmla="*/ 487141 w 539049"/>
              <a:gd name="connsiteY4" fmla="*/ 82521 h 538098"/>
              <a:gd name="connsiteX5" fmla="*/ 345676 w 539049"/>
              <a:gd name="connsiteY5" fmla="*/ 82521 h 538098"/>
              <a:gd name="connsiteX6" fmla="*/ 345676 w 539049"/>
              <a:gd name="connsiteY6" fmla="*/ 65408 h 538098"/>
              <a:gd name="connsiteX7" fmla="*/ 370394 w 539049"/>
              <a:gd name="connsiteY7" fmla="*/ 33275 h 538098"/>
              <a:gd name="connsiteX8" fmla="*/ 337310 w 539049"/>
              <a:gd name="connsiteY8" fmla="*/ 0 h 538098"/>
              <a:gd name="connsiteX9" fmla="*/ 304035 w 539049"/>
              <a:gd name="connsiteY9" fmla="*/ 33275 h 538098"/>
              <a:gd name="connsiteX10" fmla="*/ 328563 w 539049"/>
              <a:gd name="connsiteY10" fmla="*/ 65408 h 538098"/>
              <a:gd name="connsiteX11" fmla="*/ 328563 w 539049"/>
              <a:gd name="connsiteY11" fmla="*/ 82521 h 538098"/>
              <a:gd name="connsiteX12" fmla="*/ 215810 w 539049"/>
              <a:gd name="connsiteY12" fmla="*/ 82521 h 538098"/>
              <a:gd name="connsiteX13" fmla="*/ 215810 w 539049"/>
              <a:gd name="connsiteY13" fmla="*/ 65789 h 538098"/>
              <a:gd name="connsiteX14" fmla="*/ 242239 w 539049"/>
              <a:gd name="connsiteY14" fmla="*/ 33275 h 538098"/>
              <a:gd name="connsiteX15" fmla="*/ 209155 w 539049"/>
              <a:gd name="connsiteY15" fmla="*/ 0 h 538098"/>
              <a:gd name="connsiteX16" fmla="*/ 176070 w 539049"/>
              <a:gd name="connsiteY16" fmla="*/ 33275 h 538098"/>
              <a:gd name="connsiteX17" fmla="*/ 198887 w 539049"/>
              <a:gd name="connsiteY17" fmla="*/ 64838 h 538098"/>
              <a:gd name="connsiteX18" fmla="*/ 198887 w 539049"/>
              <a:gd name="connsiteY18" fmla="*/ 82521 h 538098"/>
              <a:gd name="connsiteX19" fmla="*/ 56472 w 539049"/>
              <a:gd name="connsiteY19" fmla="*/ 82521 h 538098"/>
              <a:gd name="connsiteX20" fmla="*/ 0 w 539049"/>
              <a:gd name="connsiteY20" fmla="*/ 192232 h 538098"/>
              <a:gd name="connsiteX21" fmla="*/ 761 w 539049"/>
              <a:gd name="connsiteY21" fmla="*/ 192613 h 538098"/>
              <a:gd name="connsiteX22" fmla="*/ 0 w 539049"/>
              <a:gd name="connsiteY22" fmla="*/ 192613 h 538098"/>
              <a:gd name="connsiteX23" fmla="*/ 0 w 539049"/>
              <a:gd name="connsiteY23" fmla="*/ 523077 h 538098"/>
              <a:gd name="connsiteX24" fmla="*/ 19394 w 539049"/>
              <a:gd name="connsiteY24" fmla="*/ 523077 h 538098"/>
              <a:gd name="connsiteX25" fmla="*/ 19394 w 539049"/>
              <a:gd name="connsiteY25" fmla="*/ 538099 h 538098"/>
              <a:gd name="connsiteX26" fmla="*/ 522697 w 539049"/>
              <a:gd name="connsiteY26" fmla="*/ 538099 h 538098"/>
              <a:gd name="connsiteX27" fmla="*/ 522697 w 539049"/>
              <a:gd name="connsiteY27" fmla="*/ 523077 h 538098"/>
              <a:gd name="connsiteX28" fmla="*/ 538669 w 539049"/>
              <a:gd name="connsiteY28" fmla="*/ 523077 h 538098"/>
              <a:gd name="connsiteX29" fmla="*/ 538669 w 539049"/>
              <a:gd name="connsiteY29" fmla="*/ 204592 h 538098"/>
              <a:gd name="connsiteX30" fmla="*/ 539049 w 539049"/>
              <a:gd name="connsiteY30" fmla="*/ 204592 h 538098"/>
              <a:gd name="connsiteX31" fmla="*/ 538479 w 539049"/>
              <a:gd name="connsiteY31" fmla="*/ 203641 h 538098"/>
              <a:gd name="connsiteX32" fmla="*/ 321148 w 539049"/>
              <a:gd name="connsiteY32" fmla="*/ 33275 h 538098"/>
              <a:gd name="connsiteX33" fmla="*/ 337310 w 539049"/>
              <a:gd name="connsiteY33" fmla="*/ 17113 h 538098"/>
              <a:gd name="connsiteX34" fmla="*/ 353472 w 539049"/>
              <a:gd name="connsiteY34" fmla="*/ 33275 h 538098"/>
              <a:gd name="connsiteX35" fmla="*/ 337310 w 539049"/>
              <a:gd name="connsiteY35" fmla="*/ 49437 h 538098"/>
              <a:gd name="connsiteX36" fmla="*/ 321148 w 539049"/>
              <a:gd name="connsiteY36" fmla="*/ 33275 h 538098"/>
              <a:gd name="connsiteX37" fmla="*/ 193183 w 539049"/>
              <a:gd name="connsiteY37" fmla="*/ 33275 h 538098"/>
              <a:gd name="connsiteX38" fmla="*/ 209345 w 539049"/>
              <a:gd name="connsiteY38" fmla="*/ 17113 h 538098"/>
              <a:gd name="connsiteX39" fmla="*/ 225507 w 539049"/>
              <a:gd name="connsiteY39" fmla="*/ 33275 h 538098"/>
              <a:gd name="connsiteX40" fmla="*/ 209345 w 539049"/>
              <a:gd name="connsiteY40" fmla="*/ 49437 h 538098"/>
              <a:gd name="connsiteX41" fmla="*/ 193183 w 539049"/>
              <a:gd name="connsiteY41" fmla="*/ 33275 h 538098"/>
              <a:gd name="connsiteX42" fmla="*/ 521366 w 539049"/>
              <a:gd name="connsiteY42" fmla="*/ 251746 h 538098"/>
              <a:gd name="connsiteX43" fmla="*/ 277796 w 539049"/>
              <a:gd name="connsiteY43" fmla="*/ 251746 h 538098"/>
              <a:gd name="connsiteX44" fmla="*/ 277796 w 539049"/>
              <a:gd name="connsiteY44" fmla="*/ 209725 h 538098"/>
              <a:gd name="connsiteX45" fmla="*/ 521366 w 539049"/>
              <a:gd name="connsiteY45" fmla="*/ 209725 h 538098"/>
              <a:gd name="connsiteX46" fmla="*/ 521366 w 539049"/>
              <a:gd name="connsiteY46" fmla="*/ 251746 h 538098"/>
              <a:gd name="connsiteX47" fmla="*/ 521366 w 539049"/>
              <a:gd name="connsiteY47" fmla="*/ 406331 h 538098"/>
              <a:gd name="connsiteX48" fmla="*/ 277796 w 539049"/>
              <a:gd name="connsiteY48" fmla="*/ 406331 h 538098"/>
              <a:gd name="connsiteX49" fmla="*/ 277796 w 539049"/>
              <a:gd name="connsiteY49" fmla="*/ 268669 h 538098"/>
              <a:gd name="connsiteX50" fmla="*/ 521366 w 539049"/>
              <a:gd name="connsiteY50" fmla="*/ 268669 h 538098"/>
              <a:gd name="connsiteX51" fmla="*/ 521366 w 539049"/>
              <a:gd name="connsiteY51" fmla="*/ 406331 h 538098"/>
              <a:gd name="connsiteX52" fmla="*/ 17113 w 539049"/>
              <a:gd name="connsiteY52" fmla="*/ 268859 h 538098"/>
              <a:gd name="connsiteX53" fmla="*/ 260683 w 539049"/>
              <a:gd name="connsiteY53" fmla="*/ 268859 h 538098"/>
              <a:gd name="connsiteX54" fmla="*/ 260683 w 539049"/>
              <a:gd name="connsiteY54" fmla="*/ 406521 h 538098"/>
              <a:gd name="connsiteX55" fmla="*/ 17113 w 539049"/>
              <a:gd name="connsiteY55" fmla="*/ 406521 h 538098"/>
              <a:gd name="connsiteX56" fmla="*/ 17113 w 539049"/>
              <a:gd name="connsiteY56" fmla="*/ 268859 h 538098"/>
              <a:gd name="connsiteX57" fmla="*/ 421923 w 539049"/>
              <a:gd name="connsiteY57" fmla="*/ 145648 h 538098"/>
              <a:gd name="connsiteX58" fmla="*/ 388077 w 539049"/>
              <a:gd name="connsiteY58" fmla="*/ 178542 h 538098"/>
              <a:gd name="connsiteX59" fmla="*/ 354232 w 539049"/>
              <a:gd name="connsiteY59" fmla="*/ 145648 h 538098"/>
              <a:gd name="connsiteX60" fmla="*/ 388077 w 539049"/>
              <a:gd name="connsiteY60" fmla="*/ 112754 h 538098"/>
              <a:gd name="connsiteX61" fmla="*/ 421923 w 539049"/>
              <a:gd name="connsiteY61" fmla="*/ 145648 h 538098"/>
              <a:gd name="connsiteX62" fmla="*/ 66930 w 539049"/>
              <a:gd name="connsiteY62" fmla="*/ 99634 h 538098"/>
              <a:gd name="connsiteX63" fmla="*/ 260683 w 539049"/>
              <a:gd name="connsiteY63" fmla="*/ 99634 h 538098"/>
              <a:gd name="connsiteX64" fmla="*/ 260683 w 539049"/>
              <a:gd name="connsiteY64" fmla="*/ 192613 h 538098"/>
              <a:gd name="connsiteX65" fmla="*/ 19014 w 539049"/>
              <a:gd name="connsiteY65" fmla="*/ 192613 h 538098"/>
              <a:gd name="connsiteX66" fmla="*/ 66930 w 539049"/>
              <a:gd name="connsiteY66" fmla="*/ 99634 h 538098"/>
              <a:gd name="connsiteX67" fmla="*/ 17113 w 539049"/>
              <a:gd name="connsiteY67" fmla="*/ 209725 h 538098"/>
              <a:gd name="connsiteX68" fmla="*/ 260683 w 539049"/>
              <a:gd name="connsiteY68" fmla="*/ 209725 h 538098"/>
              <a:gd name="connsiteX69" fmla="*/ 260683 w 539049"/>
              <a:gd name="connsiteY69" fmla="*/ 251746 h 538098"/>
              <a:gd name="connsiteX70" fmla="*/ 17113 w 539049"/>
              <a:gd name="connsiteY70" fmla="*/ 251746 h 538098"/>
              <a:gd name="connsiteX71" fmla="*/ 17113 w 539049"/>
              <a:gd name="connsiteY71" fmla="*/ 209725 h 538098"/>
              <a:gd name="connsiteX72" fmla="*/ 17113 w 539049"/>
              <a:gd name="connsiteY72" fmla="*/ 505965 h 538098"/>
              <a:gd name="connsiteX73" fmla="*/ 17113 w 539049"/>
              <a:gd name="connsiteY73" fmla="*/ 423634 h 538098"/>
              <a:gd name="connsiteX74" fmla="*/ 260683 w 539049"/>
              <a:gd name="connsiteY74" fmla="*/ 423634 h 538098"/>
              <a:gd name="connsiteX75" fmla="*/ 260683 w 539049"/>
              <a:gd name="connsiteY75" fmla="*/ 505965 h 538098"/>
              <a:gd name="connsiteX76" fmla="*/ 17113 w 539049"/>
              <a:gd name="connsiteY76" fmla="*/ 505965 h 538098"/>
              <a:gd name="connsiteX77" fmla="*/ 521366 w 539049"/>
              <a:gd name="connsiteY77" fmla="*/ 505965 h 538098"/>
              <a:gd name="connsiteX78" fmla="*/ 277796 w 539049"/>
              <a:gd name="connsiteY78" fmla="*/ 505965 h 538098"/>
              <a:gd name="connsiteX79" fmla="*/ 277796 w 539049"/>
              <a:gd name="connsiteY79" fmla="*/ 423634 h 538098"/>
              <a:gd name="connsiteX80" fmla="*/ 521366 w 539049"/>
              <a:gd name="connsiteY80" fmla="*/ 423634 h 538098"/>
              <a:gd name="connsiteX81" fmla="*/ 521366 w 539049"/>
              <a:gd name="connsiteY81" fmla="*/ 505965 h 53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9049" h="538098">
                <a:moveTo>
                  <a:pt x="538479" y="203641"/>
                </a:moveTo>
                <a:lnTo>
                  <a:pt x="538479" y="192613"/>
                </a:lnTo>
                <a:lnTo>
                  <a:pt x="537528" y="192613"/>
                </a:lnTo>
                <a:lnTo>
                  <a:pt x="538479" y="192232"/>
                </a:lnTo>
                <a:lnTo>
                  <a:pt x="487141" y="82521"/>
                </a:lnTo>
                <a:lnTo>
                  <a:pt x="345676" y="82521"/>
                </a:lnTo>
                <a:lnTo>
                  <a:pt x="345676" y="65408"/>
                </a:lnTo>
                <a:cubicBezTo>
                  <a:pt x="359746" y="61606"/>
                  <a:pt x="370394" y="48676"/>
                  <a:pt x="370394" y="33275"/>
                </a:cubicBezTo>
                <a:cubicBezTo>
                  <a:pt x="370394" y="15021"/>
                  <a:pt x="355563" y="0"/>
                  <a:pt x="337310" y="0"/>
                </a:cubicBezTo>
                <a:cubicBezTo>
                  <a:pt x="319056" y="0"/>
                  <a:pt x="304035" y="15021"/>
                  <a:pt x="304035" y="33275"/>
                </a:cubicBezTo>
                <a:cubicBezTo>
                  <a:pt x="304035" y="48676"/>
                  <a:pt x="314493" y="61606"/>
                  <a:pt x="328563" y="65408"/>
                </a:cubicBezTo>
                <a:lnTo>
                  <a:pt x="328563" y="82521"/>
                </a:lnTo>
                <a:lnTo>
                  <a:pt x="215810" y="82521"/>
                </a:lnTo>
                <a:lnTo>
                  <a:pt x="215810" y="65789"/>
                </a:lnTo>
                <a:cubicBezTo>
                  <a:pt x="230831" y="62746"/>
                  <a:pt x="242239" y="49246"/>
                  <a:pt x="242239" y="33275"/>
                </a:cubicBezTo>
                <a:cubicBezTo>
                  <a:pt x="242239" y="15021"/>
                  <a:pt x="227408" y="0"/>
                  <a:pt x="209155" y="0"/>
                </a:cubicBezTo>
                <a:cubicBezTo>
                  <a:pt x="190901" y="0"/>
                  <a:pt x="176070" y="14831"/>
                  <a:pt x="176070" y="33275"/>
                </a:cubicBezTo>
                <a:cubicBezTo>
                  <a:pt x="176070" y="47915"/>
                  <a:pt x="185577" y="60465"/>
                  <a:pt x="198887" y="64838"/>
                </a:cubicBezTo>
                <a:lnTo>
                  <a:pt x="198887" y="82521"/>
                </a:lnTo>
                <a:lnTo>
                  <a:pt x="56472" y="82521"/>
                </a:lnTo>
                <a:lnTo>
                  <a:pt x="0" y="192232"/>
                </a:lnTo>
                <a:lnTo>
                  <a:pt x="761" y="192613"/>
                </a:lnTo>
                <a:lnTo>
                  <a:pt x="0" y="192613"/>
                </a:lnTo>
                <a:lnTo>
                  <a:pt x="0" y="523077"/>
                </a:lnTo>
                <a:lnTo>
                  <a:pt x="19394" y="523077"/>
                </a:lnTo>
                <a:lnTo>
                  <a:pt x="19394" y="538099"/>
                </a:lnTo>
                <a:lnTo>
                  <a:pt x="522697" y="538099"/>
                </a:lnTo>
                <a:lnTo>
                  <a:pt x="522697" y="523077"/>
                </a:lnTo>
                <a:lnTo>
                  <a:pt x="538669" y="523077"/>
                </a:lnTo>
                <a:lnTo>
                  <a:pt x="538669" y="204592"/>
                </a:lnTo>
                <a:lnTo>
                  <a:pt x="539049" y="204592"/>
                </a:lnTo>
                <a:lnTo>
                  <a:pt x="538479" y="203641"/>
                </a:lnTo>
                <a:close/>
                <a:moveTo>
                  <a:pt x="321148" y="33275"/>
                </a:moveTo>
                <a:cubicBezTo>
                  <a:pt x="321148" y="24338"/>
                  <a:pt x="328373" y="17113"/>
                  <a:pt x="337310" y="17113"/>
                </a:cubicBezTo>
                <a:cubicBezTo>
                  <a:pt x="346247" y="17113"/>
                  <a:pt x="353472" y="24338"/>
                  <a:pt x="353472" y="33275"/>
                </a:cubicBezTo>
                <a:cubicBezTo>
                  <a:pt x="353472" y="42211"/>
                  <a:pt x="346247" y="49437"/>
                  <a:pt x="337310" y="49437"/>
                </a:cubicBezTo>
                <a:cubicBezTo>
                  <a:pt x="328373" y="49437"/>
                  <a:pt x="321148" y="42211"/>
                  <a:pt x="321148" y="33275"/>
                </a:cubicBezTo>
                <a:close/>
                <a:moveTo>
                  <a:pt x="193183" y="33275"/>
                </a:moveTo>
                <a:cubicBezTo>
                  <a:pt x="193183" y="24338"/>
                  <a:pt x="200408" y="17113"/>
                  <a:pt x="209345" y="17113"/>
                </a:cubicBezTo>
                <a:cubicBezTo>
                  <a:pt x="218282" y="17113"/>
                  <a:pt x="225507" y="24338"/>
                  <a:pt x="225507" y="33275"/>
                </a:cubicBezTo>
                <a:cubicBezTo>
                  <a:pt x="225507" y="42211"/>
                  <a:pt x="218282" y="49437"/>
                  <a:pt x="209345" y="49437"/>
                </a:cubicBezTo>
                <a:cubicBezTo>
                  <a:pt x="200408" y="49437"/>
                  <a:pt x="193183" y="42211"/>
                  <a:pt x="193183" y="33275"/>
                </a:cubicBezTo>
                <a:close/>
                <a:moveTo>
                  <a:pt x="521366" y="251746"/>
                </a:moveTo>
                <a:lnTo>
                  <a:pt x="277796" y="251746"/>
                </a:lnTo>
                <a:lnTo>
                  <a:pt x="277796" y="209725"/>
                </a:lnTo>
                <a:lnTo>
                  <a:pt x="521366" y="209725"/>
                </a:lnTo>
                <a:lnTo>
                  <a:pt x="521366" y="251746"/>
                </a:lnTo>
                <a:close/>
                <a:moveTo>
                  <a:pt x="521366" y="406331"/>
                </a:moveTo>
                <a:lnTo>
                  <a:pt x="277796" y="406331"/>
                </a:lnTo>
                <a:lnTo>
                  <a:pt x="277796" y="268669"/>
                </a:lnTo>
                <a:lnTo>
                  <a:pt x="521366" y="268669"/>
                </a:lnTo>
                <a:lnTo>
                  <a:pt x="521366" y="406331"/>
                </a:lnTo>
                <a:close/>
                <a:moveTo>
                  <a:pt x="17113" y="268859"/>
                </a:moveTo>
                <a:lnTo>
                  <a:pt x="260683" y="268859"/>
                </a:lnTo>
                <a:lnTo>
                  <a:pt x="260683" y="406521"/>
                </a:lnTo>
                <a:lnTo>
                  <a:pt x="17113" y="406521"/>
                </a:lnTo>
                <a:lnTo>
                  <a:pt x="17113" y="268859"/>
                </a:lnTo>
                <a:close/>
                <a:moveTo>
                  <a:pt x="421923" y="145648"/>
                </a:moveTo>
                <a:cubicBezTo>
                  <a:pt x="421923" y="163711"/>
                  <a:pt x="406711" y="178542"/>
                  <a:pt x="388077" y="178542"/>
                </a:cubicBezTo>
                <a:cubicBezTo>
                  <a:pt x="369444" y="178542"/>
                  <a:pt x="354232" y="163901"/>
                  <a:pt x="354232" y="145648"/>
                </a:cubicBezTo>
                <a:cubicBezTo>
                  <a:pt x="354232" y="127394"/>
                  <a:pt x="369444" y="112754"/>
                  <a:pt x="388077" y="112754"/>
                </a:cubicBezTo>
                <a:cubicBezTo>
                  <a:pt x="406711" y="112944"/>
                  <a:pt x="421923" y="127585"/>
                  <a:pt x="421923" y="145648"/>
                </a:cubicBezTo>
                <a:close/>
                <a:moveTo>
                  <a:pt x="66930" y="99634"/>
                </a:moveTo>
                <a:lnTo>
                  <a:pt x="260683" y="99634"/>
                </a:lnTo>
                <a:lnTo>
                  <a:pt x="260683" y="192613"/>
                </a:lnTo>
                <a:lnTo>
                  <a:pt x="19014" y="192613"/>
                </a:lnTo>
                <a:lnTo>
                  <a:pt x="66930" y="99634"/>
                </a:lnTo>
                <a:close/>
                <a:moveTo>
                  <a:pt x="17113" y="209725"/>
                </a:moveTo>
                <a:lnTo>
                  <a:pt x="260683" y="209725"/>
                </a:lnTo>
                <a:lnTo>
                  <a:pt x="260683" y="251746"/>
                </a:lnTo>
                <a:lnTo>
                  <a:pt x="17113" y="251746"/>
                </a:lnTo>
                <a:lnTo>
                  <a:pt x="17113" y="209725"/>
                </a:lnTo>
                <a:close/>
                <a:moveTo>
                  <a:pt x="17113" y="505965"/>
                </a:moveTo>
                <a:lnTo>
                  <a:pt x="17113" y="423634"/>
                </a:lnTo>
                <a:lnTo>
                  <a:pt x="260683" y="423634"/>
                </a:lnTo>
                <a:lnTo>
                  <a:pt x="260683" y="505965"/>
                </a:lnTo>
                <a:lnTo>
                  <a:pt x="17113" y="505965"/>
                </a:lnTo>
                <a:close/>
                <a:moveTo>
                  <a:pt x="521366" y="505965"/>
                </a:moveTo>
                <a:lnTo>
                  <a:pt x="277796" y="505965"/>
                </a:lnTo>
                <a:lnTo>
                  <a:pt x="277796" y="423634"/>
                </a:lnTo>
                <a:lnTo>
                  <a:pt x="521366" y="423634"/>
                </a:lnTo>
                <a:lnTo>
                  <a:pt x="521366" y="505965"/>
                </a:lnTo>
                <a:close/>
              </a:path>
            </a:pathLst>
          </a:custGeom>
          <a:solidFill>
            <a:srgbClr val="009252"/>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 name="Line 65">
            <a:extLst>
              <a:ext uri="{FF2B5EF4-FFF2-40B4-BE49-F238E27FC236}">
                <a16:creationId xmlns:a16="http://schemas.microsoft.com/office/drawing/2014/main" id="{8F5D90AC-5F54-DCB3-4230-BAD06CD3D2FB}"/>
              </a:ext>
            </a:extLst>
          </p:cNvPr>
          <p:cNvSpPr>
            <a:spLocks noChangeShapeType="1"/>
          </p:cNvSpPr>
          <p:nvPr/>
        </p:nvSpPr>
        <p:spPr bwMode="auto">
          <a:xfrm flipH="1" flipV="1">
            <a:off x="5454719" y="2836967"/>
            <a:ext cx="0" cy="1278024"/>
          </a:xfrm>
          <a:prstGeom prst="line">
            <a:avLst/>
          </a:prstGeom>
          <a:noFill/>
          <a:ln w="25400">
            <a:solidFill>
              <a:schemeClr val="accent5"/>
            </a:solidFill>
            <a:round/>
            <a:headEnd type="none" w="med" len="med"/>
            <a:tailEnd type="non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0" name="Line 65">
            <a:extLst>
              <a:ext uri="{FF2B5EF4-FFF2-40B4-BE49-F238E27FC236}">
                <a16:creationId xmlns:a16="http://schemas.microsoft.com/office/drawing/2014/main" id="{713B1A50-AC8B-0582-6698-26389EA03FFC}"/>
              </a:ext>
            </a:extLst>
          </p:cNvPr>
          <p:cNvSpPr>
            <a:spLocks noChangeShapeType="1"/>
          </p:cNvSpPr>
          <p:nvPr/>
        </p:nvSpPr>
        <p:spPr bwMode="auto">
          <a:xfrm>
            <a:off x="5440504" y="4115111"/>
            <a:ext cx="3653935" cy="8732"/>
          </a:xfrm>
          <a:prstGeom prst="line">
            <a:avLst/>
          </a:prstGeom>
          <a:noFill/>
          <a:ln w="25400">
            <a:solidFill>
              <a:schemeClr val="accent5"/>
            </a:solidFill>
            <a:round/>
            <a:headEnd type="none" w="med" len="med"/>
            <a:tailEnd type="triangle" w="med" len="med"/>
          </a:ln>
        </p:spPr>
        <p:txBody>
          <a:bodyPr wrap="square" lIns="72307" tIns="34707" rIns="72307" bIns="34707">
            <a:noAutofit/>
          </a:bodyPr>
          <a:lstStyle/>
          <a:p>
            <a:pPr defTabSz="530612"/>
            <a:endParaRPr lang="en-GB" sz="883" dirty="0">
              <a:ln>
                <a:solidFill>
                  <a:srgbClr val="000000"/>
                </a:solidFill>
                <a:prstDash val="solid"/>
              </a:ln>
              <a:solidFill>
                <a:srgbClr val="000000"/>
              </a:solidFill>
              <a:latin typeface="Calibri" panose="020F0502020204030204"/>
            </a:endParaRPr>
          </a:p>
        </p:txBody>
      </p:sp>
      <p:sp>
        <p:nvSpPr>
          <p:cNvPr id="32" name="Rechteck 31">
            <a:extLst>
              <a:ext uri="{FF2B5EF4-FFF2-40B4-BE49-F238E27FC236}">
                <a16:creationId xmlns:a16="http://schemas.microsoft.com/office/drawing/2014/main" id="{26FB7893-E31F-3B85-F46C-81F4F43F47A6}"/>
              </a:ext>
            </a:extLst>
          </p:cNvPr>
          <p:cNvSpPr/>
          <p:nvPr/>
        </p:nvSpPr>
        <p:spPr>
          <a:xfrm>
            <a:off x="6854314" y="3945123"/>
            <a:ext cx="815783" cy="321237"/>
          </a:xfrm>
          <a:prstGeom prst="rect">
            <a:avLst/>
          </a:prstGeom>
          <a:solidFill>
            <a:schemeClr val="bg1"/>
          </a:solidFill>
          <a:ln>
            <a:solidFill>
              <a:schemeClr val="bg1"/>
            </a:solidFill>
          </a:ln>
        </p:spPr>
        <p:txBody>
          <a:bodyPr lIns="0" tIns="0" rIns="0" bIns="0" rtlCol="0" anchor="ctr">
            <a:noAutofit/>
          </a:bodyPr>
          <a:lstStyle/>
          <a:p>
            <a:pPr marL="240435" indent="-240435" algn="ctr" defTabSz="287415">
              <a:spcBef>
                <a:spcPts val="261"/>
              </a:spcBef>
              <a:buFont typeface="Symbol" pitchFamily="18" charset="2"/>
              <a:buChar char="-"/>
            </a:pPr>
            <a:endParaRPr lang="en-GB" sz="1567" kern="0" dirty="0">
              <a:solidFill>
                <a:srgbClr val="41474C"/>
              </a:solidFill>
              <a:latin typeface="Corbel" pitchFamily="34" charset="0"/>
            </a:endParaRPr>
          </a:p>
        </p:txBody>
      </p:sp>
      <p:pic>
        <p:nvPicPr>
          <p:cNvPr id="37" name="Grafik 36" descr="Ein Bild, das Grafiken, Clipart, Grün, Design enthält.&#10;&#10;KI-generierte Inhalte können fehlerhaft sein.">
            <a:extLst>
              <a:ext uri="{FF2B5EF4-FFF2-40B4-BE49-F238E27FC236}">
                <a16:creationId xmlns:a16="http://schemas.microsoft.com/office/drawing/2014/main" id="{7AB6AF7C-FCA7-A56C-387E-B69120FB2D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4562" y="4001064"/>
            <a:ext cx="396167" cy="227301"/>
          </a:xfrm>
          <a:prstGeom prst="rect">
            <a:avLst/>
          </a:prstGeom>
        </p:spPr>
      </p:pic>
      <p:pic>
        <p:nvPicPr>
          <p:cNvPr id="39" name="Grafik 38" descr="Ein Bild, das Grafiken, Clipart, Symbol, Design enthält.&#10;&#10;KI-generierte Inhalte können fehlerhaft sein.">
            <a:extLst>
              <a:ext uri="{FF2B5EF4-FFF2-40B4-BE49-F238E27FC236}">
                <a16:creationId xmlns:a16="http://schemas.microsoft.com/office/drawing/2014/main" id="{300C06A8-1054-64AB-EA1A-62229F12F9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6677" y="3995856"/>
            <a:ext cx="396167" cy="233489"/>
          </a:xfrm>
          <a:prstGeom prst="rect">
            <a:avLst/>
          </a:prstGeom>
        </p:spPr>
      </p:pic>
      <p:sp>
        <p:nvSpPr>
          <p:cNvPr id="5" name="Freihandform 26">
            <a:extLst>
              <a:ext uri="{FF2B5EF4-FFF2-40B4-BE49-F238E27FC236}">
                <a16:creationId xmlns:a16="http://schemas.microsoft.com/office/drawing/2014/main" id="{23A019F9-4A1D-3A63-809C-47DF5948535C}"/>
              </a:ext>
            </a:extLst>
          </p:cNvPr>
          <p:cNvSpPr/>
          <p:nvPr/>
        </p:nvSpPr>
        <p:spPr>
          <a:xfrm>
            <a:off x="2121965" y="1263619"/>
            <a:ext cx="7886315" cy="3362083"/>
          </a:xfrm>
          <a:custGeom>
            <a:avLst/>
            <a:gdLst>
              <a:gd name="connsiteX0" fmla="*/ 0 w 819247"/>
              <a:gd name="connsiteY0" fmla="*/ 78131 h 781306"/>
              <a:gd name="connsiteX1" fmla="*/ 78131 w 819247"/>
              <a:gd name="connsiteY1" fmla="*/ 0 h 781306"/>
              <a:gd name="connsiteX2" fmla="*/ 741116 w 819247"/>
              <a:gd name="connsiteY2" fmla="*/ 0 h 781306"/>
              <a:gd name="connsiteX3" fmla="*/ 819247 w 819247"/>
              <a:gd name="connsiteY3" fmla="*/ 78131 h 781306"/>
              <a:gd name="connsiteX4" fmla="*/ 819247 w 819247"/>
              <a:gd name="connsiteY4" fmla="*/ 703175 h 781306"/>
              <a:gd name="connsiteX5" fmla="*/ 741116 w 819247"/>
              <a:gd name="connsiteY5" fmla="*/ 781306 h 781306"/>
              <a:gd name="connsiteX6" fmla="*/ 78131 w 819247"/>
              <a:gd name="connsiteY6" fmla="*/ 781306 h 781306"/>
              <a:gd name="connsiteX7" fmla="*/ 0 w 819247"/>
              <a:gd name="connsiteY7" fmla="*/ 703175 h 781306"/>
              <a:gd name="connsiteX8" fmla="*/ 0 w 819247"/>
              <a:gd name="connsiteY8" fmla="*/ 78131 h 78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47" h="781306">
                <a:moveTo>
                  <a:pt x="0" y="78131"/>
                </a:moveTo>
                <a:cubicBezTo>
                  <a:pt x="0" y="34980"/>
                  <a:pt x="34980" y="0"/>
                  <a:pt x="78131" y="0"/>
                </a:cubicBezTo>
                <a:lnTo>
                  <a:pt x="741116" y="0"/>
                </a:lnTo>
                <a:cubicBezTo>
                  <a:pt x="784267" y="0"/>
                  <a:pt x="819247" y="34980"/>
                  <a:pt x="819247" y="78131"/>
                </a:cubicBezTo>
                <a:lnTo>
                  <a:pt x="819247" y="703175"/>
                </a:lnTo>
                <a:cubicBezTo>
                  <a:pt x="819247" y="746326"/>
                  <a:pt x="784267" y="781306"/>
                  <a:pt x="741116" y="781306"/>
                </a:cubicBezTo>
                <a:lnTo>
                  <a:pt x="78131" y="781306"/>
                </a:lnTo>
                <a:cubicBezTo>
                  <a:pt x="34980" y="781306"/>
                  <a:pt x="0" y="746326"/>
                  <a:pt x="0" y="703175"/>
                </a:cubicBezTo>
                <a:lnTo>
                  <a:pt x="0" y="78131"/>
                </a:lnTo>
                <a:close/>
              </a:path>
            </a:pathLst>
          </a:custGeom>
          <a:solidFill>
            <a:srgbClr val="D7EADD"/>
          </a:solidFill>
          <a:ln w="19050" cap="sq">
            <a:solidFill>
              <a:srgbClr val="D7DC11"/>
            </a:solidFill>
            <a:prstDash val="sysDot"/>
            <a:beve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95" tIns="56395" rIns="56395" bIns="56395" numCol="1" spcCol="1270" anchor="ctr" anchorCtr="0">
            <a:noAutofit/>
          </a:bodyPr>
          <a:lstStyle/>
          <a:p>
            <a:pPr defTabSz="425596">
              <a:lnSpc>
                <a:spcPct val="90000"/>
              </a:lnSpc>
              <a:spcAft>
                <a:spcPct val="35000"/>
              </a:spcAft>
            </a:pPr>
            <a:endParaRPr lang="en-GB" sz="926" b="1" dirty="0">
              <a:solidFill>
                <a:srgbClr val="000000"/>
              </a:solidFill>
              <a:latin typeface="Calibri" panose="020F0502020204030204" pitchFamily="34" charset="0"/>
            </a:endParaRPr>
          </a:p>
        </p:txBody>
      </p:sp>
      <p:sp>
        <p:nvSpPr>
          <p:cNvPr id="8" name="Text Box 25">
            <a:extLst>
              <a:ext uri="{FF2B5EF4-FFF2-40B4-BE49-F238E27FC236}">
                <a16:creationId xmlns:a16="http://schemas.microsoft.com/office/drawing/2014/main" id="{A5EC1198-0A4D-F38E-B2C5-F744BD217034}"/>
              </a:ext>
            </a:extLst>
          </p:cNvPr>
          <p:cNvSpPr txBox="1">
            <a:spLocks noChangeArrowheads="1"/>
          </p:cNvSpPr>
          <p:nvPr/>
        </p:nvSpPr>
        <p:spPr bwMode="auto">
          <a:xfrm>
            <a:off x="2211995" y="1727540"/>
            <a:ext cx="7357736" cy="2444524"/>
          </a:xfrm>
          <a:prstGeom prst="rect">
            <a:avLst/>
          </a:prstGeom>
          <a:noFill/>
          <a:ln w="12700">
            <a:noFill/>
            <a:miter lim="800000"/>
            <a:headEnd/>
            <a:tailEnd/>
          </a:ln>
        </p:spPr>
        <p:txBody>
          <a:bodyPr wrap="square" lIns="72307" tIns="34707" rIns="72307" bIns="34707">
            <a:spAutoFit/>
          </a:bodyPr>
          <a:lstStyle/>
          <a:p>
            <a:pPr defTabSz="530612"/>
            <a:r>
              <a:rPr lang="en-GB" sz="1624" b="1" dirty="0">
                <a:solidFill>
                  <a:srgbClr val="009252"/>
                </a:solidFill>
                <a:latin typeface="Calibri" panose="020F0502020204030204"/>
              </a:rPr>
              <a:t>DATA MANAGEMENT SYSTEMS</a:t>
            </a:r>
          </a:p>
          <a:p>
            <a:pPr defTabSz="530612"/>
            <a:endParaRPr lang="en-GB" sz="1624" b="1" dirty="0">
              <a:solidFill>
                <a:srgbClr val="009252"/>
              </a:solidFill>
              <a:latin typeface="Calibri" panose="020F0502020204030204"/>
            </a:endParaRPr>
          </a:p>
          <a:p>
            <a:pPr defTabSz="530612"/>
            <a:r>
              <a:rPr lang="en-GB" sz="1624" dirty="0">
                <a:solidFill>
                  <a:srgbClr val="000000"/>
                </a:solidFill>
                <a:latin typeface="Calibri" panose="020F0502020204030204"/>
              </a:rPr>
              <a:t>Digitalization in the field of reporting:</a:t>
            </a:r>
          </a:p>
          <a:p>
            <a:pPr marL="331633" indent="-331633" defTabSz="530612">
              <a:buFontTx/>
              <a:buChar char="-"/>
            </a:pPr>
            <a:r>
              <a:rPr lang="en-GB" sz="1624" dirty="0">
                <a:solidFill>
                  <a:srgbClr val="000000"/>
                </a:solidFill>
                <a:latin typeface="Calibri" panose="020F0502020204030204"/>
              </a:rPr>
              <a:t>Introduction of automatic interfaces</a:t>
            </a:r>
          </a:p>
          <a:p>
            <a:pPr marL="331633" indent="-331633" defTabSz="530612">
              <a:buFontTx/>
              <a:buChar char="-"/>
            </a:pPr>
            <a:r>
              <a:rPr lang="en-GB" sz="1624" dirty="0">
                <a:solidFill>
                  <a:srgbClr val="000000"/>
                </a:solidFill>
                <a:latin typeface="Calibri" panose="020F0502020204030204"/>
              </a:rPr>
              <a:t>Introduction of KPIs to enable comparison of service providers and to show them where they can improve their services</a:t>
            </a:r>
          </a:p>
          <a:p>
            <a:pPr marL="331633" indent="-331633" defTabSz="530612">
              <a:buFontTx/>
              <a:buChar char="-"/>
            </a:pPr>
            <a:r>
              <a:rPr lang="en-GB" sz="1624" dirty="0">
                <a:solidFill>
                  <a:srgbClr val="000000"/>
                </a:solidFill>
                <a:latin typeface="Calibri" panose="020F0502020204030204"/>
              </a:rPr>
              <a:t>APP “</a:t>
            </a:r>
            <a:r>
              <a:rPr lang="en-GB" sz="1624" dirty="0" err="1">
                <a:solidFill>
                  <a:srgbClr val="000000"/>
                </a:solidFill>
                <a:latin typeface="Calibri" panose="020F0502020204030204"/>
              </a:rPr>
              <a:t>Glassfuture</a:t>
            </a:r>
            <a:r>
              <a:rPr lang="en-GB" sz="1624" dirty="0">
                <a:solidFill>
                  <a:srgbClr val="000000"/>
                </a:solidFill>
                <a:latin typeface="Calibri" panose="020F0502020204030204"/>
              </a:rPr>
              <a:t>”: Overview of the exact container locations and their condition</a:t>
            </a:r>
          </a:p>
          <a:p>
            <a:pPr defTabSz="530612"/>
            <a:endParaRPr lang="en-GB" sz="1624" dirty="0">
              <a:solidFill>
                <a:srgbClr val="000000"/>
              </a:solidFill>
              <a:latin typeface="Calibri" panose="020F0502020204030204"/>
            </a:endParaRPr>
          </a:p>
          <a:p>
            <a:pPr defTabSz="530612">
              <a:spcBef>
                <a:spcPct val="50000"/>
              </a:spcBef>
            </a:pPr>
            <a:endParaRPr lang="en-GB" sz="1624" dirty="0">
              <a:solidFill>
                <a:srgbClr val="000000"/>
              </a:solidFill>
              <a:latin typeface="Calibri" panose="020F0502020204030204"/>
            </a:endParaRPr>
          </a:p>
        </p:txBody>
      </p:sp>
    </p:spTree>
    <p:extLst>
      <p:ext uri="{BB962C8B-B14F-4D97-AF65-F5344CB8AC3E}">
        <p14:creationId xmlns:p14="http://schemas.microsoft.com/office/powerpoint/2010/main" val="3515823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E5A64-32C1-C0DB-A627-1F31ECCE92A0}"/>
            </a:ext>
          </a:extLst>
        </p:cNvPr>
        <p:cNvGrpSpPr/>
        <p:nvPr/>
      </p:nvGrpSpPr>
      <p:grpSpPr>
        <a:xfrm>
          <a:off x="0" y="0"/>
          <a:ext cx="0" cy="0"/>
          <a:chOff x="0" y="0"/>
          <a:chExt cx="0" cy="0"/>
        </a:xfrm>
      </p:grpSpPr>
      <p:pic>
        <p:nvPicPr>
          <p:cNvPr id="19" name="Grafik 18">
            <a:extLst>
              <a:ext uri="{FF2B5EF4-FFF2-40B4-BE49-F238E27FC236}">
                <a16:creationId xmlns:a16="http://schemas.microsoft.com/office/drawing/2014/main" id="{1D464019-2314-CAC3-2D40-1EBA5CE8F0CE}"/>
              </a:ext>
            </a:extLst>
          </p:cNvPr>
          <p:cNvPicPr>
            <a:picLocks noChangeAspect="1"/>
          </p:cNvPicPr>
          <p:nvPr/>
        </p:nvPicPr>
        <p:blipFill>
          <a:blip r:embed="rId7"/>
          <a:stretch>
            <a:fillRect/>
          </a:stretch>
        </p:blipFill>
        <p:spPr>
          <a:xfrm>
            <a:off x="455185" y="1239189"/>
            <a:ext cx="5916116" cy="3740248"/>
          </a:xfrm>
          <a:prstGeom prst="rect">
            <a:avLst/>
          </a:prstGeom>
        </p:spPr>
      </p:pic>
      <p:sp>
        <p:nvSpPr>
          <p:cNvPr id="2" name="Titel 1">
            <a:extLst>
              <a:ext uri="{FF2B5EF4-FFF2-40B4-BE49-F238E27FC236}">
                <a16:creationId xmlns:a16="http://schemas.microsoft.com/office/drawing/2014/main" id="{86BDEE0C-4F68-2F4F-9840-B115828DE6CE}"/>
              </a:ext>
            </a:extLst>
          </p:cNvPr>
          <p:cNvSpPr>
            <a:spLocks noGrp="1"/>
          </p:cNvSpPr>
          <p:nvPr>
            <p:ph type="title"/>
          </p:nvPr>
        </p:nvSpPr>
        <p:spPr/>
        <p:txBody>
          <a:bodyPr/>
          <a:lstStyle/>
          <a:p>
            <a:r>
              <a:rPr lang="en-GB" noProof="0" dirty="0"/>
              <a:t>Success is already evident</a:t>
            </a:r>
            <a:br>
              <a:rPr lang="en-GB" noProof="0" dirty="0"/>
            </a:br>
            <a:endParaRPr lang="en-GB" noProof="0" dirty="0"/>
          </a:p>
        </p:txBody>
      </p:sp>
      <p:sp>
        <p:nvSpPr>
          <p:cNvPr id="5" name="Foliennummernplatzhalter 4">
            <a:extLst>
              <a:ext uri="{FF2B5EF4-FFF2-40B4-BE49-F238E27FC236}">
                <a16:creationId xmlns:a16="http://schemas.microsoft.com/office/drawing/2014/main" id="{73C9E5F6-E443-8758-0420-962B6637933B}"/>
              </a:ext>
            </a:extLst>
          </p:cNvPr>
          <p:cNvSpPr>
            <a:spLocks noGrp="1"/>
          </p:cNvSpPr>
          <p:nvPr>
            <p:ph type="sldNum" sz="quarter" idx="11"/>
          </p:nvPr>
        </p:nvSpPr>
        <p:spPr/>
        <p:txBody>
          <a:bodyPr/>
          <a:lstStyle/>
          <a:p>
            <a:pPr defTabSz="530612"/>
            <a:fld id="{A8A19448-3CC3-4229-8959-125D28314A5E}" type="slidenum">
              <a:rPr lang="en-GB">
                <a:solidFill>
                  <a:srgbClr val="009252"/>
                </a:solidFill>
                <a:latin typeface="Calibri" panose="020F0502020204030204"/>
              </a:rPr>
              <a:pPr defTabSz="530612"/>
              <a:t>90</a:t>
            </a:fld>
            <a:endParaRPr lang="en-GB" dirty="0">
              <a:solidFill>
                <a:srgbClr val="009252"/>
              </a:solidFill>
              <a:latin typeface="Calibri" panose="020F0502020204030204"/>
            </a:endParaRPr>
          </a:p>
        </p:txBody>
      </p:sp>
      <p:sp>
        <p:nvSpPr>
          <p:cNvPr id="6" name="Rechteck 5">
            <a:extLst>
              <a:ext uri="{FF2B5EF4-FFF2-40B4-BE49-F238E27FC236}">
                <a16:creationId xmlns:a16="http://schemas.microsoft.com/office/drawing/2014/main" id="{21C3057A-AF2E-116B-122E-4D7315ACEC6A}"/>
              </a:ext>
            </a:extLst>
          </p:cNvPr>
          <p:cNvSpPr/>
          <p:nvPr/>
        </p:nvSpPr>
        <p:spPr>
          <a:xfrm>
            <a:off x="6736008" y="1239196"/>
            <a:ext cx="2984065" cy="3740247"/>
          </a:xfrm>
          <a:prstGeom prst="rect">
            <a:avLst/>
          </a:prstGeom>
          <a:solidFill>
            <a:schemeClr val="bg1"/>
          </a:solidFill>
          <a:ln w="15875">
            <a:solidFill>
              <a:srgbClr val="EA5B0C"/>
            </a:solidFill>
          </a:ln>
        </p:spPr>
        <p:style>
          <a:lnRef idx="2">
            <a:schemeClr val="accent1">
              <a:shade val="15000"/>
            </a:schemeClr>
          </a:lnRef>
          <a:fillRef idx="1">
            <a:schemeClr val="accent1"/>
          </a:fillRef>
          <a:effectRef idx="0">
            <a:schemeClr val="accent1"/>
          </a:effectRef>
          <a:fontRef idx="minor">
            <a:schemeClr val="lt1"/>
          </a:fontRef>
        </p:style>
        <p:txBody>
          <a:bodyPr lIns="83556" rtlCol="0" anchor="t"/>
          <a:lstStyle/>
          <a:p>
            <a:pPr marL="208192" indent="-208192" defTabSz="530612">
              <a:spcBef>
                <a:spcPts val="348"/>
              </a:spcBef>
              <a:buFont typeface="+mj-lt"/>
              <a:buAutoNum type="arabicPeriod"/>
            </a:pPr>
            <a:r>
              <a:rPr lang="en-GB" sz="1044" dirty="0">
                <a:solidFill>
                  <a:srgbClr val="000000"/>
                </a:solidFill>
                <a:latin typeface="Calibri" panose="020F0502020204030204"/>
              </a:rPr>
              <a:t>Market/Licensed amount significantly below budget</a:t>
            </a:r>
          </a:p>
          <a:p>
            <a:pPr marL="208192" indent="-208192" defTabSz="530612">
              <a:spcBef>
                <a:spcPts val="348"/>
              </a:spcBef>
              <a:buFont typeface="+mj-lt"/>
              <a:buAutoNum type="arabicPeriod"/>
            </a:pPr>
            <a:r>
              <a:rPr lang="en-GB" sz="1044" dirty="0">
                <a:solidFill>
                  <a:srgbClr val="000000"/>
                </a:solidFill>
                <a:latin typeface="Calibri" panose="020F0502020204030204"/>
              </a:rPr>
              <a:t>Less infrastructure costs due to less investments in collection bins because of higher efficiency</a:t>
            </a:r>
          </a:p>
          <a:p>
            <a:pPr marL="208192" indent="-208192" defTabSz="530612">
              <a:spcBef>
                <a:spcPts val="348"/>
              </a:spcBef>
              <a:buFont typeface="+mj-lt"/>
              <a:buAutoNum type="arabicPeriod"/>
            </a:pPr>
            <a:r>
              <a:rPr lang="en-GB" sz="1044" dirty="0">
                <a:solidFill>
                  <a:srgbClr val="000000"/>
                </a:solidFill>
                <a:latin typeface="Calibri" panose="020F0502020204030204"/>
              </a:rPr>
              <a:t>Reduction of collection cost due to optimization measures</a:t>
            </a:r>
          </a:p>
          <a:p>
            <a:pPr marL="208192" indent="-208192" defTabSz="530612">
              <a:spcBef>
                <a:spcPts val="348"/>
              </a:spcBef>
              <a:buFont typeface="+mj-lt"/>
              <a:buAutoNum type="arabicPeriod"/>
            </a:pPr>
            <a:r>
              <a:rPr lang="en-GB" sz="1044" dirty="0">
                <a:solidFill>
                  <a:srgbClr val="000000"/>
                </a:solidFill>
                <a:latin typeface="Calibri" panose="020F0502020204030204"/>
              </a:rPr>
              <a:t>Reduction of transport- and loading costs due to optimization measures</a:t>
            </a:r>
          </a:p>
        </p:txBody>
      </p:sp>
      <p:grpSp>
        <p:nvGrpSpPr>
          <p:cNvPr id="3" name="Gruppieren 2">
            <a:extLst>
              <a:ext uri="{FF2B5EF4-FFF2-40B4-BE49-F238E27FC236}">
                <a16:creationId xmlns:a16="http://schemas.microsoft.com/office/drawing/2014/main" id="{D75320F8-4868-8B27-7BF1-3A156ABAAC60}"/>
              </a:ext>
            </a:extLst>
          </p:cNvPr>
          <p:cNvGrpSpPr/>
          <p:nvPr/>
        </p:nvGrpSpPr>
        <p:grpSpPr>
          <a:xfrm>
            <a:off x="1185795" y="5065785"/>
            <a:ext cx="3586215" cy="226860"/>
            <a:chOff x="1269126" y="4230259"/>
            <a:chExt cx="2755425" cy="196040"/>
          </a:xfrm>
        </p:grpSpPr>
        <p:sp>
          <p:nvSpPr>
            <p:cNvPr id="10" name="Ellipse 9">
              <a:extLst>
                <a:ext uri="{FF2B5EF4-FFF2-40B4-BE49-F238E27FC236}">
                  <a16:creationId xmlns:a16="http://schemas.microsoft.com/office/drawing/2014/main" id="{1D7D5719-8CDE-F932-97D7-D3974FA632FC}"/>
                </a:ext>
              </a:extLst>
            </p:cNvPr>
            <p:cNvSpPr/>
            <p:nvPr/>
          </p:nvSpPr>
          <p:spPr>
            <a:xfrm>
              <a:off x="1269126" y="4230259"/>
              <a:ext cx="180000" cy="180000"/>
            </a:xfrm>
            <a:prstGeom prst="ellipse">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044" b="1" dirty="0">
                  <a:solidFill>
                    <a:srgbClr val="D7DC46">
                      <a:lumMod val="75000"/>
                    </a:srgbClr>
                  </a:solidFill>
                  <a:latin typeface="Calibri" panose="020F0502020204030204"/>
                </a:rPr>
                <a:t>1</a:t>
              </a:r>
            </a:p>
          </p:txBody>
        </p:sp>
        <p:sp>
          <p:nvSpPr>
            <p:cNvPr id="11" name="Ellipse 10">
              <a:extLst>
                <a:ext uri="{FF2B5EF4-FFF2-40B4-BE49-F238E27FC236}">
                  <a16:creationId xmlns:a16="http://schemas.microsoft.com/office/drawing/2014/main" id="{E5CBC170-ED17-A9A3-DE25-139AF250C14C}"/>
                </a:ext>
              </a:extLst>
            </p:cNvPr>
            <p:cNvSpPr/>
            <p:nvPr/>
          </p:nvSpPr>
          <p:spPr>
            <a:xfrm>
              <a:off x="2121162" y="4230259"/>
              <a:ext cx="180000" cy="180000"/>
            </a:xfrm>
            <a:prstGeom prst="ellipse">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044" b="1" dirty="0">
                  <a:solidFill>
                    <a:srgbClr val="D7DC46">
                      <a:lumMod val="75000"/>
                    </a:srgbClr>
                  </a:solidFill>
                  <a:latin typeface="Calibri" panose="020F0502020204030204"/>
                </a:rPr>
                <a:t>2</a:t>
              </a:r>
            </a:p>
          </p:txBody>
        </p:sp>
        <p:sp>
          <p:nvSpPr>
            <p:cNvPr id="12" name="Ellipse 11">
              <a:extLst>
                <a:ext uri="{FF2B5EF4-FFF2-40B4-BE49-F238E27FC236}">
                  <a16:creationId xmlns:a16="http://schemas.microsoft.com/office/drawing/2014/main" id="{12DDA632-64FD-7DD6-6EE0-25CAB7B5C8ED}"/>
                </a:ext>
              </a:extLst>
            </p:cNvPr>
            <p:cNvSpPr/>
            <p:nvPr/>
          </p:nvSpPr>
          <p:spPr>
            <a:xfrm>
              <a:off x="2994589" y="4230259"/>
              <a:ext cx="180000" cy="180000"/>
            </a:xfrm>
            <a:prstGeom prst="ellipse">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044" b="1" dirty="0">
                  <a:solidFill>
                    <a:srgbClr val="D7DC46">
                      <a:lumMod val="75000"/>
                    </a:srgbClr>
                  </a:solidFill>
                  <a:latin typeface="Calibri" panose="020F0502020204030204"/>
                </a:rPr>
                <a:t>3</a:t>
              </a:r>
            </a:p>
          </p:txBody>
        </p:sp>
        <p:sp>
          <p:nvSpPr>
            <p:cNvPr id="13" name="Ellipse 12">
              <a:extLst>
                <a:ext uri="{FF2B5EF4-FFF2-40B4-BE49-F238E27FC236}">
                  <a16:creationId xmlns:a16="http://schemas.microsoft.com/office/drawing/2014/main" id="{166B9ADA-0FC8-D033-802E-70D8AA06D2CC}"/>
                </a:ext>
              </a:extLst>
            </p:cNvPr>
            <p:cNvSpPr/>
            <p:nvPr/>
          </p:nvSpPr>
          <p:spPr>
            <a:xfrm>
              <a:off x="3844551" y="4246299"/>
              <a:ext cx="180000" cy="180000"/>
            </a:xfrm>
            <a:prstGeom prst="ellipse">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044" b="1" dirty="0">
                  <a:solidFill>
                    <a:srgbClr val="D7DC46">
                      <a:lumMod val="75000"/>
                    </a:srgbClr>
                  </a:solidFill>
                  <a:latin typeface="Calibri" panose="020F0502020204030204"/>
                </a:rPr>
                <a:t>4</a:t>
              </a:r>
            </a:p>
          </p:txBody>
        </p:sp>
      </p:grpSp>
      <p:sp>
        <p:nvSpPr>
          <p:cNvPr id="42" name="Rechteck 41">
            <a:extLst>
              <a:ext uri="{FF2B5EF4-FFF2-40B4-BE49-F238E27FC236}">
                <a16:creationId xmlns:a16="http://schemas.microsoft.com/office/drawing/2014/main" id="{6F8C4F9D-BDE6-869F-F5E7-916756AE868C}"/>
              </a:ext>
            </a:extLst>
          </p:cNvPr>
          <p:cNvSpPr/>
          <p:nvPr/>
        </p:nvSpPr>
        <p:spPr>
          <a:xfrm>
            <a:off x="5551215" y="5068999"/>
            <a:ext cx="746930" cy="3230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161" b="1" dirty="0">
                <a:solidFill>
                  <a:srgbClr val="000000"/>
                </a:solidFill>
                <a:latin typeface="Calibri" panose="020F0502020204030204"/>
              </a:rPr>
              <a:t>Result 2025</a:t>
            </a:r>
          </a:p>
        </p:txBody>
      </p:sp>
      <p:sp>
        <p:nvSpPr>
          <p:cNvPr id="46" name="Textfeld 45">
            <a:extLst>
              <a:ext uri="{FF2B5EF4-FFF2-40B4-BE49-F238E27FC236}">
                <a16:creationId xmlns:a16="http://schemas.microsoft.com/office/drawing/2014/main" id="{59318AC4-8AAA-EECB-E4BA-5319EAA162DE}"/>
              </a:ext>
            </a:extLst>
          </p:cNvPr>
          <p:cNvSpPr txBox="1"/>
          <p:nvPr/>
        </p:nvSpPr>
        <p:spPr>
          <a:xfrm>
            <a:off x="455186" y="928320"/>
            <a:ext cx="464888" cy="234808"/>
          </a:xfrm>
          <a:prstGeom prst="rect">
            <a:avLst/>
          </a:prstGeom>
          <a:noFill/>
        </p:spPr>
        <p:txBody>
          <a:bodyPr wrap="square" rtlCol="0">
            <a:spAutoFit/>
          </a:bodyPr>
          <a:lstStyle/>
          <a:p>
            <a:pPr defTabSz="530612"/>
            <a:r>
              <a:rPr lang="en-GB" sz="926" b="1" dirty="0">
                <a:solidFill>
                  <a:srgbClr val="737B80"/>
                </a:solidFill>
                <a:latin typeface="Calibri" panose="020F0502020204030204"/>
              </a:rPr>
              <a:t>&lt;T€&gt;</a:t>
            </a:r>
          </a:p>
        </p:txBody>
      </p:sp>
      <p:sp>
        <p:nvSpPr>
          <p:cNvPr id="9" name="Grafik 6">
            <a:extLst>
              <a:ext uri="{FF2B5EF4-FFF2-40B4-BE49-F238E27FC236}">
                <a16:creationId xmlns:a16="http://schemas.microsoft.com/office/drawing/2014/main" id="{89254B8D-1722-5046-28E8-3A0CF2BF5EA6}"/>
              </a:ext>
            </a:extLst>
          </p:cNvPr>
          <p:cNvSpPr/>
          <p:nvPr>
            <p:custDataLst>
              <p:tags r:id="rId1"/>
            </p:custDataLst>
          </p:nvPr>
        </p:nvSpPr>
        <p:spPr>
          <a:xfrm flipH="1">
            <a:off x="3918352" y="3378932"/>
            <a:ext cx="395256" cy="383097"/>
          </a:xfrm>
          <a:custGeom>
            <a:avLst/>
            <a:gdLst>
              <a:gd name="connsiteX0" fmla="*/ 804184 w 1488922"/>
              <a:gd name="connsiteY0" fmla="*/ 20507 h 1483343"/>
              <a:gd name="connsiteX1" fmla="*/ 804184 w 1488922"/>
              <a:gd name="connsiteY1" fmla="*/ 20507 h 1483343"/>
              <a:gd name="connsiteX2" fmla="*/ 947310 w 1488922"/>
              <a:gd name="connsiteY2" fmla="*/ 47262 h 1483343"/>
              <a:gd name="connsiteX3" fmla="*/ 1058677 w 1488922"/>
              <a:gd name="connsiteY3" fmla="*/ 90400 h 1483343"/>
              <a:gd name="connsiteX4" fmla="*/ 1058677 w 1488922"/>
              <a:gd name="connsiteY4" fmla="*/ 90400 h 1483343"/>
              <a:gd name="connsiteX5" fmla="*/ 1182474 w 1488922"/>
              <a:gd name="connsiteY5" fmla="*/ 167047 h 1483343"/>
              <a:gd name="connsiteX6" fmla="*/ 1270734 w 1488922"/>
              <a:gd name="connsiteY6" fmla="*/ 247517 h 1483343"/>
              <a:gd name="connsiteX7" fmla="*/ 1358482 w 1488922"/>
              <a:gd name="connsiteY7" fmla="*/ 363713 h 1483343"/>
              <a:gd name="connsiteX8" fmla="*/ 1411715 w 1488922"/>
              <a:gd name="connsiteY8" fmla="*/ 470616 h 1483343"/>
              <a:gd name="connsiteX9" fmla="*/ 1451571 w 1488922"/>
              <a:gd name="connsiteY9" fmla="*/ 610665 h 1483343"/>
              <a:gd name="connsiteX10" fmla="*/ 1462585 w 1488922"/>
              <a:gd name="connsiteY10" fmla="*/ 729589 h 1483343"/>
              <a:gd name="connsiteX11" fmla="*/ 1449149 w 1488922"/>
              <a:gd name="connsiteY11" fmla="*/ 874568 h 1483343"/>
              <a:gd name="connsiteX12" fmla="*/ 1416471 w 1488922"/>
              <a:gd name="connsiteY12" fmla="*/ 989436 h 1483343"/>
              <a:gd name="connsiteX13" fmla="*/ 1351568 w 1488922"/>
              <a:gd name="connsiteY13" fmla="*/ 1119769 h 1483343"/>
              <a:gd name="connsiteX14" fmla="*/ 1351568 w 1488922"/>
              <a:gd name="connsiteY14" fmla="*/ 1119769 h 1483343"/>
              <a:gd name="connsiteX15" fmla="*/ 1279589 w 1488922"/>
              <a:gd name="connsiteY15" fmla="*/ 1215074 h 1483343"/>
              <a:gd name="connsiteX16" fmla="*/ 1171985 w 1488922"/>
              <a:gd name="connsiteY16" fmla="*/ 1313166 h 1483343"/>
              <a:gd name="connsiteX17" fmla="*/ 1070436 w 1488922"/>
              <a:gd name="connsiteY17" fmla="*/ 1376042 h 1483343"/>
              <a:gd name="connsiteX18" fmla="*/ 934662 w 1488922"/>
              <a:gd name="connsiteY18" fmla="*/ 1428633 h 1483343"/>
              <a:gd name="connsiteX19" fmla="*/ 934662 w 1488922"/>
              <a:gd name="connsiteY19" fmla="*/ 1428633 h 1483343"/>
              <a:gd name="connsiteX20" fmla="*/ 817269 w 1488922"/>
              <a:gd name="connsiteY20" fmla="*/ 1450574 h 1483343"/>
              <a:gd name="connsiteX21" fmla="*/ 671663 w 1488922"/>
              <a:gd name="connsiteY21" fmla="*/ 1450574 h 1483343"/>
              <a:gd name="connsiteX22" fmla="*/ 554256 w 1488922"/>
              <a:gd name="connsiteY22" fmla="*/ 1428633 h 1483343"/>
              <a:gd name="connsiteX23" fmla="*/ 418482 w 1488922"/>
              <a:gd name="connsiteY23" fmla="*/ 1376042 h 1483343"/>
              <a:gd name="connsiteX24" fmla="*/ 316933 w 1488922"/>
              <a:gd name="connsiteY24" fmla="*/ 1313166 h 1483343"/>
              <a:gd name="connsiteX25" fmla="*/ 209329 w 1488922"/>
              <a:gd name="connsiteY25" fmla="*/ 1215074 h 1483343"/>
              <a:gd name="connsiteX26" fmla="*/ 137350 w 1488922"/>
              <a:gd name="connsiteY26" fmla="*/ 1119769 h 1483343"/>
              <a:gd name="connsiteX27" fmla="*/ 72447 w 1488922"/>
              <a:gd name="connsiteY27" fmla="*/ 989436 h 1483343"/>
              <a:gd name="connsiteX28" fmla="*/ 39769 w 1488922"/>
              <a:gd name="connsiteY28" fmla="*/ 874568 h 1483343"/>
              <a:gd name="connsiteX29" fmla="*/ 39769 w 1488922"/>
              <a:gd name="connsiteY29" fmla="*/ 874568 h 1483343"/>
              <a:gd name="connsiteX30" fmla="*/ 26333 w 1488922"/>
              <a:gd name="connsiteY30" fmla="*/ 729589 h 1483343"/>
              <a:gd name="connsiteX31" fmla="*/ 37347 w 1488922"/>
              <a:gd name="connsiteY31" fmla="*/ 610665 h 1483343"/>
              <a:gd name="connsiteX32" fmla="*/ 77188 w 1488922"/>
              <a:gd name="connsiteY32" fmla="*/ 470616 h 1483343"/>
              <a:gd name="connsiteX33" fmla="*/ 130421 w 1488922"/>
              <a:gd name="connsiteY33" fmla="*/ 363713 h 1483343"/>
              <a:gd name="connsiteX34" fmla="*/ 218170 w 1488922"/>
              <a:gd name="connsiteY34" fmla="*/ 247517 h 1483343"/>
              <a:gd name="connsiteX35" fmla="*/ 306429 w 1488922"/>
              <a:gd name="connsiteY35" fmla="*/ 167047 h 1483343"/>
              <a:gd name="connsiteX36" fmla="*/ 430226 w 1488922"/>
              <a:gd name="connsiteY36" fmla="*/ 90400 h 1483343"/>
              <a:gd name="connsiteX37" fmla="*/ 541593 w 1488922"/>
              <a:gd name="connsiteY37" fmla="*/ 47262 h 1483343"/>
              <a:gd name="connsiteX38" fmla="*/ 684720 w 1488922"/>
              <a:gd name="connsiteY38" fmla="*/ 20507 h 1483343"/>
              <a:gd name="connsiteX39" fmla="*/ 804155 w 1488922"/>
              <a:gd name="connsiteY39" fmla="*/ 20507 h 14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8922" h="1483343">
                <a:moveTo>
                  <a:pt x="804184" y="20507"/>
                </a:moveTo>
                <a:lnTo>
                  <a:pt x="804184" y="20507"/>
                </a:lnTo>
                <a:cubicBezTo>
                  <a:pt x="850254" y="-15336"/>
                  <a:pt x="917302" y="-2805"/>
                  <a:pt x="947310" y="47262"/>
                </a:cubicBezTo>
                <a:cubicBezTo>
                  <a:pt x="970184" y="85426"/>
                  <a:pt x="1016050" y="103194"/>
                  <a:pt x="1058677" y="90400"/>
                </a:cubicBezTo>
                <a:lnTo>
                  <a:pt x="1058677" y="90400"/>
                </a:lnTo>
                <a:cubicBezTo>
                  <a:pt x="1114580" y="73624"/>
                  <a:pt x="1172569" y="109526"/>
                  <a:pt x="1182474" y="167047"/>
                </a:cubicBezTo>
                <a:cubicBezTo>
                  <a:pt x="1190016" y="210900"/>
                  <a:pt x="1226370" y="244045"/>
                  <a:pt x="1270734" y="247517"/>
                </a:cubicBezTo>
                <a:cubicBezTo>
                  <a:pt x="1328926" y="252068"/>
                  <a:pt x="1370036" y="306497"/>
                  <a:pt x="1358482" y="363713"/>
                </a:cubicBezTo>
                <a:cubicBezTo>
                  <a:pt x="1349671" y="407332"/>
                  <a:pt x="1371597" y="451360"/>
                  <a:pt x="1411715" y="470616"/>
                </a:cubicBezTo>
                <a:cubicBezTo>
                  <a:pt x="1464335" y="495883"/>
                  <a:pt x="1483009" y="561487"/>
                  <a:pt x="1451571" y="610665"/>
                </a:cubicBezTo>
                <a:cubicBezTo>
                  <a:pt x="1427602" y="648157"/>
                  <a:pt x="1432139" y="697130"/>
                  <a:pt x="1462585" y="729589"/>
                </a:cubicBezTo>
                <a:cubicBezTo>
                  <a:pt x="1502528" y="772157"/>
                  <a:pt x="1496240" y="840066"/>
                  <a:pt x="1449149" y="874568"/>
                </a:cubicBezTo>
                <a:cubicBezTo>
                  <a:pt x="1413247" y="900871"/>
                  <a:pt x="1399797" y="948181"/>
                  <a:pt x="1416471" y="989436"/>
                </a:cubicBezTo>
                <a:cubicBezTo>
                  <a:pt x="1438339" y="1043559"/>
                  <a:pt x="1407937" y="1104611"/>
                  <a:pt x="1351568" y="1119769"/>
                </a:cubicBezTo>
                <a:lnTo>
                  <a:pt x="1351568" y="1119769"/>
                </a:lnTo>
                <a:cubicBezTo>
                  <a:pt x="1308590" y="1131323"/>
                  <a:pt x="1278947" y="1170580"/>
                  <a:pt x="1279589" y="1215074"/>
                </a:cubicBezTo>
                <a:cubicBezTo>
                  <a:pt x="1280435" y="1273442"/>
                  <a:pt x="1230017" y="1319396"/>
                  <a:pt x="1171985" y="1313166"/>
                </a:cubicBezTo>
                <a:cubicBezTo>
                  <a:pt x="1127739" y="1308425"/>
                  <a:pt x="1085914" y="1334320"/>
                  <a:pt x="1070436" y="1376042"/>
                </a:cubicBezTo>
                <a:cubicBezTo>
                  <a:pt x="1050143" y="1430763"/>
                  <a:pt x="986538" y="1455403"/>
                  <a:pt x="934662" y="1428633"/>
                </a:cubicBezTo>
                <a:lnTo>
                  <a:pt x="934662" y="1428633"/>
                </a:lnTo>
                <a:cubicBezTo>
                  <a:pt x="895113" y="1408224"/>
                  <a:pt x="846767" y="1417269"/>
                  <a:pt x="817269" y="1450574"/>
                </a:cubicBezTo>
                <a:cubicBezTo>
                  <a:pt x="778567" y="1494266"/>
                  <a:pt x="710366" y="1494266"/>
                  <a:pt x="671663" y="1450574"/>
                </a:cubicBezTo>
                <a:cubicBezTo>
                  <a:pt x="642166" y="1417254"/>
                  <a:pt x="593805" y="1408224"/>
                  <a:pt x="554256" y="1428633"/>
                </a:cubicBezTo>
                <a:cubicBezTo>
                  <a:pt x="502395" y="1455403"/>
                  <a:pt x="438789" y="1430763"/>
                  <a:pt x="418482" y="1376042"/>
                </a:cubicBezTo>
                <a:cubicBezTo>
                  <a:pt x="403004" y="1334320"/>
                  <a:pt x="361194" y="1308425"/>
                  <a:pt x="316933" y="1313166"/>
                </a:cubicBezTo>
                <a:cubicBezTo>
                  <a:pt x="258900" y="1319396"/>
                  <a:pt x="208483" y="1273442"/>
                  <a:pt x="209329" y="1215074"/>
                </a:cubicBezTo>
                <a:cubicBezTo>
                  <a:pt x="209971" y="1170580"/>
                  <a:pt x="180328" y="1131323"/>
                  <a:pt x="137350" y="1119769"/>
                </a:cubicBezTo>
                <a:cubicBezTo>
                  <a:pt x="80981" y="1104611"/>
                  <a:pt x="50579" y="1043545"/>
                  <a:pt x="72447" y="989436"/>
                </a:cubicBezTo>
                <a:cubicBezTo>
                  <a:pt x="89121" y="948181"/>
                  <a:pt x="75656" y="900871"/>
                  <a:pt x="39769" y="874568"/>
                </a:cubicBezTo>
                <a:lnTo>
                  <a:pt x="39769" y="874568"/>
                </a:lnTo>
                <a:cubicBezTo>
                  <a:pt x="-7308" y="840066"/>
                  <a:pt x="-13610" y="772157"/>
                  <a:pt x="26333" y="729589"/>
                </a:cubicBezTo>
                <a:cubicBezTo>
                  <a:pt x="56779" y="697144"/>
                  <a:pt x="61316" y="648157"/>
                  <a:pt x="37347" y="610665"/>
                </a:cubicBezTo>
                <a:cubicBezTo>
                  <a:pt x="5909" y="561487"/>
                  <a:pt x="24568" y="495883"/>
                  <a:pt x="77188" y="470616"/>
                </a:cubicBezTo>
                <a:cubicBezTo>
                  <a:pt x="117306" y="451360"/>
                  <a:pt x="139232" y="407332"/>
                  <a:pt x="130421" y="363713"/>
                </a:cubicBezTo>
                <a:cubicBezTo>
                  <a:pt x="118867" y="306497"/>
                  <a:pt x="159977" y="252068"/>
                  <a:pt x="218170" y="247517"/>
                </a:cubicBezTo>
                <a:cubicBezTo>
                  <a:pt x="262533" y="244045"/>
                  <a:pt x="298887" y="210915"/>
                  <a:pt x="306429" y="167047"/>
                </a:cubicBezTo>
                <a:cubicBezTo>
                  <a:pt x="316320" y="109526"/>
                  <a:pt x="374324" y="73609"/>
                  <a:pt x="430226" y="90400"/>
                </a:cubicBezTo>
                <a:cubicBezTo>
                  <a:pt x="472853" y="103194"/>
                  <a:pt x="518719" y="85426"/>
                  <a:pt x="541593" y="47262"/>
                </a:cubicBezTo>
                <a:cubicBezTo>
                  <a:pt x="571602" y="-2805"/>
                  <a:pt x="638650" y="-15336"/>
                  <a:pt x="684720" y="20507"/>
                </a:cubicBezTo>
                <a:cubicBezTo>
                  <a:pt x="719834" y="47831"/>
                  <a:pt x="769026" y="47831"/>
                  <a:pt x="804155" y="20507"/>
                </a:cubicBezTo>
              </a:path>
            </a:pathLst>
          </a:custGeom>
          <a:solidFill>
            <a:srgbClr val="D7DC46"/>
          </a:solidFill>
          <a:ln w="1455" cap="flat">
            <a:solidFill>
              <a:srgbClr val="D7DC46"/>
            </a:solidFill>
            <a:prstDash val="solid"/>
            <a:miter/>
          </a:ln>
        </p:spPr>
        <p:txBody>
          <a:bodyPr lIns="0" tIns="0" rIns="0" bIns="0" rtlCol="0" anchor="ctr"/>
          <a:lstStyle/>
          <a:p>
            <a:pPr algn="ctr" defTabSz="530612"/>
            <a:r>
              <a:rPr lang="en-GB" sz="1044" b="1" dirty="0">
                <a:solidFill>
                  <a:srgbClr val="FFFFFF"/>
                </a:solidFill>
                <a:latin typeface="Calibri" panose="020F0502020204030204"/>
              </a:rPr>
              <a:t>-3,5 %</a:t>
            </a:r>
          </a:p>
        </p:txBody>
      </p:sp>
      <p:sp>
        <p:nvSpPr>
          <p:cNvPr id="8" name="Grafik 6">
            <a:extLst>
              <a:ext uri="{FF2B5EF4-FFF2-40B4-BE49-F238E27FC236}">
                <a16:creationId xmlns:a16="http://schemas.microsoft.com/office/drawing/2014/main" id="{1B87BDE3-111D-67CB-A06A-813F278FF4C3}"/>
              </a:ext>
            </a:extLst>
          </p:cNvPr>
          <p:cNvSpPr/>
          <p:nvPr>
            <p:custDataLst>
              <p:tags r:id="rId2"/>
            </p:custDataLst>
          </p:nvPr>
        </p:nvSpPr>
        <p:spPr>
          <a:xfrm flipH="1">
            <a:off x="4115981" y="2144607"/>
            <a:ext cx="483790" cy="505064"/>
          </a:xfrm>
          <a:custGeom>
            <a:avLst/>
            <a:gdLst>
              <a:gd name="connsiteX0" fmla="*/ 804184 w 1488922"/>
              <a:gd name="connsiteY0" fmla="*/ 20507 h 1483343"/>
              <a:gd name="connsiteX1" fmla="*/ 804184 w 1488922"/>
              <a:gd name="connsiteY1" fmla="*/ 20507 h 1483343"/>
              <a:gd name="connsiteX2" fmla="*/ 947310 w 1488922"/>
              <a:gd name="connsiteY2" fmla="*/ 47262 h 1483343"/>
              <a:gd name="connsiteX3" fmla="*/ 1058677 w 1488922"/>
              <a:gd name="connsiteY3" fmla="*/ 90400 h 1483343"/>
              <a:gd name="connsiteX4" fmla="*/ 1058677 w 1488922"/>
              <a:gd name="connsiteY4" fmla="*/ 90400 h 1483343"/>
              <a:gd name="connsiteX5" fmla="*/ 1182474 w 1488922"/>
              <a:gd name="connsiteY5" fmla="*/ 167047 h 1483343"/>
              <a:gd name="connsiteX6" fmla="*/ 1270734 w 1488922"/>
              <a:gd name="connsiteY6" fmla="*/ 247517 h 1483343"/>
              <a:gd name="connsiteX7" fmla="*/ 1358482 w 1488922"/>
              <a:gd name="connsiteY7" fmla="*/ 363713 h 1483343"/>
              <a:gd name="connsiteX8" fmla="*/ 1411715 w 1488922"/>
              <a:gd name="connsiteY8" fmla="*/ 470616 h 1483343"/>
              <a:gd name="connsiteX9" fmla="*/ 1451571 w 1488922"/>
              <a:gd name="connsiteY9" fmla="*/ 610665 h 1483343"/>
              <a:gd name="connsiteX10" fmla="*/ 1462585 w 1488922"/>
              <a:gd name="connsiteY10" fmla="*/ 729589 h 1483343"/>
              <a:gd name="connsiteX11" fmla="*/ 1449149 w 1488922"/>
              <a:gd name="connsiteY11" fmla="*/ 874568 h 1483343"/>
              <a:gd name="connsiteX12" fmla="*/ 1416471 w 1488922"/>
              <a:gd name="connsiteY12" fmla="*/ 989436 h 1483343"/>
              <a:gd name="connsiteX13" fmla="*/ 1351568 w 1488922"/>
              <a:gd name="connsiteY13" fmla="*/ 1119769 h 1483343"/>
              <a:gd name="connsiteX14" fmla="*/ 1351568 w 1488922"/>
              <a:gd name="connsiteY14" fmla="*/ 1119769 h 1483343"/>
              <a:gd name="connsiteX15" fmla="*/ 1279589 w 1488922"/>
              <a:gd name="connsiteY15" fmla="*/ 1215074 h 1483343"/>
              <a:gd name="connsiteX16" fmla="*/ 1171985 w 1488922"/>
              <a:gd name="connsiteY16" fmla="*/ 1313166 h 1483343"/>
              <a:gd name="connsiteX17" fmla="*/ 1070436 w 1488922"/>
              <a:gd name="connsiteY17" fmla="*/ 1376042 h 1483343"/>
              <a:gd name="connsiteX18" fmla="*/ 934662 w 1488922"/>
              <a:gd name="connsiteY18" fmla="*/ 1428633 h 1483343"/>
              <a:gd name="connsiteX19" fmla="*/ 934662 w 1488922"/>
              <a:gd name="connsiteY19" fmla="*/ 1428633 h 1483343"/>
              <a:gd name="connsiteX20" fmla="*/ 817269 w 1488922"/>
              <a:gd name="connsiteY20" fmla="*/ 1450574 h 1483343"/>
              <a:gd name="connsiteX21" fmla="*/ 671663 w 1488922"/>
              <a:gd name="connsiteY21" fmla="*/ 1450574 h 1483343"/>
              <a:gd name="connsiteX22" fmla="*/ 554256 w 1488922"/>
              <a:gd name="connsiteY22" fmla="*/ 1428633 h 1483343"/>
              <a:gd name="connsiteX23" fmla="*/ 418482 w 1488922"/>
              <a:gd name="connsiteY23" fmla="*/ 1376042 h 1483343"/>
              <a:gd name="connsiteX24" fmla="*/ 316933 w 1488922"/>
              <a:gd name="connsiteY24" fmla="*/ 1313166 h 1483343"/>
              <a:gd name="connsiteX25" fmla="*/ 209329 w 1488922"/>
              <a:gd name="connsiteY25" fmla="*/ 1215074 h 1483343"/>
              <a:gd name="connsiteX26" fmla="*/ 137350 w 1488922"/>
              <a:gd name="connsiteY26" fmla="*/ 1119769 h 1483343"/>
              <a:gd name="connsiteX27" fmla="*/ 72447 w 1488922"/>
              <a:gd name="connsiteY27" fmla="*/ 989436 h 1483343"/>
              <a:gd name="connsiteX28" fmla="*/ 39769 w 1488922"/>
              <a:gd name="connsiteY28" fmla="*/ 874568 h 1483343"/>
              <a:gd name="connsiteX29" fmla="*/ 39769 w 1488922"/>
              <a:gd name="connsiteY29" fmla="*/ 874568 h 1483343"/>
              <a:gd name="connsiteX30" fmla="*/ 26333 w 1488922"/>
              <a:gd name="connsiteY30" fmla="*/ 729589 h 1483343"/>
              <a:gd name="connsiteX31" fmla="*/ 37347 w 1488922"/>
              <a:gd name="connsiteY31" fmla="*/ 610665 h 1483343"/>
              <a:gd name="connsiteX32" fmla="*/ 77188 w 1488922"/>
              <a:gd name="connsiteY32" fmla="*/ 470616 h 1483343"/>
              <a:gd name="connsiteX33" fmla="*/ 130421 w 1488922"/>
              <a:gd name="connsiteY33" fmla="*/ 363713 h 1483343"/>
              <a:gd name="connsiteX34" fmla="*/ 218170 w 1488922"/>
              <a:gd name="connsiteY34" fmla="*/ 247517 h 1483343"/>
              <a:gd name="connsiteX35" fmla="*/ 306429 w 1488922"/>
              <a:gd name="connsiteY35" fmla="*/ 167047 h 1483343"/>
              <a:gd name="connsiteX36" fmla="*/ 430226 w 1488922"/>
              <a:gd name="connsiteY36" fmla="*/ 90400 h 1483343"/>
              <a:gd name="connsiteX37" fmla="*/ 541593 w 1488922"/>
              <a:gd name="connsiteY37" fmla="*/ 47262 h 1483343"/>
              <a:gd name="connsiteX38" fmla="*/ 684720 w 1488922"/>
              <a:gd name="connsiteY38" fmla="*/ 20507 h 1483343"/>
              <a:gd name="connsiteX39" fmla="*/ 804155 w 1488922"/>
              <a:gd name="connsiteY39" fmla="*/ 20507 h 14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8922" h="1483343">
                <a:moveTo>
                  <a:pt x="804184" y="20507"/>
                </a:moveTo>
                <a:lnTo>
                  <a:pt x="804184" y="20507"/>
                </a:lnTo>
                <a:cubicBezTo>
                  <a:pt x="850254" y="-15336"/>
                  <a:pt x="917302" y="-2805"/>
                  <a:pt x="947310" y="47262"/>
                </a:cubicBezTo>
                <a:cubicBezTo>
                  <a:pt x="970184" y="85426"/>
                  <a:pt x="1016050" y="103194"/>
                  <a:pt x="1058677" y="90400"/>
                </a:cubicBezTo>
                <a:lnTo>
                  <a:pt x="1058677" y="90400"/>
                </a:lnTo>
                <a:cubicBezTo>
                  <a:pt x="1114580" y="73624"/>
                  <a:pt x="1172569" y="109526"/>
                  <a:pt x="1182474" y="167047"/>
                </a:cubicBezTo>
                <a:cubicBezTo>
                  <a:pt x="1190016" y="210900"/>
                  <a:pt x="1226370" y="244045"/>
                  <a:pt x="1270734" y="247517"/>
                </a:cubicBezTo>
                <a:cubicBezTo>
                  <a:pt x="1328926" y="252068"/>
                  <a:pt x="1370036" y="306497"/>
                  <a:pt x="1358482" y="363713"/>
                </a:cubicBezTo>
                <a:cubicBezTo>
                  <a:pt x="1349671" y="407332"/>
                  <a:pt x="1371597" y="451360"/>
                  <a:pt x="1411715" y="470616"/>
                </a:cubicBezTo>
                <a:cubicBezTo>
                  <a:pt x="1464335" y="495883"/>
                  <a:pt x="1483009" y="561487"/>
                  <a:pt x="1451571" y="610665"/>
                </a:cubicBezTo>
                <a:cubicBezTo>
                  <a:pt x="1427602" y="648157"/>
                  <a:pt x="1432139" y="697130"/>
                  <a:pt x="1462585" y="729589"/>
                </a:cubicBezTo>
                <a:cubicBezTo>
                  <a:pt x="1502528" y="772157"/>
                  <a:pt x="1496240" y="840066"/>
                  <a:pt x="1449149" y="874568"/>
                </a:cubicBezTo>
                <a:cubicBezTo>
                  <a:pt x="1413247" y="900871"/>
                  <a:pt x="1399797" y="948181"/>
                  <a:pt x="1416471" y="989436"/>
                </a:cubicBezTo>
                <a:cubicBezTo>
                  <a:pt x="1438339" y="1043559"/>
                  <a:pt x="1407937" y="1104611"/>
                  <a:pt x="1351568" y="1119769"/>
                </a:cubicBezTo>
                <a:lnTo>
                  <a:pt x="1351568" y="1119769"/>
                </a:lnTo>
                <a:cubicBezTo>
                  <a:pt x="1308590" y="1131323"/>
                  <a:pt x="1278947" y="1170580"/>
                  <a:pt x="1279589" y="1215074"/>
                </a:cubicBezTo>
                <a:cubicBezTo>
                  <a:pt x="1280435" y="1273442"/>
                  <a:pt x="1230017" y="1319396"/>
                  <a:pt x="1171985" y="1313166"/>
                </a:cubicBezTo>
                <a:cubicBezTo>
                  <a:pt x="1127739" y="1308425"/>
                  <a:pt x="1085914" y="1334320"/>
                  <a:pt x="1070436" y="1376042"/>
                </a:cubicBezTo>
                <a:cubicBezTo>
                  <a:pt x="1050143" y="1430763"/>
                  <a:pt x="986538" y="1455403"/>
                  <a:pt x="934662" y="1428633"/>
                </a:cubicBezTo>
                <a:lnTo>
                  <a:pt x="934662" y="1428633"/>
                </a:lnTo>
                <a:cubicBezTo>
                  <a:pt x="895113" y="1408224"/>
                  <a:pt x="846767" y="1417269"/>
                  <a:pt x="817269" y="1450574"/>
                </a:cubicBezTo>
                <a:cubicBezTo>
                  <a:pt x="778567" y="1494266"/>
                  <a:pt x="710366" y="1494266"/>
                  <a:pt x="671663" y="1450574"/>
                </a:cubicBezTo>
                <a:cubicBezTo>
                  <a:pt x="642166" y="1417254"/>
                  <a:pt x="593805" y="1408224"/>
                  <a:pt x="554256" y="1428633"/>
                </a:cubicBezTo>
                <a:cubicBezTo>
                  <a:pt x="502395" y="1455403"/>
                  <a:pt x="438789" y="1430763"/>
                  <a:pt x="418482" y="1376042"/>
                </a:cubicBezTo>
                <a:cubicBezTo>
                  <a:pt x="403004" y="1334320"/>
                  <a:pt x="361194" y="1308425"/>
                  <a:pt x="316933" y="1313166"/>
                </a:cubicBezTo>
                <a:cubicBezTo>
                  <a:pt x="258900" y="1319396"/>
                  <a:pt x="208483" y="1273442"/>
                  <a:pt x="209329" y="1215074"/>
                </a:cubicBezTo>
                <a:cubicBezTo>
                  <a:pt x="209971" y="1170580"/>
                  <a:pt x="180328" y="1131323"/>
                  <a:pt x="137350" y="1119769"/>
                </a:cubicBezTo>
                <a:cubicBezTo>
                  <a:pt x="80981" y="1104611"/>
                  <a:pt x="50579" y="1043545"/>
                  <a:pt x="72447" y="989436"/>
                </a:cubicBezTo>
                <a:cubicBezTo>
                  <a:pt x="89121" y="948181"/>
                  <a:pt x="75656" y="900871"/>
                  <a:pt x="39769" y="874568"/>
                </a:cubicBezTo>
                <a:lnTo>
                  <a:pt x="39769" y="874568"/>
                </a:lnTo>
                <a:cubicBezTo>
                  <a:pt x="-7308" y="840066"/>
                  <a:pt x="-13610" y="772157"/>
                  <a:pt x="26333" y="729589"/>
                </a:cubicBezTo>
                <a:cubicBezTo>
                  <a:pt x="56779" y="697144"/>
                  <a:pt x="61316" y="648157"/>
                  <a:pt x="37347" y="610665"/>
                </a:cubicBezTo>
                <a:cubicBezTo>
                  <a:pt x="5909" y="561487"/>
                  <a:pt x="24568" y="495883"/>
                  <a:pt x="77188" y="470616"/>
                </a:cubicBezTo>
                <a:cubicBezTo>
                  <a:pt x="117306" y="451360"/>
                  <a:pt x="139232" y="407332"/>
                  <a:pt x="130421" y="363713"/>
                </a:cubicBezTo>
                <a:cubicBezTo>
                  <a:pt x="118867" y="306497"/>
                  <a:pt x="159977" y="252068"/>
                  <a:pt x="218170" y="247517"/>
                </a:cubicBezTo>
                <a:cubicBezTo>
                  <a:pt x="262533" y="244045"/>
                  <a:pt x="298887" y="210915"/>
                  <a:pt x="306429" y="167047"/>
                </a:cubicBezTo>
                <a:cubicBezTo>
                  <a:pt x="316320" y="109526"/>
                  <a:pt x="374324" y="73609"/>
                  <a:pt x="430226" y="90400"/>
                </a:cubicBezTo>
                <a:cubicBezTo>
                  <a:pt x="472853" y="103194"/>
                  <a:pt x="518719" y="85426"/>
                  <a:pt x="541593" y="47262"/>
                </a:cubicBezTo>
                <a:cubicBezTo>
                  <a:pt x="571602" y="-2805"/>
                  <a:pt x="638650" y="-15336"/>
                  <a:pt x="684720" y="20507"/>
                </a:cubicBezTo>
                <a:cubicBezTo>
                  <a:pt x="719834" y="47831"/>
                  <a:pt x="769026" y="47831"/>
                  <a:pt x="804155" y="20507"/>
                </a:cubicBezTo>
              </a:path>
            </a:pathLst>
          </a:custGeom>
          <a:solidFill>
            <a:srgbClr val="D7DC46"/>
          </a:solidFill>
          <a:ln w="1455" cap="flat">
            <a:solidFill>
              <a:srgbClr val="D7DC46"/>
            </a:solidFill>
            <a:prstDash val="solid"/>
            <a:miter/>
          </a:ln>
        </p:spPr>
        <p:txBody>
          <a:bodyPr lIns="0" tIns="0" rIns="0" bIns="0" rtlCol="0" anchor="ctr"/>
          <a:lstStyle/>
          <a:p>
            <a:pPr algn="ctr" defTabSz="530612"/>
            <a:r>
              <a:rPr lang="en-GB" sz="1044" b="1" dirty="0">
                <a:solidFill>
                  <a:srgbClr val="FFFFFF"/>
                </a:solidFill>
                <a:latin typeface="Calibri" panose="020F0502020204030204"/>
              </a:rPr>
              <a:t>-19,2%</a:t>
            </a:r>
          </a:p>
        </p:txBody>
      </p:sp>
      <p:sp>
        <p:nvSpPr>
          <p:cNvPr id="34" name="Grafik 6">
            <a:extLst>
              <a:ext uri="{FF2B5EF4-FFF2-40B4-BE49-F238E27FC236}">
                <a16:creationId xmlns:a16="http://schemas.microsoft.com/office/drawing/2014/main" id="{83EA8618-39BE-B090-D90A-6BCEFB5A2DB8}"/>
              </a:ext>
            </a:extLst>
          </p:cNvPr>
          <p:cNvSpPr/>
          <p:nvPr>
            <p:custDataLst>
              <p:tags r:id="rId3"/>
            </p:custDataLst>
          </p:nvPr>
        </p:nvSpPr>
        <p:spPr>
          <a:xfrm flipH="1">
            <a:off x="2803089" y="3901491"/>
            <a:ext cx="395256" cy="383097"/>
          </a:xfrm>
          <a:custGeom>
            <a:avLst/>
            <a:gdLst>
              <a:gd name="connsiteX0" fmla="*/ 804184 w 1488922"/>
              <a:gd name="connsiteY0" fmla="*/ 20507 h 1483343"/>
              <a:gd name="connsiteX1" fmla="*/ 804184 w 1488922"/>
              <a:gd name="connsiteY1" fmla="*/ 20507 h 1483343"/>
              <a:gd name="connsiteX2" fmla="*/ 947310 w 1488922"/>
              <a:gd name="connsiteY2" fmla="*/ 47262 h 1483343"/>
              <a:gd name="connsiteX3" fmla="*/ 1058677 w 1488922"/>
              <a:gd name="connsiteY3" fmla="*/ 90400 h 1483343"/>
              <a:gd name="connsiteX4" fmla="*/ 1058677 w 1488922"/>
              <a:gd name="connsiteY4" fmla="*/ 90400 h 1483343"/>
              <a:gd name="connsiteX5" fmla="*/ 1182474 w 1488922"/>
              <a:gd name="connsiteY5" fmla="*/ 167047 h 1483343"/>
              <a:gd name="connsiteX6" fmla="*/ 1270734 w 1488922"/>
              <a:gd name="connsiteY6" fmla="*/ 247517 h 1483343"/>
              <a:gd name="connsiteX7" fmla="*/ 1358482 w 1488922"/>
              <a:gd name="connsiteY7" fmla="*/ 363713 h 1483343"/>
              <a:gd name="connsiteX8" fmla="*/ 1411715 w 1488922"/>
              <a:gd name="connsiteY8" fmla="*/ 470616 h 1483343"/>
              <a:gd name="connsiteX9" fmla="*/ 1451571 w 1488922"/>
              <a:gd name="connsiteY9" fmla="*/ 610665 h 1483343"/>
              <a:gd name="connsiteX10" fmla="*/ 1462585 w 1488922"/>
              <a:gd name="connsiteY10" fmla="*/ 729589 h 1483343"/>
              <a:gd name="connsiteX11" fmla="*/ 1449149 w 1488922"/>
              <a:gd name="connsiteY11" fmla="*/ 874568 h 1483343"/>
              <a:gd name="connsiteX12" fmla="*/ 1416471 w 1488922"/>
              <a:gd name="connsiteY12" fmla="*/ 989436 h 1483343"/>
              <a:gd name="connsiteX13" fmla="*/ 1351568 w 1488922"/>
              <a:gd name="connsiteY13" fmla="*/ 1119769 h 1483343"/>
              <a:gd name="connsiteX14" fmla="*/ 1351568 w 1488922"/>
              <a:gd name="connsiteY14" fmla="*/ 1119769 h 1483343"/>
              <a:gd name="connsiteX15" fmla="*/ 1279589 w 1488922"/>
              <a:gd name="connsiteY15" fmla="*/ 1215074 h 1483343"/>
              <a:gd name="connsiteX16" fmla="*/ 1171985 w 1488922"/>
              <a:gd name="connsiteY16" fmla="*/ 1313166 h 1483343"/>
              <a:gd name="connsiteX17" fmla="*/ 1070436 w 1488922"/>
              <a:gd name="connsiteY17" fmla="*/ 1376042 h 1483343"/>
              <a:gd name="connsiteX18" fmla="*/ 934662 w 1488922"/>
              <a:gd name="connsiteY18" fmla="*/ 1428633 h 1483343"/>
              <a:gd name="connsiteX19" fmla="*/ 934662 w 1488922"/>
              <a:gd name="connsiteY19" fmla="*/ 1428633 h 1483343"/>
              <a:gd name="connsiteX20" fmla="*/ 817269 w 1488922"/>
              <a:gd name="connsiteY20" fmla="*/ 1450574 h 1483343"/>
              <a:gd name="connsiteX21" fmla="*/ 671663 w 1488922"/>
              <a:gd name="connsiteY21" fmla="*/ 1450574 h 1483343"/>
              <a:gd name="connsiteX22" fmla="*/ 554256 w 1488922"/>
              <a:gd name="connsiteY22" fmla="*/ 1428633 h 1483343"/>
              <a:gd name="connsiteX23" fmla="*/ 418482 w 1488922"/>
              <a:gd name="connsiteY23" fmla="*/ 1376042 h 1483343"/>
              <a:gd name="connsiteX24" fmla="*/ 316933 w 1488922"/>
              <a:gd name="connsiteY24" fmla="*/ 1313166 h 1483343"/>
              <a:gd name="connsiteX25" fmla="*/ 209329 w 1488922"/>
              <a:gd name="connsiteY25" fmla="*/ 1215074 h 1483343"/>
              <a:gd name="connsiteX26" fmla="*/ 137350 w 1488922"/>
              <a:gd name="connsiteY26" fmla="*/ 1119769 h 1483343"/>
              <a:gd name="connsiteX27" fmla="*/ 72447 w 1488922"/>
              <a:gd name="connsiteY27" fmla="*/ 989436 h 1483343"/>
              <a:gd name="connsiteX28" fmla="*/ 39769 w 1488922"/>
              <a:gd name="connsiteY28" fmla="*/ 874568 h 1483343"/>
              <a:gd name="connsiteX29" fmla="*/ 39769 w 1488922"/>
              <a:gd name="connsiteY29" fmla="*/ 874568 h 1483343"/>
              <a:gd name="connsiteX30" fmla="*/ 26333 w 1488922"/>
              <a:gd name="connsiteY30" fmla="*/ 729589 h 1483343"/>
              <a:gd name="connsiteX31" fmla="*/ 37347 w 1488922"/>
              <a:gd name="connsiteY31" fmla="*/ 610665 h 1483343"/>
              <a:gd name="connsiteX32" fmla="*/ 77188 w 1488922"/>
              <a:gd name="connsiteY32" fmla="*/ 470616 h 1483343"/>
              <a:gd name="connsiteX33" fmla="*/ 130421 w 1488922"/>
              <a:gd name="connsiteY33" fmla="*/ 363713 h 1483343"/>
              <a:gd name="connsiteX34" fmla="*/ 218170 w 1488922"/>
              <a:gd name="connsiteY34" fmla="*/ 247517 h 1483343"/>
              <a:gd name="connsiteX35" fmla="*/ 306429 w 1488922"/>
              <a:gd name="connsiteY35" fmla="*/ 167047 h 1483343"/>
              <a:gd name="connsiteX36" fmla="*/ 430226 w 1488922"/>
              <a:gd name="connsiteY36" fmla="*/ 90400 h 1483343"/>
              <a:gd name="connsiteX37" fmla="*/ 541593 w 1488922"/>
              <a:gd name="connsiteY37" fmla="*/ 47262 h 1483343"/>
              <a:gd name="connsiteX38" fmla="*/ 684720 w 1488922"/>
              <a:gd name="connsiteY38" fmla="*/ 20507 h 1483343"/>
              <a:gd name="connsiteX39" fmla="*/ 804155 w 1488922"/>
              <a:gd name="connsiteY39" fmla="*/ 20507 h 14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8922" h="1483343">
                <a:moveTo>
                  <a:pt x="804184" y="20507"/>
                </a:moveTo>
                <a:lnTo>
                  <a:pt x="804184" y="20507"/>
                </a:lnTo>
                <a:cubicBezTo>
                  <a:pt x="850254" y="-15336"/>
                  <a:pt x="917302" y="-2805"/>
                  <a:pt x="947310" y="47262"/>
                </a:cubicBezTo>
                <a:cubicBezTo>
                  <a:pt x="970184" y="85426"/>
                  <a:pt x="1016050" y="103194"/>
                  <a:pt x="1058677" y="90400"/>
                </a:cubicBezTo>
                <a:lnTo>
                  <a:pt x="1058677" y="90400"/>
                </a:lnTo>
                <a:cubicBezTo>
                  <a:pt x="1114580" y="73624"/>
                  <a:pt x="1172569" y="109526"/>
                  <a:pt x="1182474" y="167047"/>
                </a:cubicBezTo>
                <a:cubicBezTo>
                  <a:pt x="1190016" y="210900"/>
                  <a:pt x="1226370" y="244045"/>
                  <a:pt x="1270734" y="247517"/>
                </a:cubicBezTo>
                <a:cubicBezTo>
                  <a:pt x="1328926" y="252068"/>
                  <a:pt x="1370036" y="306497"/>
                  <a:pt x="1358482" y="363713"/>
                </a:cubicBezTo>
                <a:cubicBezTo>
                  <a:pt x="1349671" y="407332"/>
                  <a:pt x="1371597" y="451360"/>
                  <a:pt x="1411715" y="470616"/>
                </a:cubicBezTo>
                <a:cubicBezTo>
                  <a:pt x="1464335" y="495883"/>
                  <a:pt x="1483009" y="561487"/>
                  <a:pt x="1451571" y="610665"/>
                </a:cubicBezTo>
                <a:cubicBezTo>
                  <a:pt x="1427602" y="648157"/>
                  <a:pt x="1432139" y="697130"/>
                  <a:pt x="1462585" y="729589"/>
                </a:cubicBezTo>
                <a:cubicBezTo>
                  <a:pt x="1502528" y="772157"/>
                  <a:pt x="1496240" y="840066"/>
                  <a:pt x="1449149" y="874568"/>
                </a:cubicBezTo>
                <a:cubicBezTo>
                  <a:pt x="1413247" y="900871"/>
                  <a:pt x="1399797" y="948181"/>
                  <a:pt x="1416471" y="989436"/>
                </a:cubicBezTo>
                <a:cubicBezTo>
                  <a:pt x="1438339" y="1043559"/>
                  <a:pt x="1407937" y="1104611"/>
                  <a:pt x="1351568" y="1119769"/>
                </a:cubicBezTo>
                <a:lnTo>
                  <a:pt x="1351568" y="1119769"/>
                </a:lnTo>
                <a:cubicBezTo>
                  <a:pt x="1308590" y="1131323"/>
                  <a:pt x="1278947" y="1170580"/>
                  <a:pt x="1279589" y="1215074"/>
                </a:cubicBezTo>
                <a:cubicBezTo>
                  <a:pt x="1280435" y="1273442"/>
                  <a:pt x="1230017" y="1319396"/>
                  <a:pt x="1171985" y="1313166"/>
                </a:cubicBezTo>
                <a:cubicBezTo>
                  <a:pt x="1127739" y="1308425"/>
                  <a:pt x="1085914" y="1334320"/>
                  <a:pt x="1070436" y="1376042"/>
                </a:cubicBezTo>
                <a:cubicBezTo>
                  <a:pt x="1050143" y="1430763"/>
                  <a:pt x="986538" y="1455403"/>
                  <a:pt x="934662" y="1428633"/>
                </a:cubicBezTo>
                <a:lnTo>
                  <a:pt x="934662" y="1428633"/>
                </a:lnTo>
                <a:cubicBezTo>
                  <a:pt x="895113" y="1408224"/>
                  <a:pt x="846767" y="1417269"/>
                  <a:pt x="817269" y="1450574"/>
                </a:cubicBezTo>
                <a:cubicBezTo>
                  <a:pt x="778567" y="1494266"/>
                  <a:pt x="710366" y="1494266"/>
                  <a:pt x="671663" y="1450574"/>
                </a:cubicBezTo>
                <a:cubicBezTo>
                  <a:pt x="642166" y="1417254"/>
                  <a:pt x="593805" y="1408224"/>
                  <a:pt x="554256" y="1428633"/>
                </a:cubicBezTo>
                <a:cubicBezTo>
                  <a:pt x="502395" y="1455403"/>
                  <a:pt x="438789" y="1430763"/>
                  <a:pt x="418482" y="1376042"/>
                </a:cubicBezTo>
                <a:cubicBezTo>
                  <a:pt x="403004" y="1334320"/>
                  <a:pt x="361194" y="1308425"/>
                  <a:pt x="316933" y="1313166"/>
                </a:cubicBezTo>
                <a:cubicBezTo>
                  <a:pt x="258900" y="1319396"/>
                  <a:pt x="208483" y="1273442"/>
                  <a:pt x="209329" y="1215074"/>
                </a:cubicBezTo>
                <a:cubicBezTo>
                  <a:pt x="209971" y="1170580"/>
                  <a:pt x="180328" y="1131323"/>
                  <a:pt x="137350" y="1119769"/>
                </a:cubicBezTo>
                <a:cubicBezTo>
                  <a:pt x="80981" y="1104611"/>
                  <a:pt x="50579" y="1043545"/>
                  <a:pt x="72447" y="989436"/>
                </a:cubicBezTo>
                <a:cubicBezTo>
                  <a:pt x="89121" y="948181"/>
                  <a:pt x="75656" y="900871"/>
                  <a:pt x="39769" y="874568"/>
                </a:cubicBezTo>
                <a:lnTo>
                  <a:pt x="39769" y="874568"/>
                </a:lnTo>
                <a:cubicBezTo>
                  <a:pt x="-7308" y="840066"/>
                  <a:pt x="-13610" y="772157"/>
                  <a:pt x="26333" y="729589"/>
                </a:cubicBezTo>
                <a:cubicBezTo>
                  <a:pt x="56779" y="697144"/>
                  <a:pt x="61316" y="648157"/>
                  <a:pt x="37347" y="610665"/>
                </a:cubicBezTo>
                <a:cubicBezTo>
                  <a:pt x="5909" y="561487"/>
                  <a:pt x="24568" y="495883"/>
                  <a:pt x="77188" y="470616"/>
                </a:cubicBezTo>
                <a:cubicBezTo>
                  <a:pt x="117306" y="451360"/>
                  <a:pt x="139232" y="407332"/>
                  <a:pt x="130421" y="363713"/>
                </a:cubicBezTo>
                <a:cubicBezTo>
                  <a:pt x="118867" y="306497"/>
                  <a:pt x="159977" y="252068"/>
                  <a:pt x="218170" y="247517"/>
                </a:cubicBezTo>
                <a:cubicBezTo>
                  <a:pt x="262533" y="244045"/>
                  <a:pt x="298887" y="210915"/>
                  <a:pt x="306429" y="167047"/>
                </a:cubicBezTo>
                <a:cubicBezTo>
                  <a:pt x="316320" y="109526"/>
                  <a:pt x="374324" y="73609"/>
                  <a:pt x="430226" y="90400"/>
                </a:cubicBezTo>
                <a:cubicBezTo>
                  <a:pt x="472853" y="103194"/>
                  <a:pt x="518719" y="85426"/>
                  <a:pt x="541593" y="47262"/>
                </a:cubicBezTo>
                <a:cubicBezTo>
                  <a:pt x="571602" y="-2805"/>
                  <a:pt x="638650" y="-15336"/>
                  <a:pt x="684720" y="20507"/>
                </a:cubicBezTo>
                <a:cubicBezTo>
                  <a:pt x="719834" y="47831"/>
                  <a:pt x="769026" y="47831"/>
                  <a:pt x="804155" y="20507"/>
                </a:cubicBezTo>
              </a:path>
            </a:pathLst>
          </a:custGeom>
          <a:solidFill>
            <a:srgbClr val="D7DC46"/>
          </a:solidFill>
          <a:ln w="1455" cap="flat">
            <a:solidFill>
              <a:srgbClr val="D7DC46"/>
            </a:solidFill>
            <a:prstDash val="solid"/>
            <a:miter/>
          </a:ln>
        </p:spPr>
        <p:txBody>
          <a:bodyPr lIns="0" tIns="0" rIns="0" bIns="0" rtlCol="0" anchor="ctr"/>
          <a:lstStyle/>
          <a:p>
            <a:pPr algn="ctr" defTabSz="530612"/>
            <a:r>
              <a:rPr lang="en-GB" sz="1044" b="1" dirty="0">
                <a:solidFill>
                  <a:srgbClr val="FFFFFF"/>
                </a:solidFill>
                <a:latin typeface="Calibri" panose="020F0502020204030204"/>
              </a:rPr>
              <a:t>-3,1 %</a:t>
            </a:r>
          </a:p>
        </p:txBody>
      </p:sp>
      <p:sp>
        <p:nvSpPr>
          <p:cNvPr id="20" name="Grafik 6">
            <a:extLst>
              <a:ext uri="{FF2B5EF4-FFF2-40B4-BE49-F238E27FC236}">
                <a16:creationId xmlns:a16="http://schemas.microsoft.com/office/drawing/2014/main" id="{FA4B228D-2886-EFFE-BADE-1FA8CAB4DD9F}"/>
              </a:ext>
            </a:extLst>
          </p:cNvPr>
          <p:cNvSpPr/>
          <p:nvPr>
            <p:custDataLst>
              <p:tags r:id="rId4"/>
            </p:custDataLst>
          </p:nvPr>
        </p:nvSpPr>
        <p:spPr>
          <a:xfrm flipH="1">
            <a:off x="1684393" y="3378932"/>
            <a:ext cx="395256" cy="383097"/>
          </a:xfrm>
          <a:custGeom>
            <a:avLst/>
            <a:gdLst>
              <a:gd name="connsiteX0" fmla="*/ 804184 w 1488922"/>
              <a:gd name="connsiteY0" fmla="*/ 20507 h 1483343"/>
              <a:gd name="connsiteX1" fmla="*/ 804184 w 1488922"/>
              <a:gd name="connsiteY1" fmla="*/ 20507 h 1483343"/>
              <a:gd name="connsiteX2" fmla="*/ 947310 w 1488922"/>
              <a:gd name="connsiteY2" fmla="*/ 47262 h 1483343"/>
              <a:gd name="connsiteX3" fmla="*/ 1058677 w 1488922"/>
              <a:gd name="connsiteY3" fmla="*/ 90400 h 1483343"/>
              <a:gd name="connsiteX4" fmla="*/ 1058677 w 1488922"/>
              <a:gd name="connsiteY4" fmla="*/ 90400 h 1483343"/>
              <a:gd name="connsiteX5" fmla="*/ 1182474 w 1488922"/>
              <a:gd name="connsiteY5" fmla="*/ 167047 h 1483343"/>
              <a:gd name="connsiteX6" fmla="*/ 1270734 w 1488922"/>
              <a:gd name="connsiteY6" fmla="*/ 247517 h 1483343"/>
              <a:gd name="connsiteX7" fmla="*/ 1358482 w 1488922"/>
              <a:gd name="connsiteY7" fmla="*/ 363713 h 1483343"/>
              <a:gd name="connsiteX8" fmla="*/ 1411715 w 1488922"/>
              <a:gd name="connsiteY8" fmla="*/ 470616 h 1483343"/>
              <a:gd name="connsiteX9" fmla="*/ 1451571 w 1488922"/>
              <a:gd name="connsiteY9" fmla="*/ 610665 h 1483343"/>
              <a:gd name="connsiteX10" fmla="*/ 1462585 w 1488922"/>
              <a:gd name="connsiteY10" fmla="*/ 729589 h 1483343"/>
              <a:gd name="connsiteX11" fmla="*/ 1449149 w 1488922"/>
              <a:gd name="connsiteY11" fmla="*/ 874568 h 1483343"/>
              <a:gd name="connsiteX12" fmla="*/ 1416471 w 1488922"/>
              <a:gd name="connsiteY12" fmla="*/ 989436 h 1483343"/>
              <a:gd name="connsiteX13" fmla="*/ 1351568 w 1488922"/>
              <a:gd name="connsiteY13" fmla="*/ 1119769 h 1483343"/>
              <a:gd name="connsiteX14" fmla="*/ 1351568 w 1488922"/>
              <a:gd name="connsiteY14" fmla="*/ 1119769 h 1483343"/>
              <a:gd name="connsiteX15" fmla="*/ 1279589 w 1488922"/>
              <a:gd name="connsiteY15" fmla="*/ 1215074 h 1483343"/>
              <a:gd name="connsiteX16" fmla="*/ 1171985 w 1488922"/>
              <a:gd name="connsiteY16" fmla="*/ 1313166 h 1483343"/>
              <a:gd name="connsiteX17" fmla="*/ 1070436 w 1488922"/>
              <a:gd name="connsiteY17" fmla="*/ 1376042 h 1483343"/>
              <a:gd name="connsiteX18" fmla="*/ 934662 w 1488922"/>
              <a:gd name="connsiteY18" fmla="*/ 1428633 h 1483343"/>
              <a:gd name="connsiteX19" fmla="*/ 934662 w 1488922"/>
              <a:gd name="connsiteY19" fmla="*/ 1428633 h 1483343"/>
              <a:gd name="connsiteX20" fmla="*/ 817269 w 1488922"/>
              <a:gd name="connsiteY20" fmla="*/ 1450574 h 1483343"/>
              <a:gd name="connsiteX21" fmla="*/ 671663 w 1488922"/>
              <a:gd name="connsiteY21" fmla="*/ 1450574 h 1483343"/>
              <a:gd name="connsiteX22" fmla="*/ 554256 w 1488922"/>
              <a:gd name="connsiteY22" fmla="*/ 1428633 h 1483343"/>
              <a:gd name="connsiteX23" fmla="*/ 418482 w 1488922"/>
              <a:gd name="connsiteY23" fmla="*/ 1376042 h 1483343"/>
              <a:gd name="connsiteX24" fmla="*/ 316933 w 1488922"/>
              <a:gd name="connsiteY24" fmla="*/ 1313166 h 1483343"/>
              <a:gd name="connsiteX25" fmla="*/ 209329 w 1488922"/>
              <a:gd name="connsiteY25" fmla="*/ 1215074 h 1483343"/>
              <a:gd name="connsiteX26" fmla="*/ 137350 w 1488922"/>
              <a:gd name="connsiteY26" fmla="*/ 1119769 h 1483343"/>
              <a:gd name="connsiteX27" fmla="*/ 72447 w 1488922"/>
              <a:gd name="connsiteY27" fmla="*/ 989436 h 1483343"/>
              <a:gd name="connsiteX28" fmla="*/ 39769 w 1488922"/>
              <a:gd name="connsiteY28" fmla="*/ 874568 h 1483343"/>
              <a:gd name="connsiteX29" fmla="*/ 39769 w 1488922"/>
              <a:gd name="connsiteY29" fmla="*/ 874568 h 1483343"/>
              <a:gd name="connsiteX30" fmla="*/ 26333 w 1488922"/>
              <a:gd name="connsiteY30" fmla="*/ 729589 h 1483343"/>
              <a:gd name="connsiteX31" fmla="*/ 37347 w 1488922"/>
              <a:gd name="connsiteY31" fmla="*/ 610665 h 1483343"/>
              <a:gd name="connsiteX32" fmla="*/ 77188 w 1488922"/>
              <a:gd name="connsiteY32" fmla="*/ 470616 h 1483343"/>
              <a:gd name="connsiteX33" fmla="*/ 130421 w 1488922"/>
              <a:gd name="connsiteY33" fmla="*/ 363713 h 1483343"/>
              <a:gd name="connsiteX34" fmla="*/ 218170 w 1488922"/>
              <a:gd name="connsiteY34" fmla="*/ 247517 h 1483343"/>
              <a:gd name="connsiteX35" fmla="*/ 306429 w 1488922"/>
              <a:gd name="connsiteY35" fmla="*/ 167047 h 1483343"/>
              <a:gd name="connsiteX36" fmla="*/ 430226 w 1488922"/>
              <a:gd name="connsiteY36" fmla="*/ 90400 h 1483343"/>
              <a:gd name="connsiteX37" fmla="*/ 541593 w 1488922"/>
              <a:gd name="connsiteY37" fmla="*/ 47262 h 1483343"/>
              <a:gd name="connsiteX38" fmla="*/ 684720 w 1488922"/>
              <a:gd name="connsiteY38" fmla="*/ 20507 h 1483343"/>
              <a:gd name="connsiteX39" fmla="*/ 804155 w 1488922"/>
              <a:gd name="connsiteY39" fmla="*/ 20507 h 14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8922" h="1483343">
                <a:moveTo>
                  <a:pt x="804184" y="20507"/>
                </a:moveTo>
                <a:lnTo>
                  <a:pt x="804184" y="20507"/>
                </a:lnTo>
                <a:cubicBezTo>
                  <a:pt x="850254" y="-15336"/>
                  <a:pt x="917302" y="-2805"/>
                  <a:pt x="947310" y="47262"/>
                </a:cubicBezTo>
                <a:cubicBezTo>
                  <a:pt x="970184" y="85426"/>
                  <a:pt x="1016050" y="103194"/>
                  <a:pt x="1058677" y="90400"/>
                </a:cubicBezTo>
                <a:lnTo>
                  <a:pt x="1058677" y="90400"/>
                </a:lnTo>
                <a:cubicBezTo>
                  <a:pt x="1114580" y="73624"/>
                  <a:pt x="1172569" y="109526"/>
                  <a:pt x="1182474" y="167047"/>
                </a:cubicBezTo>
                <a:cubicBezTo>
                  <a:pt x="1190016" y="210900"/>
                  <a:pt x="1226370" y="244045"/>
                  <a:pt x="1270734" y="247517"/>
                </a:cubicBezTo>
                <a:cubicBezTo>
                  <a:pt x="1328926" y="252068"/>
                  <a:pt x="1370036" y="306497"/>
                  <a:pt x="1358482" y="363713"/>
                </a:cubicBezTo>
                <a:cubicBezTo>
                  <a:pt x="1349671" y="407332"/>
                  <a:pt x="1371597" y="451360"/>
                  <a:pt x="1411715" y="470616"/>
                </a:cubicBezTo>
                <a:cubicBezTo>
                  <a:pt x="1464335" y="495883"/>
                  <a:pt x="1483009" y="561487"/>
                  <a:pt x="1451571" y="610665"/>
                </a:cubicBezTo>
                <a:cubicBezTo>
                  <a:pt x="1427602" y="648157"/>
                  <a:pt x="1432139" y="697130"/>
                  <a:pt x="1462585" y="729589"/>
                </a:cubicBezTo>
                <a:cubicBezTo>
                  <a:pt x="1502528" y="772157"/>
                  <a:pt x="1496240" y="840066"/>
                  <a:pt x="1449149" y="874568"/>
                </a:cubicBezTo>
                <a:cubicBezTo>
                  <a:pt x="1413247" y="900871"/>
                  <a:pt x="1399797" y="948181"/>
                  <a:pt x="1416471" y="989436"/>
                </a:cubicBezTo>
                <a:cubicBezTo>
                  <a:pt x="1438339" y="1043559"/>
                  <a:pt x="1407937" y="1104611"/>
                  <a:pt x="1351568" y="1119769"/>
                </a:cubicBezTo>
                <a:lnTo>
                  <a:pt x="1351568" y="1119769"/>
                </a:lnTo>
                <a:cubicBezTo>
                  <a:pt x="1308590" y="1131323"/>
                  <a:pt x="1278947" y="1170580"/>
                  <a:pt x="1279589" y="1215074"/>
                </a:cubicBezTo>
                <a:cubicBezTo>
                  <a:pt x="1280435" y="1273442"/>
                  <a:pt x="1230017" y="1319396"/>
                  <a:pt x="1171985" y="1313166"/>
                </a:cubicBezTo>
                <a:cubicBezTo>
                  <a:pt x="1127739" y="1308425"/>
                  <a:pt x="1085914" y="1334320"/>
                  <a:pt x="1070436" y="1376042"/>
                </a:cubicBezTo>
                <a:cubicBezTo>
                  <a:pt x="1050143" y="1430763"/>
                  <a:pt x="986538" y="1455403"/>
                  <a:pt x="934662" y="1428633"/>
                </a:cubicBezTo>
                <a:lnTo>
                  <a:pt x="934662" y="1428633"/>
                </a:lnTo>
                <a:cubicBezTo>
                  <a:pt x="895113" y="1408224"/>
                  <a:pt x="846767" y="1417269"/>
                  <a:pt x="817269" y="1450574"/>
                </a:cubicBezTo>
                <a:cubicBezTo>
                  <a:pt x="778567" y="1494266"/>
                  <a:pt x="710366" y="1494266"/>
                  <a:pt x="671663" y="1450574"/>
                </a:cubicBezTo>
                <a:cubicBezTo>
                  <a:pt x="642166" y="1417254"/>
                  <a:pt x="593805" y="1408224"/>
                  <a:pt x="554256" y="1428633"/>
                </a:cubicBezTo>
                <a:cubicBezTo>
                  <a:pt x="502395" y="1455403"/>
                  <a:pt x="438789" y="1430763"/>
                  <a:pt x="418482" y="1376042"/>
                </a:cubicBezTo>
                <a:cubicBezTo>
                  <a:pt x="403004" y="1334320"/>
                  <a:pt x="361194" y="1308425"/>
                  <a:pt x="316933" y="1313166"/>
                </a:cubicBezTo>
                <a:cubicBezTo>
                  <a:pt x="258900" y="1319396"/>
                  <a:pt x="208483" y="1273442"/>
                  <a:pt x="209329" y="1215074"/>
                </a:cubicBezTo>
                <a:cubicBezTo>
                  <a:pt x="209971" y="1170580"/>
                  <a:pt x="180328" y="1131323"/>
                  <a:pt x="137350" y="1119769"/>
                </a:cubicBezTo>
                <a:cubicBezTo>
                  <a:pt x="80981" y="1104611"/>
                  <a:pt x="50579" y="1043545"/>
                  <a:pt x="72447" y="989436"/>
                </a:cubicBezTo>
                <a:cubicBezTo>
                  <a:pt x="89121" y="948181"/>
                  <a:pt x="75656" y="900871"/>
                  <a:pt x="39769" y="874568"/>
                </a:cubicBezTo>
                <a:lnTo>
                  <a:pt x="39769" y="874568"/>
                </a:lnTo>
                <a:cubicBezTo>
                  <a:pt x="-7308" y="840066"/>
                  <a:pt x="-13610" y="772157"/>
                  <a:pt x="26333" y="729589"/>
                </a:cubicBezTo>
                <a:cubicBezTo>
                  <a:pt x="56779" y="697144"/>
                  <a:pt x="61316" y="648157"/>
                  <a:pt x="37347" y="610665"/>
                </a:cubicBezTo>
                <a:cubicBezTo>
                  <a:pt x="5909" y="561487"/>
                  <a:pt x="24568" y="495883"/>
                  <a:pt x="77188" y="470616"/>
                </a:cubicBezTo>
                <a:cubicBezTo>
                  <a:pt x="117306" y="451360"/>
                  <a:pt x="139232" y="407332"/>
                  <a:pt x="130421" y="363713"/>
                </a:cubicBezTo>
                <a:cubicBezTo>
                  <a:pt x="118867" y="306497"/>
                  <a:pt x="159977" y="252068"/>
                  <a:pt x="218170" y="247517"/>
                </a:cubicBezTo>
                <a:cubicBezTo>
                  <a:pt x="262533" y="244045"/>
                  <a:pt x="298887" y="210915"/>
                  <a:pt x="306429" y="167047"/>
                </a:cubicBezTo>
                <a:cubicBezTo>
                  <a:pt x="316320" y="109526"/>
                  <a:pt x="374324" y="73609"/>
                  <a:pt x="430226" y="90400"/>
                </a:cubicBezTo>
                <a:cubicBezTo>
                  <a:pt x="472853" y="103194"/>
                  <a:pt x="518719" y="85426"/>
                  <a:pt x="541593" y="47262"/>
                </a:cubicBezTo>
                <a:cubicBezTo>
                  <a:pt x="571602" y="-2805"/>
                  <a:pt x="638650" y="-15336"/>
                  <a:pt x="684720" y="20507"/>
                </a:cubicBezTo>
                <a:cubicBezTo>
                  <a:pt x="719834" y="47831"/>
                  <a:pt x="769026" y="47831"/>
                  <a:pt x="804155" y="20507"/>
                </a:cubicBezTo>
              </a:path>
            </a:pathLst>
          </a:custGeom>
          <a:solidFill>
            <a:srgbClr val="EA5B0C"/>
          </a:solidFill>
          <a:ln w="1455" cap="flat">
            <a:noFill/>
            <a:prstDash val="solid"/>
            <a:miter/>
          </a:ln>
        </p:spPr>
        <p:txBody>
          <a:bodyPr lIns="0" tIns="0" rIns="0" bIns="0" rtlCol="0" anchor="ctr"/>
          <a:lstStyle/>
          <a:p>
            <a:pPr algn="ctr" defTabSz="530612"/>
            <a:r>
              <a:rPr lang="en-GB" sz="1044" b="1" dirty="0">
                <a:solidFill>
                  <a:srgbClr val="FFFFFF"/>
                </a:solidFill>
                <a:latin typeface="Calibri" panose="020F0502020204030204"/>
              </a:rPr>
              <a:t>-5,1 %</a:t>
            </a:r>
          </a:p>
        </p:txBody>
      </p:sp>
      <p:grpSp>
        <p:nvGrpSpPr>
          <p:cNvPr id="4" name="Grafik 48">
            <a:extLst>
              <a:ext uri="{FF2B5EF4-FFF2-40B4-BE49-F238E27FC236}">
                <a16:creationId xmlns:a16="http://schemas.microsoft.com/office/drawing/2014/main" id="{E5A317AA-73C1-27F9-1DC2-A94C32E0B643}"/>
              </a:ext>
            </a:extLst>
          </p:cNvPr>
          <p:cNvGrpSpPr/>
          <p:nvPr/>
        </p:nvGrpSpPr>
        <p:grpSpPr>
          <a:xfrm>
            <a:off x="6837141" y="3258855"/>
            <a:ext cx="155420" cy="181521"/>
            <a:chOff x="3277009" y="3930400"/>
            <a:chExt cx="540000" cy="540000"/>
          </a:xfrm>
          <a:solidFill>
            <a:srgbClr val="009252"/>
          </a:solidFill>
        </p:grpSpPr>
        <p:grpSp>
          <p:nvGrpSpPr>
            <p:cNvPr id="7" name="Grafik 48">
              <a:extLst>
                <a:ext uri="{FF2B5EF4-FFF2-40B4-BE49-F238E27FC236}">
                  <a16:creationId xmlns:a16="http://schemas.microsoft.com/office/drawing/2014/main" id="{3E93EF51-C8E0-D7A7-BFAB-8E687D52C60C}"/>
                </a:ext>
              </a:extLst>
            </p:cNvPr>
            <p:cNvGrpSpPr/>
            <p:nvPr/>
          </p:nvGrpSpPr>
          <p:grpSpPr>
            <a:xfrm>
              <a:off x="3277009" y="3930400"/>
              <a:ext cx="469647" cy="539049"/>
              <a:chOff x="3277009" y="3930400"/>
              <a:chExt cx="469647" cy="539049"/>
            </a:xfrm>
            <a:grpFill/>
          </p:grpSpPr>
          <p:grpSp>
            <p:nvGrpSpPr>
              <p:cNvPr id="14" name="Grafik 48">
                <a:extLst>
                  <a:ext uri="{FF2B5EF4-FFF2-40B4-BE49-F238E27FC236}">
                    <a16:creationId xmlns:a16="http://schemas.microsoft.com/office/drawing/2014/main" id="{384D93EE-B21B-6123-E5A9-A16687D60441}"/>
                  </a:ext>
                </a:extLst>
              </p:cNvPr>
              <p:cNvGrpSpPr/>
              <p:nvPr/>
            </p:nvGrpSpPr>
            <p:grpSpPr>
              <a:xfrm>
                <a:off x="3346410" y="3930400"/>
                <a:ext cx="400246" cy="539049"/>
                <a:chOff x="3346410" y="3930400"/>
                <a:chExt cx="400246" cy="539049"/>
              </a:xfrm>
              <a:grpFill/>
            </p:grpSpPr>
            <p:sp>
              <p:nvSpPr>
                <p:cNvPr id="15" name="Freihandform: Form 14">
                  <a:extLst>
                    <a:ext uri="{FF2B5EF4-FFF2-40B4-BE49-F238E27FC236}">
                      <a16:creationId xmlns:a16="http://schemas.microsoft.com/office/drawing/2014/main" id="{15F7A62B-DFFB-3AE5-7B52-7C335022AC8D}"/>
                    </a:ext>
                  </a:extLst>
                </p:cNvPr>
                <p:cNvSpPr/>
                <p:nvPr/>
              </p:nvSpPr>
              <p:spPr>
                <a:xfrm>
                  <a:off x="3461445" y="3930400"/>
                  <a:ext cx="285211" cy="539049"/>
                </a:xfrm>
                <a:custGeom>
                  <a:avLst/>
                  <a:gdLst>
                    <a:gd name="connsiteX0" fmla="*/ 2472 w 285211"/>
                    <a:gd name="connsiteY0" fmla="*/ 0 h 539049"/>
                    <a:gd name="connsiteX1" fmla="*/ 221134 w 285211"/>
                    <a:gd name="connsiteY1" fmla="*/ 266768 h 539049"/>
                    <a:gd name="connsiteX2" fmla="*/ 0 w 285211"/>
                    <a:gd name="connsiteY2" fmla="*/ 539049 h 539049"/>
                    <a:gd name="connsiteX3" fmla="*/ 64077 w 285211"/>
                    <a:gd name="connsiteY3" fmla="*/ 539049 h 539049"/>
                    <a:gd name="connsiteX4" fmla="*/ 285211 w 285211"/>
                    <a:gd name="connsiteY4" fmla="*/ 266768 h 539049"/>
                    <a:gd name="connsiteX5" fmla="*/ 66549 w 285211"/>
                    <a:gd name="connsiteY5" fmla="*/ 0 h 539049"/>
                    <a:gd name="connsiteX6" fmla="*/ 2472 w 285211"/>
                    <a:gd name="connsiteY6" fmla="*/ 0 h 53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211" h="539049">
                      <a:moveTo>
                        <a:pt x="2472" y="0"/>
                      </a:moveTo>
                      <a:lnTo>
                        <a:pt x="221134" y="266768"/>
                      </a:lnTo>
                      <a:lnTo>
                        <a:pt x="0" y="539049"/>
                      </a:lnTo>
                      <a:lnTo>
                        <a:pt x="64077" y="539049"/>
                      </a:lnTo>
                      <a:lnTo>
                        <a:pt x="285211" y="266768"/>
                      </a:lnTo>
                      <a:lnTo>
                        <a:pt x="66549" y="0"/>
                      </a:lnTo>
                      <a:lnTo>
                        <a:pt x="2472" y="0"/>
                      </a:lnTo>
                      <a:close/>
                    </a:path>
                  </a:pathLst>
                </a:custGeom>
                <a:grp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6" name="Freihandform: Form 15">
                  <a:extLst>
                    <a:ext uri="{FF2B5EF4-FFF2-40B4-BE49-F238E27FC236}">
                      <a16:creationId xmlns:a16="http://schemas.microsoft.com/office/drawing/2014/main" id="{F91CB66D-10AA-E06C-5069-F2A9CF2457D2}"/>
                    </a:ext>
                  </a:extLst>
                </p:cNvPr>
                <p:cNvSpPr/>
                <p:nvPr/>
              </p:nvSpPr>
              <p:spPr>
                <a:xfrm>
                  <a:off x="3346410" y="4015963"/>
                  <a:ext cx="212387" cy="367922"/>
                </a:xfrm>
                <a:custGeom>
                  <a:avLst/>
                  <a:gdLst>
                    <a:gd name="connsiteX0" fmla="*/ 1521 w 212387"/>
                    <a:gd name="connsiteY0" fmla="*/ 0 h 367922"/>
                    <a:gd name="connsiteX1" fmla="*/ 150972 w 212387"/>
                    <a:gd name="connsiteY1" fmla="*/ 182155 h 367922"/>
                    <a:gd name="connsiteX2" fmla="*/ 0 w 212387"/>
                    <a:gd name="connsiteY2" fmla="*/ 367923 h 367922"/>
                    <a:gd name="connsiteX3" fmla="*/ 61416 w 212387"/>
                    <a:gd name="connsiteY3" fmla="*/ 367923 h 367922"/>
                    <a:gd name="connsiteX4" fmla="*/ 212387 w 212387"/>
                    <a:gd name="connsiteY4" fmla="*/ 182155 h 367922"/>
                    <a:gd name="connsiteX5" fmla="*/ 63127 w 212387"/>
                    <a:gd name="connsiteY5" fmla="*/ 0 h 367922"/>
                    <a:gd name="connsiteX6" fmla="*/ 1521 w 212387"/>
                    <a:gd name="connsiteY6" fmla="*/ 0 h 36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387" h="367922">
                      <a:moveTo>
                        <a:pt x="1521" y="0"/>
                      </a:moveTo>
                      <a:lnTo>
                        <a:pt x="150972" y="182155"/>
                      </a:lnTo>
                      <a:lnTo>
                        <a:pt x="0" y="367923"/>
                      </a:lnTo>
                      <a:lnTo>
                        <a:pt x="61416" y="367923"/>
                      </a:lnTo>
                      <a:lnTo>
                        <a:pt x="212387" y="182155"/>
                      </a:lnTo>
                      <a:lnTo>
                        <a:pt x="63127" y="0"/>
                      </a:lnTo>
                      <a:lnTo>
                        <a:pt x="1521" y="0"/>
                      </a:lnTo>
                      <a:close/>
                    </a:path>
                  </a:pathLst>
                </a:custGeom>
                <a:grpFill/>
                <a:ln w="1878" cap="flat">
                  <a:solidFill>
                    <a:srgbClr val="009252"/>
                  </a:solid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
        <p:nvSpPr>
          <p:cNvPr id="17" name="Textfeld 16">
            <a:extLst>
              <a:ext uri="{FF2B5EF4-FFF2-40B4-BE49-F238E27FC236}">
                <a16:creationId xmlns:a16="http://schemas.microsoft.com/office/drawing/2014/main" id="{F83FB46F-56BE-1A33-5F23-D67DDB403131}"/>
              </a:ext>
            </a:extLst>
          </p:cNvPr>
          <p:cNvSpPr txBox="1"/>
          <p:nvPr/>
        </p:nvSpPr>
        <p:spPr>
          <a:xfrm>
            <a:off x="6914851" y="3149266"/>
            <a:ext cx="2805219" cy="2056973"/>
          </a:xfrm>
          <a:prstGeom prst="rect">
            <a:avLst/>
          </a:prstGeom>
          <a:noFill/>
        </p:spPr>
        <p:txBody>
          <a:bodyPr wrap="square" rtlCol="0">
            <a:spAutoFit/>
          </a:bodyPr>
          <a:lstStyle/>
          <a:p>
            <a:pPr defTabSz="530612"/>
            <a:r>
              <a:rPr lang="en-GB" sz="1857" b="1" dirty="0">
                <a:solidFill>
                  <a:srgbClr val="009252"/>
                </a:solidFill>
                <a:latin typeface="Calibri" panose="020F0502020204030204"/>
              </a:rPr>
              <a:t>Despite a sharp decline in revenue, we were able to significantly improve the financial result while maintaining high performance!</a:t>
            </a:r>
          </a:p>
          <a:p>
            <a:pPr defTabSz="530612"/>
            <a:endParaRPr lang="en-GB" sz="1624" dirty="0">
              <a:solidFill>
                <a:srgbClr val="000000"/>
              </a:solidFill>
              <a:latin typeface="Calibri" panose="020F0502020204030204"/>
            </a:endParaRPr>
          </a:p>
        </p:txBody>
      </p:sp>
      <p:pic>
        <p:nvPicPr>
          <p:cNvPr id="18" name="Grafik 17">
            <a:extLst>
              <a:ext uri="{FF2B5EF4-FFF2-40B4-BE49-F238E27FC236}">
                <a16:creationId xmlns:a16="http://schemas.microsoft.com/office/drawing/2014/main" id="{5C724570-1FBF-6031-62F0-F6625336EFB9}"/>
              </a:ext>
            </a:extLst>
          </p:cNvPr>
          <p:cNvPicPr>
            <a:picLocks noChangeAspect="1"/>
          </p:cNvPicPr>
          <p:nvPr/>
        </p:nvPicPr>
        <p:blipFill>
          <a:blip r:embed="rId8"/>
          <a:stretch>
            <a:fillRect/>
          </a:stretch>
        </p:blipFill>
        <p:spPr>
          <a:xfrm>
            <a:off x="8853237" y="4197057"/>
            <a:ext cx="660845" cy="660845"/>
          </a:xfrm>
          <a:prstGeom prst="rect">
            <a:avLst/>
          </a:prstGeom>
        </p:spPr>
      </p:pic>
      <p:sp>
        <p:nvSpPr>
          <p:cNvPr id="21" name="Textplatzhalter 3">
            <a:extLst>
              <a:ext uri="{FF2B5EF4-FFF2-40B4-BE49-F238E27FC236}">
                <a16:creationId xmlns:a16="http://schemas.microsoft.com/office/drawing/2014/main" id="{04BBBC6B-032F-9C6C-D115-3693E4D799DC}"/>
              </a:ext>
            </a:extLst>
          </p:cNvPr>
          <p:cNvSpPr>
            <a:spLocks noGrp="1"/>
          </p:cNvSpPr>
          <p:nvPr>
            <p:ph type="body" sz="quarter" idx="10"/>
          </p:nvPr>
        </p:nvSpPr>
        <p:spPr>
          <a:xfrm>
            <a:off x="687634" y="5359939"/>
            <a:ext cx="1607097" cy="173175"/>
          </a:xfrm>
        </p:spPr>
        <p:txBody>
          <a:bodyPr/>
          <a:lstStyle/>
          <a:p>
            <a:r>
              <a:rPr lang="en-GB" sz="926" dirty="0"/>
              <a:t>Budget versus actual result, 2025</a:t>
            </a:r>
          </a:p>
        </p:txBody>
      </p:sp>
    </p:spTree>
    <p:extLst>
      <p:ext uri="{BB962C8B-B14F-4D97-AF65-F5344CB8AC3E}">
        <p14:creationId xmlns:p14="http://schemas.microsoft.com/office/powerpoint/2010/main" val="216810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AFEF4-8097-8126-3881-736BCED50C9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63D434-7EA5-2AB6-7084-0BEAEA45858E}"/>
              </a:ext>
            </a:extLst>
          </p:cNvPr>
          <p:cNvSpPr>
            <a:spLocks noGrp="1"/>
          </p:cNvSpPr>
          <p:nvPr>
            <p:ph type="title"/>
          </p:nvPr>
        </p:nvSpPr>
        <p:spPr/>
        <p:txBody>
          <a:bodyPr/>
          <a:lstStyle/>
          <a:p>
            <a:r>
              <a:rPr lang="en-GB" noProof="0" dirty="0"/>
              <a:t>Current Challenges</a:t>
            </a:r>
          </a:p>
        </p:txBody>
      </p:sp>
      <p:sp>
        <p:nvSpPr>
          <p:cNvPr id="5" name="Foliennummernplatzhalter 4">
            <a:extLst>
              <a:ext uri="{FF2B5EF4-FFF2-40B4-BE49-F238E27FC236}">
                <a16:creationId xmlns:a16="http://schemas.microsoft.com/office/drawing/2014/main" id="{11EC4F83-AD79-695E-AF69-3DC4A28A0536}"/>
              </a:ext>
            </a:extLst>
          </p:cNvPr>
          <p:cNvSpPr>
            <a:spLocks noGrp="1"/>
          </p:cNvSpPr>
          <p:nvPr>
            <p:ph type="sldNum" sz="quarter" idx="11"/>
          </p:nvPr>
        </p:nvSpPr>
        <p:spPr/>
        <p:txBody>
          <a:bodyPr/>
          <a:lstStyle/>
          <a:p>
            <a:pPr defTabSz="530612"/>
            <a:fld id="{A8A19448-3CC3-4229-8959-125D28314A5E}" type="slidenum">
              <a:rPr lang="en-GB">
                <a:solidFill>
                  <a:srgbClr val="009252"/>
                </a:solidFill>
                <a:latin typeface="Calibri" panose="020F0502020204030204"/>
              </a:rPr>
              <a:pPr defTabSz="530612"/>
              <a:t>91</a:t>
            </a:fld>
            <a:endParaRPr lang="en-GB" dirty="0">
              <a:solidFill>
                <a:srgbClr val="009252"/>
              </a:solidFill>
              <a:latin typeface="Calibri" panose="020F0502020204030204"/>
            </a:endParaRPr>
          </a:p>
        </p:txBody>
      </p:sp>
      <p:sp>
        <p:nvSpPr>
          <p:cNvPr id="8" name="Rechteck: abgerundete Ecken 7">
            <a:extLst>
              <a:ext uri="{FF2B5EF4-FFF2-40B4-BE49-F238E27FC236}">
                <a16:creationId xmlns:a16="http://schemas.microsoft.com/office/drawing/2014/main" id="{F87D35E7-7BF3-9D31-F36E-EB62EF1B884F}"/>
              </a:ext>
            </a:extLst>
          </p:cNvPr>
          <p:cNvSpPr/>
          <p:nvPr/>
        </p:nvSpPr>
        <p:spPr>
          <a:xfrm>
            <a:off x="455830" y="1214328"/>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endParaRPr lang="en-GB" sz="1624" dirty="0">
              <a:solidFill>
                <a:srgbClr val="000000"/>
              </a:solidFill>
              <a:latin typeface="Calibri" panose="020F0502020204030204"/>
            </a:endParaRPr>
          </a:p>
          <a:p>
            <a:pPr algn="ctr" defTabSz="530612"/>
            <a:r>
              <a:rPr lang="en-GB" sz="1624" dirty="0">
                <a:solidFill>
                  <a:srgbClr val="000000"/>
                </a:solidFill>
                <a:latin typeface="Calibri" panose="020F0502020204030204"/>
              </a:rPr>
              <a:t>Quantities put into the market are decreasing significantly </a:t>
            </a:r>
          </a:p>
          <a:p>
            <a:pPr algn="ctr" defTabSz="530612"/>
            <a:endParaRPr lang="en-GB" sz="1624" dirty="0">
              <a:solidFill>
                <a:srgbClr val="000000"/>
              </a:solidFill>
              <a:latin typeface="Calibri" panose="020F0502020204030204"/>
            </a:endParaRPr>
          </a:p>
          <a:p>
            <a:pPr algn="ctr" defTabSz="530612"/>
            <a:r>
              <a:rPr lang="en-GB" sz="1624" dirty="0">
                <a:solidFill>
                  <a:srgbClr val="000000"/>
                </a:solidFill>
                <a:latin typeface="Calibri" panose="020F0502020204030204"/>
              </a:rPr>
              <a:t>Collection quantities are more or less stagnant</a:t>
            </a:r>
          </a:p>
          <a:p>
            <a:pPr algn="ctr" defTabSz="530612"/>
            <a:endParaRPr lang="en-GB" sz="1624" dirty="0">
              <a:solidFill>
                <a:srgbClr val="000000"/>
              </a:solidFill>
              <a:latin typeface="Calibri" panose="020F0502020204030204"/>
            </a:endParaRPr>
          </a:p>
        </p:txBody>
      </p:sp>
      <p:sp>
        <p:nvSpPr>
          <p:cNvPr id="10" name="Rechteck: abgerundete Ecken 9">
            <a:extLst>
              <a:ext uri="{FF2B5EF4-FFF2-40B4-BE49-F238E27FC236}">
                <a16:creationId xmlns:a16="http://schemas.microsoft.com/office/drawing/2014/main" id="{E54B9EB0-30CE-AD6C-7031-B9884D4B7760}"/>
              </a:ext>
            </a:extLst>
          </p:cNvPr>
          <p:cNvSpPr/>
          <p:nvPr/>
        </p:nvSpPr>
        <p:spPr>
          <a:xfrm>
            <a:off x="4963270" y="1204831"/>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624" dirty="0">
                <a:solidFill>
                  <a:srgbClr val="000000"/>
                </a:solidFill>
                <a:latin typeface="Calibri" panose="020F0502020204030204"/>
              </a:rPr>
              <a:t>Operational partners are demanding higher prices mainly due to increasing </a:t>
            </a:r>
            <a:r>
              <a:rPr lang="en-GB" sz="1624" dirty="0" err="1">
                <a:solidFill>
                  <a:srgbClr val="000000"/>
                </a:solidFill>
                <a:latin typeface="Calibri" panose="020F0502020204030204"/>
              </a:rPr>
              <a:t>labor</a:t>
            </a:r>
            <a:r>
              <a:rPr lang="en-GB" sz="1624" dirty="0">
                <a:solidFill>
                  <a:srgbClr val="000000"/>
                </a:solidFill>
                <a:latin typeface="Calibri" panose="020F0502020204030204"/>
              </a:rPr>
              <a:t> costs and fuel price</a:t>
            </a:r>
          </a:p>
          <a:p>
            <a:pPr algn="ctr" defTabSz="530612"/>
            <a:endParaRPr lang="en-GB" sz="1624" dirty="0">
              <a:solidFill>
                <a:srgbClr val="000000"/>
              </a:solidFill>
              <a:latin typeface="Calibri" panose="020F0502020204030204"/>
            </a:endParaRPr>
          </a:p>
        </p:txBody>
      </p:sp>
      <p:sp>
        <p:nvSpPr>
          <p:cNvPr id="12" name="Rechteck: abgerundete Ecken 11">
            <a:extLst>
              <a:ext uri="{FF2B5EF4-FFF2-40B4-BE49-F238E27FC236}">
                <a16:creationId xmlns:a16="http://schemas.microsoft.com/office/drawing/2014/main" id="{7130A8D6-4084-88E7-194A-2EF7080DC755}"/>
              </a:ext>
            </a:extLst>
          </p:cNvPr>
          <p:cNvSpPr/>
          <p:nvPr/>
        </p:nvSpPr>
        <p:spPr>
          <a:xfrm>
            <a:off x="455830" y="3328956"/>
            <a:ext cx="4032431" cy="1779671"/>
          </a:xfrm>
          <a:prstGeom prst="roundRect">
            <a:avLst/>
          </a:prstGeom>
          <a:solidFill>
            <a:srgbClr val="F9EFE7"/>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endParaRPr lang="en-GB" sz="1624" dirty="0">
              <a:solidFill>
                <a:srgbClr val="000000"/>
              </a:solidFill>
              <a:latin typeface="Calibri" panose="020F0502020204030204"/>
            </a:endParaRPr>
          </a:p>
          <a:p>
            <a:pPr algn="ctr" defTabSz="530612"/>
            <a:r>
              <a:rPr lang="en-GB" sz="1624" dirty="0">
                <a:solidFill>
                  <a:srgbClr val="000000"/>
                </a:solidFill>
                <a:latin typeface="Calibri" panose="020F0502020204030204"/>
              </a:rPr>
              <a:t>Recycling of coloured glass </a:t>
            </a:r>
            <a:br>
              <a:rPr lang="en-GB" sz="1624" dirty="0">
                <a:solidFill>
                  <a:srgbClr val="000000"/>
                </a:solidFill>
                <a:latin typeface="Calibri" panose="020F0502020204030204"/>
              </a:rPr>
            </a:br>
            <a:r>
              <a:rPr lang="en-GB" sz="1624" dirty="0">
                <a:solidFill>
                  <a:srgbClr val="000000"/>
                </a:solidFill>
                <a:latin typeface="Calibri" panose="020F0502020204030204"/>
              </a:rPr>
              <a:t>unstable</a:t>
            </a:r>
          </a:p>
          <a:p>
            <a:pPr algn="ctr" defTabSz="530612"/>
            <a:endParaRPr lang="en-GB" sz="1624" dirty="0">
              <a:solidFill>
                <a:srgbClr val="000000"/>
              </a:solidFill>
              <a:latin typeface="Calibri" panose="020F0502020204030204"/>
            </a:endParaRPr>
          </a:p>
          <a:p>
            <a:pPr algn="ctr" defTabSz="530612"/>
            <a:endParaRPr lang="en-GB" sz="1624" dirty="0">
              <a:solidFill>
                <a:srgbClr val="000000"/>
              </a:solidFill>
              <a:latin typeface="Calibri" panose="020F0502020204030204"/>
            </a:endParaRPr>
          </a:p>
        </p:txBody>
      </p:sp>
      <p:grpSp>
        <p:nvGrpSpPr>
          <p:cNvPr id="102" name="Gruppieren 101">
            <a:extLst>
              <a:ext uri="{FF2B5EF4-FFF2-40B4-BE49-F238E27FC236}">
                <a16:creationId xmlns:a16="http://schemas.microsoft.com/office/drawing/2014/main" id="{CD78306C-B4F9-253B-CBE9-516ED577BBA6}"/>
              </a:ext>
            </a:extLst>
          </p:cNvPr>
          <p:cNvGrpSpPr/>
          <p:nvPr/>
        </p:nvGrpSpPr>
        <p:grpSpPr>
          <a:xfrm>
            <a:off x="2883438" y="4146424"/>
            <a:ext cx="1178083" cy="733271"/>
            <a:chOff x="5975737" y="2528742"/>
            <a:chExt cx="384108" cy="269926"/>
          </a:xfrm>
        </p:grpSpPr>
        <p:grpSp>
          <p:nvGrpSpPr>
            <p:cNvPr id="103" name="Gruppieren 102">
              <a:extLst>
                <a:ext uri="{FF2B5EF4-FFF2-40B4-BE49-F238E27FC236}">
                  <a16:creationId xmlns:a16="http://schemas.microsoft.com/office/drawing/2014/main" id="{7217C932-5744-9545-9D2D-05496C439458}"/>
                </a:ext>
              </a:extLst>
            </p:cNvPr>
            <p:cNvGrpSpPr/>
            <p:nvPr/>
          </p:nvGrpSpPr>
          <p:grpSpPr>
            <a:xfrm>
              <a:off x="5975737" y="2528742"/>
              <a:ext cx="353976" cy="269926"/>
              <a:chOff x="5975737" y="2528742"/>
              <a:chExt cx="353976" cy="269926"/>
            </a:xfrm>
          </p:grpSpPr>
          <p:sp>
            <p:nvSpPr>
              <p:cNvPr id="112" name="Freihandform: Form 111">
                <a:extLst>
                  <a:ext uri="{FF2B5EF4-FFF2-40B4-BE49-F238E27FC236}">
                    <a16:creationId xmlns:a16="http://schemas.microsoft.com/office/drawing/2014/main" id="{3743BE4A-FFFA-7513-0CCA-A150C5215D96}"/>
                  </a:ext>
                </a:extLst>
              </p:cNvPr>
              <p:cNvSpPr/>
              <p:nvPr/>
            </p:nvSpPr>
            <p:spPr>
              <a:xfrm rot="8099514">
                <a:off x="6293348" y="2762303"/>
                <a:ext cx="41954" cy="30776"/>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113" name="Gruppieren 112">
                <a:extLst>
                  <a:ext uri="{FF2B5EF4-FFF2-40B4-BE49-F238E27FC236}">
                    <a16:creationId xmlns:a16="http://schemas.microsoft.com/office/drawing/2014/main" id="{C1925AC8-8142-FC2A-F995-AED1B8685A61}"/>
                  </a:ext>
                </a:extLst>
              </p:cNvPr>
              <p:cNvGrpSpPr/>
              <p:nvPr/>
            </p:nvGrpSpPr>
            <p:grpSpPr>
              <a:xfrm>
                <a:off x="5975737" y="2528742"/>
                <a:ext cx="316311" cy="253674"/>
                <a:chOff x="5975737" y="2528742"/>
                <a:chExt cx="316311" cy="253674"/>
              </a:xfrm>
            </p:grpSpPr>
            <p:grpSp>
              <p:nvGrpSpPr>
                <p:cNvPr id="114" name="Grafik 164">
                  <a:extLst>
                    <a:ext uri="{FF2B5EF4-FFF2-40B4-BE49-F238E27FC236}">
                      <a16:creationId xmlns:a16="http://schemas.microsoft.com/office/drawing/2014/main" id="{A232F42B-DD88-ADCF-77FD-E5AF18492E6E}"/>
                    </a:ext>
                  </a:extLst>
                </p:cNvPr>
                <p:cNvGrpSpPr/>
                <p:nvPr/>
              </p:nvGrpSpPr>
              <p:grpSpPr>
                <a:xfrm rot="10800000">
                  <a:off x="5975737" y="2619184"/>
                  <a:ext cx="202652" cy="163232"/>
                  <a:chOff x="4059000" y="3629342"/>
                  <a:chExt cx="276692" cy="163488"/>
                </a:xfrm>
                <a:solidFill>
                  <a:schemeClr val="accent3">
                    <a:lumMod val="75000"/>
                  </a:schemeClr>
                </a:solidFill>
              </p:grpSpPr>
              <p:grpSp>
                <p:nvGrpSpPr>
                  <p:cNvPr id="140" name="Grafik 164">
                    <a:extLst>
                      <a:ext uri="{FF2B5EF4-FFF2-40B4-BE49-F238E27FC236}">
                        <a16:creationId xmlns:a16="http://schemas.microsoft.com/office/drawing/2014/main" id="{084155C5-2478-15BF-6943-96184D1959DC}"/>
                      </a:ext>
                    </a:extLst>
                  </p:cNvPr>
                  <p:cNvGrpSpPr/>
                  <p:nvPr/>
                </p:nvGrpSpPr>
                <p:grpSpPr>
                  <a:xfrm>
                    <a:off x="4059000" y="3629342"/>
                    <a:ext cx="276692" cy="163488"/>
                    <a:chOff x="4059000" y="3629342"/>
                    <a:chExt cx="276692" cy="163488"/>
                  </a:xfrm>
                  <a:grpFill/>
                </p:grpSpPr>
                <p:grpSp>
                  <p:nvGrpSpPr>
                    <p:cNvPr id="141" name="Grafik 164">
                      <a:extLst>
                        <a:ext uri="{FF2B5EF4-FFF2-40B4-BE49-F238E27FC236}">
                          <a16:creationId xmlns:a16="http://schemas.microsoft.com/office/drawing/2014/main" id="{B25A6FAE-9C47-7680-14C5-8E4BCC239AD0}"/>
                        </a:ext>
                      </a:extLst>
                    </p:cNvPr>
                    <p:cNvGrpSpPr/>
                    <p:nvPr/>
                  </p:nvGrpSpPr>
                  <p:grpSpPr>
                    <a:xfrm>
                      <a:off x="4059000" y="3629342"/>
                      <a:ext cx="276692" cy="163488"/>
                      <a:chOff x="4059000" y="3629342"/>
                      <a:chExt cx="276692" cy="163488"/>
                    </a:xfrm>
                    <a:grpFill/>
                  </p:grpSpPr>
                  <p:sp>
                    <p:nvSpPr>
                      <p:cNvPr id="142" name="Freihandform: Form 141">
                        <a:extLst>
                          <a:ext uri="{FF2B5EF4-FFF2-40B4-BE49-F238E27FC236}">
                            <a16:creationId xmlns:a16="http://schemas.microsoft.com/office/drawing/2014/main" id="{5B4078D1-6C5A-B60D-32EC-12A736C0D72A}"/>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3" name="Freihandform: Form 142">
                        <a:extLst>
                          <a:ext uri="{FF2B5EF4-FFF2-40B4-BE49-F238E27FC236}">
                            <a16:creationId xmlns:a16="http://schemas.microsoft.com/office/drawing/2014/main" id="{E17BF0E4-9351-596E-E657-6928AB8FCE80}"/>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4" name="Freihandform: Form 143">
                        <a:extLst>
                          <a:ext uri="{FF2B5EF4-FFF2-40B4-BE49-F238E27FC236}">
                            <a16:creationId xmlns:a16="http://schemas.microsoft.com/office/drawing/2014/main" id="{B5B3B5E2-082A-8595-7321-18AB0C854150}"/>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5" name="Freihandform: Form 144">
                        <a:extLst>
                          <a:ext uri="{FF2B5EF4-FFF2-40B4-BE49-F238E27FC236}">
                            <a16:creationId xmlns:a16="http://schemas.microsoft.com/office/drawing/2014/main" id="{57A9F980-2AB7-3028-423E-61172C4BB8DF}"/>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6" name="Freihandform: Form 145">
                        <a:extLst>
                          <a:ext uri="{FF2B5EF4-FFF2-40B4-BE49-F238E27FC236}">
                            <a16:creationId xmlns:a16="http://schemas.microsoft.com/office/drawing/2014/main" id="{C47DDD7E-7DA9-4F9E-87A4-E3CC6706B703}"/>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7" name="Freihandform: Form 146">
                        <a:extLst>
                          <a:ext uri="{FF2B5EF4-FFF2-40B4-BE49-F238E27FC236}">
                            <a16:creationId xmlns:a16="http://schemas.microsoft.com/office/drawing/2014/main" id="{2E3E12E6-C734-FB5E-EF59-24A2107D6AA6}"/>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8" name="Freihandform: Form 147">
                        <a:extLst>
                          <a:ext uri="{FF2B5EF4-FFF2-40B4-BE49-F238E27FC236}">
                            <a16:creationId xmlns:a16="http://schemas.microsoft.com/office/drawing/2014/main" id="{25132A87-759C-ED2B-8876-82B1974D2F3D}"/>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9" name="Freihandform: Form 148">
                        <a:extLst>
                          <a:ext uri="{FF2B5EF4-FFF2-40B4-BE49-F238E27FC236}">
                            <a16:creationId xmlns:a16="http://schemas.microsoft.com/office/drawing/2014/main" id="{C198FF8B-4301-CEAF-0180-270AF6C2217A}"/>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0" name="Freihandform: Form 149">
                        <a:extLst>
                          <a:ext uri="{FF2B5EF4-FFF2-40B4-BE49-F238E27FC236}">
                            <a16:creationId xmlns:a16="http://schemas.microsoft.com/office/drawing/2014/main" id="{04CA972B-A545-6713-EC91-A916DFA9128A}"/>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15" name="Grafik 164">
                  <a:extLst>
                    <a:ext uri="{FF2B5EF4-FFF2-40B4-BE49-F238E27FC236}">
                      <a16:creationId xmlns:a16="http://schemas.microsoft.com/office/drawing/2014/main" id="{5BFAB222-4B92-6A53-99D5-440B2004B171}"/>
                    </a:ext>
                  </a:extLst>
                </p:cNvPr>
                <p:cNvGrpSpPr/>
                <p:nvPr/>
              </p:nvGrpSpPr>
              <p:grpSpPr>
                <a:xfrm rot="10800000">
                  <a:off x="6050998" y="2528742"/>
                  <a:ext cx="202652" cy="163232"/>
                  <a:chOff x="4059000" y="3629342"/>
                  <a:chExt cx="276692" cy="163488"/>
                </a:xfrm>
                <a:solidFill>
                  <a:srgbClr val="5CB68A"/>
                </a:solidFill>
              </p:grpSpPr>
              <p:grpSp>
                <p:nvGrpSpPr>
                  <p:cNvPr id="129" name="Grafik 164">
                    <a:extLst>
                      <a:ext uri="{FF2B5EF4-FFF2-40B4-BE49-F238E27FC236}">
                        <a16:creationId xmlns:a16="http://schemas.microsoft.com/office/drawing/2014/main" id="{651DC8D5-9A0A-D065-FB49-199D5A02E589}"/>
                      </a:ext>
                    </a:extLst>
                  </p:cNvPr>
                  <p:cNvGrpSpPr/>
                  <p:nvPr/>
                </p:nvGrpSpPr>
                <p:grpSpPr>
                  <a:xfrm>
                    <a:off x="4059000" y="3629342"/>
                    <a:ext cx="276692" cy="163488"/>
                    <a:chOff x="4059000" y="3629342"/>
                    <a:chExt cx="276692" cy="163488"/>
                  </a:xfrm>
                  <a:grpFill/>
                </p:grpSpPr>
                <p:grpSp>
                  <p:nvGrpSpPr>
                    <p:cNvPr id="130" name="Grafik 164">
                      <a:extLst>
                        <a:ext uri="{FF2B5EF4-FFF2-40B4-BE49-F238E27FC236}">
                          <a16:creationId xmlns:a16="http://schemas.microsoft.com/office/drawing/2014/main" id="{0FB767AD-6AA2-BA35-857B-14C3CF87AF1F}"/>
                        </a:ext>
                      </a:extLst>
                    </p:cNvPr>
                    <p:cNvGrpSpPr/>
                    <p:nvPr/>
                  </p:nvGrpSpPr>
                  <p:grpSpPr>
                    <a:xfrm>
                      <a:off x="4059000" y="3629342"/>
                      <a:ext cx="276692" cy="163488"/>
                      <a:chOff x="4059000" y="3629342"/>
                      <a:chExt cx="276692" cy="163488"/>
                    </a:xfrm>
                    <a:grpFill/>
                  </p:grpSpPr>
                  <p:sp>
                    <p:nvSpPr>
                      <p:cNvPr id="131" name="Freihandform: Form 130">
                        <a:extLst>
                          <a:ext uri="{FF2B5EF4-FFF2-40B4-BE49-F238E27FC236}">
                            <a16:creationId xmlns:a16="http://schemas.microsoft.com/office/drawing/2014/main" id="{B7FBF48B-5936-E656-84B3-E46DA1EDEE21}"/>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2" name="Freihandform: Form 131">
                        <a:extLst>
                          <a:ext uri="{FF2B5EF4-FFF2-40B4-BE49-F238E27FC236}">
                            <a16:creationId xmlns:a16="http://schemas.microsoft.com/office/drawing/2014/main" id="{9942A4C5-DD90-9D3C-DEF1-E01BC00A2FFF}"/>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3" name="Freihandform: Form 132">
                        <a:extLst>
                          <a:ext uri="{FF2B5EF4-FFF2-40B4-BE49-F238E27FC236}">
                            <a16:creationId xmlns:a16="http://schemas.microsoft.com/office/drawing/2014/main" id="{034B3627-6F30-A6C7-68C8-DBD12207291E}"/>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4" name="Freihandform: Form 133">
                        <a:extLst>
                          <a:ext uri="{FF2B5EF4-FFF2-40B4-BE49-F238E27FC236}">
                            <a16:creationId xmlns:a16="http://schemas.microsoft.com/office/drawing/2014/main" id="{00279868-8616-26CC-D61C-86AD7CDDDBA8}"/>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5" name="Freihandform: Form 134">
                        <a:extLst>
                          <a:ext uri="{FF2B5EF4-FFF2-40B4-BE49-F238E27FC236}">
                            <a16:creationId xmlns:a16="http://schemas.microsoft.com/office/drawing/2014/main" id="{7A147D9A-9E1C-623B-8CCD-F1AEFC389815}"/>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6" name="Freihandform: Form 135">
                        <a:extLst>
                          <a:ext uri="{FF2B5EF4-FFF2-40B4-BE49-F238E27FC236}">
                            <a16:creationId xmlns:a16="http://schemas.microsoft.com/office/drawing/2014/main" id="{180D0801-8E1B-63DF-1581-BC11354D46EF}"/>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7" name="Freihandform: Form 136">
                        <a:extLst>
                          <a:ext uri="{FF2B5EF4-FFF2-40B4-BE49-F238E27FC236}">
                            <a16:creationId xmlns:a16="http://schemas.microsoft.com/office/drawing/2014/main" id="{F0FB8126-54B2-C343-C6BF-3CEE0856EC66}"/>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8" name="Freihandform: Form 137">
                        <a:extLst>
                          <a:ext uri="{FF2B5EF4-FFF2-40B4-BE49-F238E27FC236}">
                            <a16:creationId xmlns:a16="http://schemas.microsoft.com/office/drawing/2014/main" id="{F1DDA624-F084-3DA9-AC69-9EDAF1EC433D}"/>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9" name="Freihandform: Form 138">
                        <a:extLst>
                          <a:ext uri="{FF2B5EF4-FFF2-40B4-BE49-F238E27FC236}">
                            <a16:creationId xmlns:a16="http://schemas.microsoft.com/office/drawing/2014/main" id="{3DF726AD-8B30-AFFB-D4C4-D39B88AC2E5B}"/>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
              <p:nvSpPr>
                <p:cNvPr id="116" name="Freihandform: Form 115">
                  <a:extLst>
                    <a:ext uri="{FF2B5EF4-FFF2-40B4-BE49-F238E27FC236}">
                      <a16:creationId xmlns:a16="http://schemas.microsoft.com/office/drawing/2014/main" id="{C49500A0-F40C-8D2E-859F-649902B1DB17}"/>
                    </a:ext>
                  </a:extLst>
                </p:cNvPr>
                <p:cNvSpPr/>
                <p:nvPr/>
              </p:nvSpPr>
              <p:spPr>
                <a:xfrm rot="8099514">
                  <a:off x="6255683" y="2686130"/>
                  <a:ext cx="41954" cy="30776"/>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117" name="Grafik 164">
                  <a:extLst>
                    <a:ext uri="{FF2B5EF4-FFF2-40B4-BE49-F238E27FC236}">
                      <a16:creationId xmlns:a16="http://schemas.microsoft.com/office/drawing/2014/main" id="{C59FFB32-99E2-4395-BD76-20B2C51F47AD}"/>
                    </a:ext>
                  </a:extLst>
                </p:cNvPr>
                <p:cNvGrpSpPr/>
                <p:nvPr/>
              </p:nvGrpSpPr>
              <p:grpSpPr>
                <a:xfrm rot="10800000">
                  <a:off x="6086063" y="2616713"/>
                  <a:ext cx="178658" cy="163639"/>
                  <a:chOff x="4059000" y="3629342"/>
                  <a:chExt cx="276692" cy="163488"/>
                </a:xfrm>
                <a:solidFill>
                  <a:srgbClr val="009252"/>
                </a:solidFill>
              </p:grpSpPr>
              <p:grpSp>
                <p:nvGrpSpPr>
                  <p:cNvPr id="118" name="Grafik 164">
                    <a:extLst>
                      <a:ext uri="{FF2B5EF4-FFF2-40B4-BE49-F238E27FC236}">
                        <a16:creationId xmlns:a16="http://schemas.microsoft.com/office/drawing/2014/main" id="{E6F7F04C-7B09-F76D-3DD7-F6055F9A67DA}"/>
                      </a:ext>
                    </a:extLst>
                  </p:cNvPr>
                  <p:cNvGrpSpPr/>
                  <p:nvPr/>
                </p:nvGrpSpPr>
                <p:grpSpPr>
                  <a:xfrm>
                    <a:off x="4059000" y="3629342"/>
                    <a:ext cx="276692" cy="163488"/>
                    <a:chOff x="4059000" y="3629342"/>
                    <a:chExt cx="276692" cy="163488"/>
                  </a:xfrm>
                  <a:grpFill/>
                </p:grpSpPr>
                <p:grpSp>
                  <p:nvGrpSpPr>
                    <p:cNvPr id="119" name="Grafik 164">
                      <a:extLst>
                        <a:ext uri="{FF2B5EF4-FFF2-40B4-BE49-F238E27FC236}">
                          <a16:creationId xmlns:a16="http://schemas.microsoft.com/office/drawing/2014/main" id="{9DE6D690-28CA-547B-B667-F051899FCD6D}"/>
                        </a:ext>
                      </a:extLst>
                    </p:cNvPr>
                    <p:cNvGrpSpPr/>
                    <p:nvPr/>
                  </p:nvGrpSpPr>
                  <p:grpSpPr>
                    <a:xfrm>
                      <a:off x="4059000" y="3629342"/>
                      <a:ext cx="276692" cy="163488"/>
                      <a:chOff x="4059000" y="3629342"/>
                      <a:chExt cx="276692" cy="163488"/>
                    </a:xfrm>
                    <a:grpFill/>
                  </p:grpSpPr>
                  <p:sp>
                    <p:nvSpPr>
                      <p:cNvPr id="120" name="Freihandform: Form 119">
                        <a:extLst>
                          <a:ext uri="{FF2B5EF4-FFF2-40B4-BE49-F238E27FC236}">
                            <a16:creationId xmlns:a16="http://schemas.microsoft.com/office/drawing/2014/main" id="{ABC86D06-EAE7-6F66-8E10-4481B61F1925}"/>
                          </a:ext>
                        </a:extLst>
                      </p:cNvPr>
                      <p:cNvSpPr/>
                      <p:nvPr/>
                    </p:nvSpPr>
                    <p:spPr>
                      <a:xfrm rot="-2699514">
                        <a:off x="4059000"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1" name="Freihandform: Form 120">
                        <a:extLst>
                          <a:ext uri="{FF2B5EF4-FFF2-40B4-BE49-F238E27FC236}">
                            <a16:creationId xmlns:a16="http://schemas.microsoft.com/office/drawing/2014/main" id="{B89AEFD3-2FD7-DC7F-DCC6-4D7292B04021}"/>
                          </a:ext>
                        </a:extLst>
                      </p:cNvPr>
                      <p:cNvSpPr/>
                      <p:nvPr/>
                    </p:nvSpPr>
                    <p:spPr>
                      <a:xfrm rot="-2700000">
                        <a:off x="4176983" y="3750810"/>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2" name="Freihandform: Form 121">
                        <a:extLst>
                          <a:ext uri="{FF2B5EF4-FFF2-40B4-BE49-F238E27FC236}">
                            <a16:creationId xmlns:a16="http://schemas.microsoft.com/office/drawing/2014/main" id="{381F1C33-F38B-2254-8522-C5A1530A06A7}"/>
                          </a:ext>
                        </a:extLst>
                      </p:cNvPr>
                      <p:cNvSpPr/>
                      <p:nvPr/>
                    </p:nvSpPr>
                    <p:spPr>
                      <a:xfrm rot="-2700486">
                        <a:off x="4138571" y="3707435"/>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3" name="Freihandform: Form 122">
                        <a:extLst>
                          <a:ext uri="{FF2B5EF4-FFF2-40B4-BE49-F238E27FC236}">
                            <a16:creationId xmlns:a16="http://schemas.microsoft.com/office/drawing/2014/main" id="{C23BB162-73D4-DE28-E8D0-3AC3DCFBE0AB}"/>
                          </a:ext>
                        </a:extLst>
                      </p:cNvPr>
                      <p:cNvSpPr/>
                      <p:nvPr/>
                    </p:nvSpPr>
                    <p:spPr>
                      <a:xfrm>
                        <a:off x="4099764" y="3666795"/>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4" name="Freihandform: Form 123">
                        <a:extLst>
                          <a:ext uri="{FF2B5EF4-FFF2-40B4-BE49-F238E27FC236}">
                            <a16:creationId xmlns:a16="http://schemas.microsoft.com/office/drawing/2014/main" id="{6976CABC-15C5-DF60-CC68-48313DD66EE6}"/>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5" name="Freihandform: Form 124">
                        <a:extLst>
                          <a:ext uri="{FF2B5EF4-FFF2-40B4-BE49-F238E27FC236}">
                            <a16:creationId xmlns:a16="http://schemas.microsoft.com/office/drawing/2014/main" id="{98C1FF1D-903F-3169-E5CE-B60DAF5D735E}"/>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6" name="Freihandform: Form 125">
                        <a:extLst>
                          <a:ext uri="{FF2B5EF4-FFF2-40B4-BE49-F238E27FC236}">
                            <a16:creationId xmlns:a16="http://schemas.microsoft.com/office/drawing/2014/main" id="{15DAD2FA-766B-E593-324B-BBFD6246AD22}"/>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7" name="Freihandform: Form 126">
                        <a:extLst>
                          <a:ext uri="{FF2B5EF4-FFF2-40B4-BE49-F238E27FC236}">
                            <a16:creationId xmlns:a16="http://schemas.microsoft.com/office/drawing/2014/main" id="{A042A05A-1B8F-7468-57D9-E98403C07126}"/>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28" name="Freihandform: Form 127">
                        <a:extLst>
                          <a:ext uri="{FF2B5EF4-FFF2-40B4-BE49-F238E27FC236}">
                            <a16:creationId xmlns:a16="http://schemas.microsoft.com/office/drawing/2014/main" id="{FFBAAE1E-F3E8-4667-7E5E-F5536E3C0F5C}"/>
                          </a:ext>
                        </a:extLst>
                      </p:cNvPr>
                      <p:cNvSpPr/>
                      <p:nvPr/>
                    </p:nvSpPr>
                    <p:spPr>
                      <a:xfrm>
                        <a:off x="4211567" y="3711668"/>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grpSp>
          <p:nvGrpSpPr>
            <p:cNvPr id="104" name="Grafik 164">
              <a:extLst>
                <a:ext uri="{FF2B5EF4-FFF2-40B4-BE49-F238E27FC236}">
                  <a16:creationId xmlns:a16="http://schemas.microsoft.com/office/drawing/2014/main" id="{CD4EA949-A715-5A78-6E3D-DB3305FC8317}"/>
                </a:ext>
              </a:extLst>
            </p:cNvPr>
            <p:cNvGrpSpPr/>
            <p:nvPr/>
          </p:nvGrpSpPr>
          <p:grpSpPr>
            <a:xfrm rot="10800000">
              <a:off x="6213737" y="2693314"/>
              <a:ext cx="146108" cy="99430"/>
              <a:chOff x="4109411" y="3617274"/>
              <a:chExt cx="226281" cy="99338"/>
            </a:xfrm>
            <a:solidFill>
              <a:schemeClr val="bg1"/>
            </a:solidFill>
          </p:grpSpPr>
          <p:grpSp>
            <p:nvGrpSpPr>
              <p:cNvPr id="105" name="Grafik 164">
                <a:extLst>
                  <a:ext uri="{FF2B5EF4-FFF2-40B4-BE49-F238E27FC236}">
                    <a16:creationId xmlns:a16="http://schemas.microsoft.com/office/drawing/2014/main" id="{4BCE8E8B-771B-5C93-BDC1-702995DFF98B}"/>
                  </a:ext>
                </a:extLst>
              </p:cNvPr>
              <p:cNvGrpSpPr/>
              <p:nvPr/>
            </p:nvGrpSpPr>
            <p:grpSpPr>
              <a:xfrm>
                <a:off x="4109411" y="3617274"/>
                <a:ext cx="226281" cy="99338"/>
                <a:chOff x="4109411" y="3617274"/>
                <a:chExt cx="226281" cy="99338"/>
              </a:xfrm>
              <a:grpFill/>
            </p:grpSpPr>
            <p:grpSp>
              <p:nvGrpSpPr>
                <p:cNvPr id="106" name="Grafik 164">
                  <a:extLst>
                    <a:ext uri="{FF2B5EF4-FFF2-40B4-BE49-F238E27FC236}">
                      <a16:creationId xmlns:a16="http://schemas.microsoft.com/office/drawing/2014/main" id="{A8C1368C-FD26-0147-F726-27789A86FB77}"/>
                    </a:ext>
                  </a:extLst>
                </p:cNvPr>
                <p:cNvGrpSpPr/>
                <p:nvPr/>
              </p:nvGrpSpPr>
              <p:grpSpPr>
                <a:xfrm>
                  <a:off x="4109411" y="3617274"/>
                  <a:ext cx="226281" cy="99338"/>
                  <a:chOff x="4109411" y="3617274"/>
                  <a:chExt cx="226281" cy="99338"/>
                </a:xfrm>
                <a:grpFill/>
              </p:grpSpPr>
              <p:sp>
                <p:nvSpPr>
                  <p:cNvPr id="107" name="Freihandform: Form 106">
                    <a:extLst>
                      <a:ext uri="{FF2B5EF4-FFF2-40B4-BE49-F238E27FC236}">
                        <a16:creationId xmlns:a16="http://schemas.microsoft.com/office/drawing/2014/main" id="{309871AE-FDFA-45E1-47BE-283A9BDD37EA}"/>
                      </a:ext>
                    </a:extLst>
                  </p:cNvPr>
                  <p:cNvSpPr/>
                  <p:nvPr/>
                </p:nvSpPr>
                <p:spPr>
                  <a:xfrm rot="18900486">
                    <a:off x="4109411" y="3617274"/>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08" name="Freihandform: Form 107">
                    <a:extLst>
                      <a:ext uri="{FF2B5EF4-FFF2-40B4-BE49-F238E27FC236}">
                        <a16:creationId xmlns:a16="http://schemas.microsoft.com/office/drawing/2014/main" id="{77450318-4FA2-C3DF-5EC2-06C40BD27F31}"/>
                      </a:ext>
                    </a:extLst>
                  </p:cNvPr>
                  <p:cNvSpPr/>
                  <p:nvPr/>
                </p:nvSpPr>
                <p:spPr>
                  <a:xfrm rot="-2700486">
                    <a:off x="4293672" y="3632801"/>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09" name="Freihandform: Form 108">
                    <a:extLst>
                      <a:ext uri="{FF2B5EF4-FFF2-40B4-BE49-F238E27FC236}">
                        <a16:creationId xmlns:a16="http://schemas.microsoft.com/office/drawing/2014/main" id="{5F7DD2E0-7E46-D76A-7219-BDC5467C1BE7}"/>
                      </a:ext>
                    </a:extLst>
                  </p:cNvPr>
                  <p:cNvSpPr/>
                  <p:nvPr/>
                </p:nvSpPr>
                <p:spPr>
                  <a:xfrm rot="-2699514">
                    <a:off x="4218148" y="362934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10" name="Freihandform: Form 109">
                    <a:extLst>
                      <a:ext uri="{FF2B5EF4-FFF2-40B4-BE49-F238E27FC236}">
                        <a16:creationId xmlns:a16="http://schemas.microsoft.com/office/drawing/2014/main" id="{A5EE7FEA-2EF7-3702-1B75-7272328453DF}"/>
                      </a:ext>
                    </a:extLst>
                  </p:cNvPr>
                  <p:cNvSpPr/>
                  <p:nvPr/>
                </p:nvSpPr>
                <p:spPr>
                  <a:xfrm rot="-2700486">
                    <a:off x="4253529" y="3674592"/>
                    <a:ext cx="42020" cy="42020"/>
                  </a:xfrm>
                  <a:custGeom>
                    <a:avLst/>
                    <a:gdLst>
                      <a:gd name="connsiteX0" fmla="*/ 0 w 42020"/>
                      <a:gd name="connsiteY0" fmla="*/ 0 h 42020"/>
                      <a:gd name="connsiteX1" fmla="*/ 42021 w 42020"/>
                      <a:gd name="connsiteY1" fmla="*/ 0 h 42020"/>
                      <a:gd name="connsiteX2" fmla="*/ 42021 w 42020"/>
                      <a:gd name="connsiteY2" fmla="*/ 42021 h 42020"/>
                      <a:gd name="connsiteX3" fmla="*/ 0 w 42020"/>
                      <a:gd name="connsiteY3" fmla="*/ 42021 h 42020"/>
                    </a:gdLst>
                    <a:ahLst/>
                    <a:cxnLst>
                      <a:cxn ang="0">
                        <a:pos x="connsiteX0" y="connsiteY0"/>
                      </a:cxn>
                      <a:cxn ang="0">
                        <a:pos x="connsiteX1" y="connsiteY1"/>
                      </a:cxn>
                      <a:cxn ang="0">
                        <a:pos x="connsiteX2" y="connsiteY2"/>
                      </a:cxn>
                      <a:cxn ang="0">
                        <a:pos x="connsiteX3" y="connsiteY3"/>
                      </a:cxn>
                    </a:cxnLst>
                    <a:rect l="l" t="t" r="r" b="b"/>
                    <a:pathLst>
                      <a:path w="42020" h="42020">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11" name="Freihandform: Form 110">
                    <a:extLst>
                      <a:ext uri="{FF2B5EF4-FFF2-40B4-BE49-F238E27FC236}">
                        <a16:creationId xmlns:a16="http://schemas.microsoft.com/office/drawing/2014/main" id="{70120F45-442F-22BA-1436-C76D78EABF49}"/>
                      </a:ext>
                    </a:extLst>
                  </p:cNvPr>
                  <p:cNvSpPr/>
                  <p:nvPr/>
                </p:nvSpPr>
                <p:spPr>
                  <a:xfrm>
                    <a:off x="4172588" y="3661851"/>
                    <a:ext cx="42021" cy="42021"/>
                  </a:xfrm>
                  <a:custGeom>
                    <a:avLst/>
                    <a:gdLst>
                      <a:gd name="connsiteX0" fmla="*/ 0 w 42021"/>
                      <a:gd name="connsiteY0" fmla="*/ 0 h 42021"/>
                      <a:gd name="connsiteX1" fmla="*/ 42021 w 42021"/>
                      <a:gd name="connsiteY1" fmla="*/ 0 h 42021"/>
                      <a:gd name="connsiteX2" fmla="*/ 42021 w 42021"/>
                      <a:gd name="connsiteY2" fmla="*/ 42021 h 42021"/>
                      <a:gd name="connsiteX3" fmla="*/ 0 w 42021"/>
                      <a:gd name="connsiteY3" fmla="*/ 42021 h 42021"/>
                    </a:gdLst>
                    <a:ahLst/>
                    <a:cxnLst>
                      <a:cxn ang="0">
                        <a:pos x="connsiteX0" y="connsiteY0"/>
                      </a:cxn>
                      <a:cxn ang="0">
                        <a:pos x="connsiteX1" y="connsiteY1"/>
                      </a:cxn>
                      <a:cxn ang="0">
                        <a:pos x="connsiteX2" y="connsiteY2"/>
                      </a:cxn>
                      <a:cxn ang="0">
                        <a:pos x="connsiteX3" y="connsiteY3"/>
                      </a:cxn>
                    </a:cxnLst>
                    <a:rect l="l" t="t" r="r" b="b"/>
                    <a:pathLst>
                      <a:path w="42021" h="42021">
                        <a:moveTo>
                          <a:pt x="0" y="0"/>
                        </a:moveTo>
                        <a:lnTo>
                          <a:pt x="42021" y="0"/>
                        </a:lnTo>
                        <a:lnTo>
                          <a:pt x="42021" y="42021"/>
                        </a:lnTo>
                        <a:lnTo>
                          <a:pt x="0" y="42021"/>
                        </a:lnTo>
                        <a:close/>
                      </a:path>
                    </a:pathLst>
                  </a:custGeom>
                  <a:solidFill>
                    <a:schemeClr val="accent3">
                      <a:lumMod val="75000"/>
                    </a:schemeClr>
                  </a:solid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grpSp>
        <p:nvGrpSpPr>
          <p:cNvPr id="168" name="Gruppieren 167">
            <a:extLst>
              <a:ext uri="{FF2B5EF4-FFF2-40B4-BE49-F238E27FC236}">
                <a16:creationId xmlns:a16="http://schemas.microsoft.com/office/drawing/2014/main" id="{83E088FD-49BD-98B4-27D5-DFEC64577155}"/>
              </a:ext>
            </a:extLst>
          </p:cNvPr>
          <p:cNvGrpSpPr/>
          <p:nvPr/>
        </p:nvGrpSpPr>
        <p:grpSpPr>
          <a:xfrm>
            <a:off x="3812235" y="2568021"/>
            <a:ext cx="318015" cy="308717"/>
            <a:chOff x="5473490" y="329188"/>
            <a:chExt cx="639634" cy="482659"/>
          </a:xfrm>
          <a:solidFill>
            <a:srgbClr val="FBFBEB"/>
          </a:solidFill>
        </p:grpSpPr>
        <p:sp>
          <p:nvSpPr>
            <p:cNvPr id="151" name="Rechteck 150">
              <a:extLst>
                <a:ext uri="{FF2B5EF4-FFF2-40B4-BE49-F238E27FC236}">
                  <a16:creationId xmlns:a16="http://schemas.microsoft.com/office/drawing/2014/main" id="{F81215F8-0295-1CF5-A461-3B7271735A9E}"/>
                </a:ext>
              </a:extLst>
            </p:cNvPr>
            <p:cNvSpPr/>
            <p:nvPr/>
          </p:nvSpPr>
          <p:spPr>
            <a:xfrm>
              <a:off x="5499175" y="419718"/>
              <a:ext cx="95104" cy="386822"/>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sp>
          <p:nvSpPr>
            <p:cNvPr id="159" name="Rechteck 158">
              <a:extLst>
                <a:ext uri="{FF2B5EF4-FFF2-40B4-BE49-F238E27FC236}">
                  <a16:creationId xmlns:a16="http://schemas.microsoft.com/office/drawing/2014/main" id="{E3F061C1-8F96-FC1F-48F2-E392C2B907B1}"/>
                </a:ext>
              </a:extLst>
            </p:cNvPr>
            <p:cNvSpPr/>
            <p:nvPr/>
          </p:nvSpPr>
          <p:spPr>
            <a:xfrm>
              <a:off x="5657380" y="419718"/>
              <a:ext cx="95104" cy="386822"/>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sp>
          <p:nvSpPr>
            <p:cNvPr id="161" name="Rechteck 160">
              <a:extLst>
                <a:ext uri="{FF2B5EF4-FFF2-40B4-BE49-F238E27FC236}">
                  <a16:creationId xmlns:a16="http://schemas.microsoft.com/office/drawing/2014/main" id="{E82F36AA-89DB-D74E-59B0-D7FA487C724D}"/>
                </a:ext>
              </a:extLst>
            </p:cNvPr>
            <p:cNvSpPr/>
            <p:nvPr/>
          </p:nvSpPr>
          <p:spPr>
            <a:xfrm>
              <a:off x="5815585" y="419718"/>
              <a:ext cx="95104" cy="392129"/>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sp>
          <p:nvSpPr>
            <p:cNvPr id="163" name="Rechteck 162">
              <a:extLst>
                <a:ext uri="{FF2B5EF4-FFF2-40B4-BE49-F238E27FC236}">
                  <a16:creationId xmlns:a16="http://schemas.microsoft.com/office/drawing/2014/main" id="{24FD4DB6-CC77-C6EE-FB9A-25435BDE80B4}"/>
                </a:ext>
              </a:extLst>
            </p:cNvPr>
            <p:cNvSpPr/>
            <p:nvPr/>
          </p:nvSpPr>
          <p:spPr>
            <a:xfrm>
              <a:off x="5973790" y="425025"/>
              <a:ext cx="95104" cy="386822"/>
            </a:xfrm>
            <a:prstGeom prst="rect">
              <a:avLst/>
            </a:prstGeom>
            <a:grpFill/>
            <a:ln w="952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30612"/>
              <a:endParaRPr lang="en-GB" sz="1624" dirty="0">
                <a:solidFill>
                  <a:srgbClr val="000000"/>
                </a:solidFill>
                <a:latin typeface="Calibri" panose="020F0502020204030204"/>
              </a:endParaRPr>
            </a:p>
          </p:txBody>
        </p:sp>
        <p:cxnSp>
          <p:nvCxnSpPr>
            <p:cNvPr id="165" name="Gerade Verbindung mit Pfeil 164">
              <a:extLst>
                <a:ext uri="{FF2B5EF4-FFF2-40B4-BE49-F238E27FC236}">
                  <a16:creationId xmlns:a16="http://schemas.microsoft.com/office/drawing/2014/main" id="{9A40CEA0-7B73-0528-14AA-433EFCA56931}"/>
                </a:ext>
              </a:extLst>
            </p:cNvPr>
            <p:cNvCxnSpPr>
              <a:cxnSpLocks/>
            </p:cNvCxnSpPr>
            <p:nvPr/>
          </p:nvCxnSpPr>
          <p:spPr>
            <a:xfrm>
              <a:off x="5473490" y="329188"/>
              <a:ext cx="639634" cy="0"/>
            </a:xfrm>
            <a:prstGeom prst="straightConnector1">
              <a:avLst/>
            </a:prstGeom>
            <a:grpFill/>
            <a:ln w="952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6" name="Rechteck: abgerundete Ecken 5">
            <a:extLst>
              <a:ext uri="{FF2B5EF4-FFF2-40B4-BE49-F238E27FC236}">
                <a16:creationId xmlns:a16="http://schemas.microsoft.com/office/drawing/2014/main" id="{D4069DEB-C893-D55C-6963-DD162BFAC715}"/>
              </a:ext>
            </a:extLst>
          </p:cNvPr>
          <p:cNvSpPr/>
          <p:nvPr/>
        </p:nvSpPr>
        <p:spPr>
          <a:xfrm>
            <a:off x="4963270" y="3313574"/>
            <a:ext cx="4032431" cy="1779671"/>
          </a:xfrm>
          <a:prstGeom prst="roundRect">
            <a:avLst/>
          </a:prstGeom>
          <a:solidFill>
            <a:srgbClr val="FDE2CF"/>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624" dirty="0">
                <a:solidFill>
                  <a:srgbClr val="000000"/>
                </a:solidFill>
                <a:latin typeface="Calibri" panose="020F0502020204030204"/>
              </a:rPr>
              <a:t>Public interest on separate</a:t>
            </a:r>
            <a:br>
              <a:rPr lang="en-GB" sz="1624" dirty="0">
                <a:solidFill>
                  <a:srgbClr val="000000"/>
                </a:solidFill>
                <a:latin typeface="Calibri" panose="020F0502020204030204"/>
              </a:rPr>
            </a:br>
            <a:r>
              <a:rPr lang="en-GB" sz="1624" dirty="0">
                <a:solidFill>
                  <a:srgbClr val="000000"/>
                </a:solidFill>
                <a:latin typeface="Calibri" panose="020F0502020204030204"/>
              </a:rPr>
              <a:t>collection is declining</a:t>
            </a:r>
          </a:p>
          <a:p>
            <a:pPr algn="ctr" defTabSz="530612"/>
            <a:endParaRPr lang="en-GB" sz="1624" dirty="0">
              <a:solidFill>
                <a:srgbClr val="000000"/>
              </a:solidFill>
              <a:latin typeface="Calibri" panose="020F0502020204030204"/>
            </a:endParaRPr>
          </a:p>
        </p:txBody>
      </p:sp>
      <p:pic>
        <p:nvPicPr>
          <p:cNvPr id="22" name="Grafik 21">
            <a:extLst>
              <a:ext uri="{FF2B5EF4-FFF2-40B4-BE49-F238E27FC236}">
                <a16:creationId xmlns:a16="http://schemas.microsoft.com/office/drawing/2014/main" id="{C5BC9C1B-32A5-C718-1797-285B85E559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97976" y="1767210"/>
            <a:ext cx="318015" cy="316521"/>
          </a:xfrm>
          <a:prstGeom prst="rect">
            <a:avLst/>
          </a:prstGeom>
        </p:spPr>
      </p:pic>
      <p:pic>
        <p:nvPicPr>
          <p:cNvPr id="24" name="Grafik 23" descr="Münzen Silhouette">
            <a:extLst>
              <a:ext uri="{FF2B5EF4-FFF2-40B4-BE49-F238E27FC236}">
                <a16:creationId xmlns:a16="http://schemas.microsoft.com/office/drawing/2014/main" id="{F89A73B9-AB31-8566-BE67-F35ACD8DE9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09004" y="2069787"/>
            <a:ext cx="674659" cy="674659"/>
          </a:xfrm>
          <a:prstGeom prst="rect">
            <a:avLst/>
          </a:prstGeom>
        </p:spPr>
      </p:pic>
      <p:grpSp>
        <p:nvGrpSpPr>
          <p:cNvPr id="7" name="Grafik 3">
            <a:extLst>
              <a:ext uri="{FF2B5EF4-FFF2-40B4-BE49-F238E27FC236}">
                <a16:creationId xmlns:a16="http://schemas.microsoft.com/office/drawing/2014/main" id="{48984985-2FA8-6167-4868-43F3455699A3}"/>
              </a:ext>
            </a:extLst>
          </p:cNvPr>
          <p:cNvGrpSpPr/>
          <p:nvPr>
            <p:custDataLst>
              <p:tags r:id="rId1"/>
            </p:custDataLst>
          </p:nvPr>
        </p:nvGrpSpPr>
        <p:grpSpPr>
          <a:xfrm>
            <a:off x="7950751" y="4179810"/>
            <a:ext cx="626667" cy="626667"/>
            <a:chOff x="533430" y="3696079"/>
            <a:chExt cx="540000" cy="540000"/>
          </a:xfrm>
          <a:solidFill>
            <a:schemeClr val="accent1"/>
          </a:solidFill>
        </p:grpSpPr>
        <p:grpSp>
          <p:nvGrpSpPr>
            <p:cNvPr id="9" name="Grafik 3">
              <a:extLst>
                <a:ext uri="{FF2B5EF4-FFF2-40B4-BE49-F238E27FC236}">
                  <a16:creationId xmlns:a16="http://schemas.microsoft.com/office/drawing/2014/main" id="{B5A968C5-1251-5235-F39E-85A9A5F7532E}"/>
                </a:ext>
              </a:extLst>
            </p:cNvPr>
            <p:cNvGrpSpPr/>
            <p:nvPr/>
          </p:nvGrpSpPr>
          <p:grpSpPr>
            <a:xfrm>
              <a:off x="533430" y="3696079"/>
              <a:ext cx="514901" cy="539619"/>
              <a:chOff x="533430" y="3696079"/>
              <a:chExt cx="514901" cy="539619"/>
            </a:xfrm>
            <a:grpFill/>
          </p:grpSpPr>
          <p:grpSp>
            <p:nvGrpSpPr>
              <p:cNvPr id="11" name="Grafik 3">
                <a:extLst>
                  <a:ext uri="{FF2B5EF4-FFF2-40B4-BE49-F238E27FC236}">
                    <a16:creationId xmlns:a16="http://schemas.microsoft.com/office/drawing/2014/main" id="{4BA8D50E-4F5D-A808-7043-4658573E5E56}"/>
                  </a:ext>
                </a:extLst>
              </p:cNvPr>
              <p:cNvGrpSpPr/>
              <p:nvPr/>
            </p:nvGrpSpPr>
            <p:grpSpPr>
              <a:xfrm>
                <a:off x="557007" y="3696079"/>
                <a:ext cx="491323" cy="539619"/>
                <a:chOff x="557007" y="3696079"/>
                <a:chExt cx="491323" cy="539619"/>
              </a:xfrm>
              <a:grpFill/>
            </p:grpSpPr>
            <p:sp>
              <p:nvSpPr>
                <p:cNvPr id="13" name="Freihandform: Form 12">
                  <a:extLst>
                    <a:ext uri="{FF2B5EF4-FFF2-40B4-BE49-F238E27FC236}">
                      <a16:creationId xmlns:a16="http://schemas.microsoft.com/office/drawing/2014/main" id="{5C6C9B6D-4F3B-F98C-89EC-BB21566BBE14}"/>
                    </a:ext>
                  </a:extLst>
                </p:cNvPr>
                <p:cNvSpPr/>
                <p:nvPr/>
              </p:nvSpPr>
              <p:spPr>
                <a:xfrm>
                  <a:off x="644852" y="3696079"/>
                  <a:ext cx="90126" cy="90316"/>
                </a:xfrm>
                <a:custGeom>
                  <a:avLst/>
                  <a:gdLst>
                    <a:gd name="connsiteX0" fmla="*/ 45063 w 90126"/>
                    <a:gd name="connsiteY0" fmla="*/ 90317 h 90316"/>
                    <a:gd name="connsiteX1" fmla="*/ 90127 w 90126"/>
                    <a:gd name="connsiteY1" fmla="*/ 45254 h 90316"/>
                    <a:gd name="connsiteX2" fmla="*/ 45063 w 90126"/>
                    <a:gd name="connsiteY2" fmla="*/ 0 h 90316"/>
                    <a:gd name="connsiteX3" fmla="*/ 0 w 90126"/>
                    <a:gd name="connsiteY3" fmla="*/ 45063 h 90316"/>
                    <a:gd name="connsiteX4" fmla="*/ 45063 w 90126"/>
                    <a:gd name="connsiteY4" fmla="*/ 90317 h 90316"/>
                    <a:gd name="connsiteX5" fmla="*/ 45063 w 90126"/>
                    <a:gd name="connsiteY5" fmla="*/ 16732 h 90316"/>
                    <a:gd name="connsiteX6" fmla="*/ 73394 w 90126"/>
                    <a:gd name="connsiteY6" fmla="*/ 45063 h 90316"/>
                    <a:gd name="connsiteX7" fmla="*/ 45063 w 90126"/>
                    <a:gd name="connsiteY7" fmla="*/ 73394 h 90316"/>
                    <a:gd name="connsiteX8" fmla="*/ 16732 w 90126"/>
                    <a:gd name="connsiteY8" fmla="*/ 45063 h 90316"/>
                    <a:gd name="connsiteX9" fmla="*/ 45063 w 90126"/>
                    <a:gd name="connsiteY9" fmla="*/ 16732 h 9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26" h="90316">
                      <a:moveTo>
                        <a:pt x="45063" y="90317"/>
                      </a:moveTo>
                      <a:cubicBezTo>
                        <a:pt x="69972" y="90317"/>
                        <a:pt x="90127" y="70162"/>
                        <a:pt x="90127" y="45254"/>
                      </a:cubicBezTo>
                      <a:cubicBezTo>
                        <a:pt x="90127" y="20155"/>
                        <a:pt x="69972" y="0"/>
                        <a:pt x="45063" y="0"/>
                      </a:cubicBezTo>
                      <a:cubicBezTo>
                        <a:pt x="20155" y="0"/>
                        <a:pt x="0" y="20155"/>
                        <a:pt x="0" y="45063"/>
                      </a:cubicBezTo>
                      <a:cubicBezTo>
                        <a:pt x="0" y="69972"/>
                        <a:pt x="20155" y="90317"/>
                        <a:pt x="45063" y="90317"/>
                      </a:cubicBezTo>
                      <a:close/>
                      <a:moveTo>
                        <a:pt x="45063" y="16732"/>
                      </a:moveTo>
                      <a:cubicBezTo>
                        <a:pt x="60655" y="16732"/>
                        <a:pt x="73394" y="29472"/>
                        <a:pt x="73394" y="45063"/>
                      </a:cubicBezTo>
                      <a:cubicBezTo>
                        <a:pt x="73394" y="60655"/>
                        <a:pt x="60655" y="73394"/>
                        <a:pt x="45063" y="73394"/>
                      </a:cubicBezTo>
                      <a:cubicBezTo>
                        <a:pt x="29472" y="73394"/>
                        <a:pt x="16732" y="60655"/>
                        <a:pt x="16732" y="45063"/>
                      </a:cubicBezTo>
                      <a:cubicBezTo>
                        <a:pt x="16732" y="29472"/>
                        <a:pt x="29472" y="16732"/>
                        <a:pt x="45063" y="1673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 name="Freihandform: Form 13">
                  <a:extLst>
                    <a:ext uri="{FF2B5EF4-FFF2-40B4-BE49-F238E27FC236}">
                      <a16:creationId xmlns:a16="http://schemas.microsoft.com/office/drawing/2014/main" id="{703F39B7-F182-A919-BF15-029193374DD3}"/>
                    </a:ext>
                  </a:extLst>
                </p:cNvPr>
                <p:cNvSpPr/>
                <p:nvPr/>
              </p:nvSpPr>
              <p:spPr>
                <a:xfrm>
                  <a:off x="862182" y="3696269"/>
                  <a:ext cx="90128" cy="90126"/>
                </a:xfrm>
                <a:custGeom>
                  <a:avLst/>
                  <a:gdLst>
                    <a:gd name="connsiteX0" fmla="*/ 45065 w 90128"/>
                    <a:gd name="connsiteY0" fmla="*/ 90127 h 90126"/>
                    <a:gd name="connsiteX1" fmla="*/ 90128 w 90128"/>
                    <a:gd name="connsiteY1" fmla="*/ 45063 h 90126"/>
                    <a:gd name="connsiteX2" fmla="*/ 45065 w 90128"/>
                    <a:gd name="connsiteY2" fmla="*/ 0 h 90126"/>
                    <a:gd name="connsiteX3" fmla="*/ 1 w 90128"/>
                    <a:gd name="connsiteY3" fmla="*/ 45063 h 90126"/>
                    <a:gd name="connsiteX4" fmla="*/ 45065 w 90128"/>
                    <a:gd name="connsiteY4" fmla="*/ 90127 h 90126"/>
                    <a:gd name="connsiteX5" fmla="*/ 45065 w 90128"/>
                    <a:gd name="connsiteY5" fmla="*/ 16542 h 90126"/>
                    <a:gd name="connsiteX6" fmla="*/ 73396 w 90128"/>
                    <a:gd name="connsiteY6" fmla="*/ 44873 h 90126"/>
                    <a:gd name="connsiteX7" fmla="*/ 45065 w 90128"/>
                    <a:gd name="connsiteY7" fmla="*/ 73204 h 90126"/>
                    <a:gd name="connsiteX8" fmla="*/ 16734 w 90128"/>
                    <a:gd name="connsiteY8" fmla="*/ 44873 h 90126"/>
                    <a:gd name="connsiteX9" fmla="*/ 45065 w 90128"/>
                    <a:gd name="connsiteY9" fmla="*/ 16542 h 9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28" h="90126">
                      <a:moveTo>
                        <a:pt x="45065" y="90127"/>
                      </a:moveTo>
                      <a:cubicBezTo>
                        <a:pt x="69973" y="90127"/>
                        <a:pt x="90128" y="69972"/>
                        <a:pt x="90128" y="45063"/>
                      </a:cubicBezTo>
                      <a:cubicBezTo>
                        <a:pt x="90128" y="20155"/>
                        <a:pt x="69973" y="0"/>
                        <a:pt x="45065" y="0"/>
                      </a:cubicBezTo>
                      <a:cubicBezTo>
                        <a:pt x="20156" y="0"/>
                        <a:pt x="1" y="20155"/>
                        <a:pt x="1" y="45063"/>
                      </a:cubicBezTo>
                      <a:cubicBezTo>
                        <a:pt x="-189" y="69782"/>
                        <a:pt x="20156" y="90127"/>
                        <a:pt x="45065" y="90127"/>
                      </a:cubicBezTo>
                      <a:close/>
                      <a:moveTo>
                        <a:pt x="45065" y="16542"/>
                      </a:moveTo>
                      <a:cubicBezTo>
                        <a:pt x="60656" y="16542"/>
                        <a:pt x="73396" y="29282"/>
                        <a:pt x="73396" y="44873"/>
                      </a:cubicBezTo>
                      <a:cubicBezTo>
                        <a:pt x="73396" y="60465"/>
                        <a:pt x="60656" y="73204"/>
                        <a:pt x="45065" y="73204"/>
                      </a:cubicBezTo>
                      <a:cubicBezTo>
                        <a:pt x="29473" y="73204"/>
                        <a:pt x="16734" y="60465"/>
                        <a:pt x="16734" y="44873"/>
                      </a:cubicBezTo>
                      <a:cubicBezTo>
                        <a:pt x="16544" y="29282"/>
                        <a:pt x="29283" y="16542"/>
                        <a:pt x="45065" y="1654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5" name="Freihandform: Form 14">
                  <a:extLst>
                    <a:ext uri="{FF2B5EF4-FFF2-40B4-BE49-F238E27FC236}">
                      <a16:creationId xmlns:a16="http://schemas.microsoft.com/office/drawing/2014/main" id="{92ED5F3A-6B7E-1A96-E4C6-339DD8254682}"/>
                    </a:ext>
                  </a:extLst>
                </p:cNvPr>
                <p:cNvSpPr/>
                <p:nvPr/>
              </p:nvSpPr>
              <p:spPr>
                <a:xfrm>
                  <a:off x="557007" y="3740952"/>
                  <a:ext cx="491323" cy="494746"/>
                </a:xfrm>
                <a:custGeom>
                  <a:avLst/>
                  <a:gdLst>
                    <a:gd name="connsiteX0" fmla="*/ 462232 w 491323"/>
                    <a:gd name="connsiteY0" fmla="*/ 168465 h 494746"/>
                    <a:gd name="connsiteX1" fmla="*/ 427056 w 491323"/>
                    <a:gd name="connsiteY1" fmla="*/ 146599 h 494746"/>
                    <a:gd name="connsiteX2" fmla="*/ 423063 w 491323"/>
                    <a:gd name="connsiteY2" fmla="*/ 145077 h 494746"/>
                    <a:gd name="connsiteX3" fmla="*/ 426106 w 491323"/>
                    <a:gd name="connsiteY3" fmla="*/ 142035 h 494746"/>
                    <a:gd name="connsiteX4" fmla="*/ 440176 w 491323"/>
                    <a:gd name="connsiteY4" fmla="*/ 107049 h 494746"/>
                    <a:gd name="connsiteX5" fmla="*/ 389789 w 491323"/>
                    <a:gd name="connsiteY5" fmla="*/ 56852 h 494746"/>
                    <a:gd name="connsiteX6" fmla="*/ 389599 w 491323"/>
                    <a:gd name="connsiteY6" fmla="*/ 56852 h 494746"/>
                    <a:gd name="connsiteX7" fmla="*/ 339401 w 491323"/>
                    <a:gd name="connsiteY7" fmla="*/ 107239 h 494746"/>
                    <a:gd name="connsiteX8" fmla="*/ 354232 w 491323"/>
                    <a:gd name="connsiteY8" fmla="*/ 142796 h 494746"/>
                    <a:gd name="connsiteX9" fmla="*/ 354803 w 491323"/>
                    <a:gd name="connsiteY9" fmla="*/ 143366 h 494746"/>
                    <a:gd name="connsiteX10" fmla="*/ 358225 w 491323"/>
                    <a:gd name="connsiteY10" fmla="*/ 146599 h 494746"/>
                    <a:gd name="connsiteX11" fmla="*/ 354232 w 491323"/>
                    <a:gd name="connsiteY11" fmla="*/ 148310 h 494746"/>
                    <a:gd name="connsiteX12" fmla="*/ 346056 w 491323"/>
                    <a:gd name="connsiteY12" fmla="*/ 152113 h 494746"/>
                    <a:gd name="connsiteX13" fmla="*/ 343585 w 491323"/>
                    <a:gd name="connsiteY13" fmla="*/ 153444 h 494746"/>
                    <a:gd name="connsiteX14" fmla="*/ 342254 w 491323"/>
                    <a:gd name="connsiteY14" fmla="*/ 151162 h 494746"/>
                    <a:gd name="connsiteX15" fmla="*/ 281789 w 491323"/>
                    <a:gd name="connsiteY15" fmla="*/ 101155 h 494746"/>
                    <a:gd name="connsiteX16" fmla="*/ 277416 w 491323"/>
                    <a:gd name="connsiteY16" fmla="*/ 99634 h 494746"/>
                    <a:gd name="connsiteX17" fmla="*/ 280838 w 491323"/>
                    <a:gd name="connsiteY17" fmla="*/ 96401 h 494746"/>
                    <a:gd name="connsiteX18" fmla="*/ 298331 w 491323"/>
                    <a:gd name="connsiteY18" fmla="*/ 55901 h 494746"/>
                    <a:gd name="connsiteX19" fmla="*/ 242430 w 491323"/>
                    <a:gd name="connsiteY19" fmla="*/ 0 h 494746"/>
                    <a:gd name="connsiteX20" fmla="*/ 186528 w 491323"/>
                    <a:gd name="connsiteY20" fmla="*/ 55901 h 494746"/>
                    <a:gd name="connsiteX21" fmla="*/ 205542 w 491323"/>
                    <a:gd name="connsiteY21" fmla="*/ 97923 h 494746"/>
                    <a:gd name="connsiteX22" fmla="*/ 208965 w 491323"/>
                    <a:gd name="connsiteY22" fmla="*/ 100965 h 494746"/>
                    <a:gd name="connsiteX23" fmla="*/ 204592 w 491323"/>
                    <a:gd name="connsiteY23" fmla="*/ 102676 h 494746"/>
                    <a:gd name="connsiteX24" fmla="*/ 148500 w 491323"/>
                    <a:gd name="connsiteY24" fmla="*/ 150782 h 494746"/>
                    <a:gd name="connsiteX25" fmla="*/ 147169 w 491323"/>
                    <a:gd name="connsiteY25" fmla="*/ 153063 h 494746"/>
                    <a:gd name="connsiteX26" fmla="*/ 144697 w 491323"/>
                    <a:gd name="connsiteY26" fmla="*/ 151732 h 494746"/>
                    <a:gd name="connsiteX27" fmla="*/ 132908 w 491323"/>
                    <a:gd name="connsiteY27" fmla="*/ 146599 h 494746"/>
                    <a:gd name="connsiteX28" fmla="*/ 128915 w 491323"/>
                    <a:gd name="connsiteY28" fmla="*/ 145077 h 494746"/>
                    <a:gd name="connsiteX29" fmla="*/ 131958 w 491323"/>
                    <a:gd name="connsiteY29" fmla="*/ 142035 h 494746"/>
                    <a:gd name="connsiteX30" fmla="*/ 146218 w 491323"/>
                    <a:gd name="connsiteY30" fmla="*/ 107049 h 494746"/>
                    <a:gd name="connsiteX31" fmla="*/ 95831 w 491323"/>
                    <a:gd name="connsiteY31" fmla="*/ 56662 h 494746"/>
                    <a:gd name="connsiteX32" fmla="*/ 45444 w 491323"/>
                    <a:gd name="connsiteY32" fmla="*/ 107049 h 494746"/>
                    <a:gd name="connsiteX33" fmla="*/ 61225 w 491323"/>
                    <a:gd name="connsiteY33" fmla="*/ 143556 h 494746"/>
                    <a:gd name="connsiteX34" fmla="*/ 64268 w 491323"/>
                    <a:gd name="connsiteY34" fmla="*/ 146599 h 494746"/>
                    <a:gd name="connsiteX35" fmla="*/ 60275 w 491323"/>
                    <a:gd name="connsiteY35" fmla="*/ 148310 h 494746"/>
                    <a:gd name="connsiteX36" fmla="*/ 0 w 491323"/>
                    <a:gd name="connsiteY36" fmla="*/ 236535 h 494746"/>
                    <a:gd name="connsiteX37" fmla="*/ 0 w 491323"/>
                    <a:gd name="connsiteY37" fmla="*/ 330845 h 494746"/>
                    <a:gd name="connsiteX38" fmla="*/ 8366 w 491323"/>
                    <a:gd name="connsiteY38" fmla="*/ 339211 h 494746"/>
                    <a:gd name="connsiteX39" fmla="*/ 16732 w 491323"/>
                    <a:gd name="connsiteY39" fmla="*/ 330845 h 494746"/>
                    <a:gd name="connsiteX40" fmla="*/ 16732 w 491323"/>
                    <a:gd name="connsiteY40" fmla="*/ 236535 h 494746"/>
                    <a:gd name="connsiteX41" fmla="*/ 98493 w 491323"/>
                    <a:gd name="connsiteY41" fmla="*/ 157627 h 494746"/>
                    <a:gd name="connsiteX42" fmla="*/ 138232 w 491323"/>
                    <a:gd name="connsiteY42" fmla="*/ 167704 h 494746"/>
                    <a:gd name="connsiteX43" fmla="*/ 140324 w 491323"/>
                    <a:gd name="connsiteY43" fmla="*/ 168845 h 494746"/>
                    <a:gd name="connsiteX44" fmla="*/ 139563 w 491323"/>
                    <a:gd name="connsiteY44" fmla="*/ 171127 h 494746"/>
                    <a:gd name="connsiteX45" fmla="*/ 134620 w 491323"/>
                    <a:gd name="connsiteY45" fmla="*/ 202880 h 494746"/>
                    <a:gd name="connsiteX46" fmla="*/ 134620 w 491323"/>
                    <a:gd name="connsiteY46" fmla="*/ 481247 h 494746"/>
                    <a:gd name="connsiteX47" fmla="*/ 62176 w 491323"/>
                    <a:gd name="connsiteY47" fmla="*/ 481247 h 494746"/>
                    <a:gd name="connsiteX48" fmla="*/ 62176 w 491323"/>
                    <a:gd name="connsiteY48" fmla="*/ 239768 h 494746"/>
                    <a:gd name="connsiteX49" fmla="*/ 53810 w 491323"/>
                    <a:gd name="connsiteY49" fmla="*/ 231401 h 494746"/>
                    <a:gd name="connsiteX50" fmla="*/ 45444 w 491323"/>
                    <a:gd name="connsiteY50" fmla="*/ 239768 h 494746"/>
                    <a:gd name="connsiteX51" fmla="*/ 45444 w 491323"/>
                    <a:gd name="connsiteY51" fmla="*/ 478204 h 494746"/>
                    <a:gd name="connsiteX52" fmla="*/ 46014 w 491323"/>
                    <a:gd name="connsiteY52" fmla="*/ 486380 h 494746"/>
                    <a:gd name="connsiteX53" fmla="*/ 54380 w 491323"/>
                    <a:gd name="connsiteY53" fmla="*/ 494746 h 494746"/>
                    <a:gd name="connsiteX54" fmla="*/ 440176 w 491323"/>
                    <a:gd name="connsiteY54" fmla="*/ 494746 h 494746"/>
                    <a:gd name="connsiteX55" fmla="*/ 447972 w 491323"/>
                    <a:gd name="connsiteY55" fmla="*/ 486380 h 494746"/>
                    <a:gd name="connsiteX56" fmla="*/ 448162 w 491323"/>
                    <a:gd name="connsiteY56" fmla="*/ 478394 h 494746"/>
                    <a:gd name="connsiteX57" fmla="*/ 448542 w 491323"/>
                    <a:gd name="connsiteY57" fmla="*/ 239387 h 494746"/>
                    <a:gd name="connsiteX58" fmla="*/ 440176 w 491323"/>
                    <a:gd name="connsiteY58" fmla="*/ 231401 h 494746"/>
                    <a:gd name="connsiteX59" fmla="*/ 439225 w 491323"/>
                    <a:gd name="connsiteY59" fmla="*/ 231401 h 494746"/>
                    <a:gd name="connsiteX60" fmla="*/ 431620 w 491323"/>
                    <a:gd name="connsiteY60" fmla="*/ 239768 h 494746"/>
                    <a:gd name="connsiteX61" fmla="*/ 431430 w 491323"/>
                    <a:gd name="connsiteY61" fmla="*/ 481437 h 494746"/>
                    <a:gd name="connsiteX62" fmla="*/ 356704 w 491323"/>
                    <a:gd name="connsiteY62" fmla="*/ 481437 h 494746"/>
                    <a:gd name="connsiteX63" fmla="*/ 356134 w 491323"/>
                    <a:gd name="connsiteY63" fmla="*/ 217711 h 494746"/>
                    <a:gd name="connsiteX64" fmla="*/ 355944 w 491323"/>
                    <a:gd name="connsiteY64" fmla="*/ 216190 h 494746"/>
                    <a:gd name="connsiteX65" fmla="*/ 355944 w 491323"/>
                    <a:gd name="connsiteY65" fmla="*/ 216000 h 494746"/>
                    <a:gd name="connsiteX66" fmla="*/ 355944 w 491323"/>
                    <a:gd name="connsiteY66" fmla="*/ 203070 h 494746"/>
                    <a:gd name="connsiteX67" fmla="*/ 351190 w 491323"/>
                    <a:gd name="connsiteY67" fmla="*/ 171507 h 494746"/>
                    <a:gd name="connsiteX68" fmla="*/ 350430 w 491323"/>
                    <a:gd name="connsiteY68" fmla="*/ 169415 h 494746"/>
                    <a:gd name="connsiteX69" fmla="*/ 352521 w 491323"/>
                    <a:gd name="connsiteY69" fmla="*/ 168275 h 494746"/>
                    <a:gd name="connsiteX70" fmla="*/ 392641 w 491323"/>
                    <a:gd name="connsiteY70" fmla="*/ 158007 h 494746"/>
                    <a:gd name="connsiteX71" fmla="*/ 392831 w 491323"/>
                    <a:gd name="connsiteY71" fmla="*/ 158007 h 494746"/>
                    <a:gd name="connsiteX72" fmla="*/ 450634 w 491323"/>
                    <a:gd name="connsiteY72" fmla="*/ 181014 h 494746"/>
                    <a:gd name="connsiteX73" fmla="*/ 474592 w 491323"/>
                    <a:gd name="connsiteY73" fmla="*/ 236725 h 494746"/>
                    <a:gd name="connsiteX74" fmla="*/ 474782 w 491323"/>
                    <a:gd name="connsiteY74" fmla="*/ 331035 h 494746"/>
                    <a:gd name="connsiteX75" fmla="*/ 482958 w 491323"/>
                    <a:gd name="connsiteY75" fmla="*/ 339401 h 494746"/>
                    <a:gd name="connsiteX76" fmla="*/ 491324 w 491323"/>
                    <a:gd name="connsiteY76" fmla="*/ 330845 h 494746"/>
                    <a:gd name="connsiteX77" fmla="*/ 491324 w 491323"/>
                    <a:gd name="connsiteY77" fmla="*/ 236535 h 494746"/>
                    <a:gd name="connsiteX78" fmla="*/ 462232 w 491323"/>
                    <a:gd name="connsiteY78" fmla="*/ 168465 h 494746"/>
                    <a:gd name="connsiteX79" fmla="*/ 96211 w 491323"/>
                    <a:gd name="connsiteY79" fmla="*/ 140514 h 494746"/>
                    <a:gd name="connsiteX80" fmla="*/ 62556 w 491323"/>
                    <a:gd name="connsiteY80" fmla="*/ 106859 h 494746"/>
                    <a:gd name="connsiteX81" fmla="*/ 96211 w 491323"/>
                    <a:gd name="connsiteY81" fmla="*/ 73204 h 494746"/>
                    <a:gd name="connsiteX82" fmla="*/ 129866 w 491323"/>
                    <a:gd name="connsiteY82" fmla="*/ 106859 h 494746"/>
                    <a:gd name="connsiteX83" fmla="*/ 96211 w 491323"/>
                    <a:gd name="connsiteY83" fmla="*/ 140514 h 494746"/>
                    <a:gd name="connsiteX84" fmla="*/ 203261 w 491323"/>
                    <a:gd name="connsiteY84" fmla="*/ 55711 h 494746"/>
                    <a:gd name="connsiteX85" fmla="*/ 242430 w 491323"/>
                    <a:gd name="connsiteY85" fmla="*/ 16542 h 494746"/>
                    <a:gd name="connsiteX86" fmla="*/ 281599 w 491323"/>
                    <a:gd name="connsiteY86" fmla="*/ 55711 h 494746"/>
                    <a:gd name="connsiteX87" fmla="*/ 242430 w 491323"/>
                    <a:gd name="connsiteY87" fmla="*/ 94880 h 494746"/>
                    <a:gd name="connsiteX88" fmla="*/ 203261 w 491323"/>
                    <a:gd name="connsiteY88" fmla="*/ 55711 h 494746"/>
                    <a:gd name="connsiteX89" fmla="*/ 186148 w 491323"/>
                    <a:gd name="connsiteY89" fmla="*/ 480676 h 494746"/>
                    <a:gd name="connsiteX90" fmla="*/ 151732 w 491323"/>
                    <a:gd name="connsiteY90" fmla="*/ 480676 h 494746"/>
                    <a:gd name="connsiteX91" fmla="*/ 151732 w 491323"/>
                    <a:gd name="connsiteY91" fmla="*/ 335028 h 494746"/>
                    <a:gd name="connsiteX92" fmla="*/ 156106 w 491323"/>
                    <a:gd name="connsiteY92" fmla="*/ 338261 h 494746"/>
                    <a:gd name="connsiteX93" fmla="*/ 183486 w 491323"/>
                    <a:gd name="connsiteY93" fmla="*/ 348528 h 494746"/>
                    <a:gd name="connsiteX94" fmla="*/ 185958 w 491323"/>
                    <a:gd name="connsiteY94" fmla="*/ 348718 h 494746"/>
                    <a:gd name="connsiteX95" fmla="*/ 185958 w 491323"/>
                    <a:gd name="connsiteY95" fmla="*/ 480676 h 494746"/>
                    <a:gd name="connsiteX96" fmla="*/ 298331 w 491323"/>
                    <a:gd name="connsiteY96" fmla="*/ 197366 h 494746"/>
                    <a:gd name="connsiteX97" fmla="*/ 289965 w 491323"/>
                    <a:gd name="connsiteY97" fmla="*/ 205732 h 494746"/>
                    <a:gd name="connsiteX98" fmla="*/ 289965 w 491323"/>
                    <a:gd name="connsiteY98" fmla="*/ 480676 h 494746"/>
                    <a:gd name="connsiteX99" fmla="*/ 252317 w 491323"/>
                    <a:gd name="connsiteY99" fmla="*/ 480676 h 494746"/>
                    <a:gd name="connsiteX100" fmla="*/ 252317 w 491323"/>
                    <a:gd name="connsiteY100" fmla="*/ 343204 h 494746"/>
                    <a:gd name="connsiteX101" fmla="*/ 243951 w 491323"/>
                    <a:gd name="connsiteY101" fmla="*/ 334838 h 494746"/>
                    <a:gd name="connsiteX102" fmla="*/ 235585 w 491323"/>
                    <a:gd name="connsiteY102" fmla="*/ 343204 h 494746"/>
                    <a:gd name="connsiteX103" fmla="*/ 235585 w 491323"/>
                    <a:gd name="connsiteY103" fmla="*/ 480676 h 494746"/>
                    <a:gd name="connsiteX104" fmla="*/ 202880 w 491323"/>
                    <a:gd name="connsiteY104" fmla="*/ 480676 h 494746"/>
                    <a:gd name="connsiteX105" fmla="*/ 202880 w 491323"/>
                    <a:gd name="connsiteY105" fmla="*/ 205732 h 494746"/>
                    <a:gd name="connsiteX106" fmla="*/ 194514 w 491323"/>
                    <a:gd name="connsiteY106" fmla="*/ 197366 h 494746"/>
                    <a:gd name="connsiteX107" fmla="*/ 186148 w 491323"/>
                    <a:gd name="connsiteY107" fmla="*/ 205732 h 494746"/>
                    <a:gd name="connsiteX108" fmla="*/ 186148 w 491323"/>
                    <a:gd name="connsiteY108" fmla="*/ 332176 h 494746"/>
                    <a:gd name="connsiteX109" fmla="*/ 182915 w 491323"/>
                    <a:gd name="connsiteY109" fmla="*/ 331796 h 494746"/>
                    <a:gd name="connsiteX110" fmla="*/ 151732 w 491323"/>
                    <a:gd name="connsiteY110" fmla="*/ 297190 h 494746"/>
                    <a:gd name="connsiteX111" fmla="*/ 151732 w 491323"/>
                    <a:gd name="connsiteY111" fmla="*/ 202500 h 494746"/>
                    <a:gd name="connsiteX112" fmla="*/ 158577 w 491323"/>
                    <a:gd name="connsiteY112" fmla="*/ 168465 h 494746"/>
                    <a:gd name="connsiteX113" fmla="*/ 158577 w 491323"/>
                    <a:gd name="connsiteY113" fmla="*/ 168275 h 494746"/>
                    <a:gd name="connsiteX114" fmla="*/ 245472 w 491323"/>
                    <a:gd name="connsiteY114" fmla="*/ 111803 h 494746"/>
                    <a:gd name="connsiteX115" fmla="*/ 332556 w 491323"/>
                    <a:gd name="connsiteY115" fmla="*/ 168655 h 494746"/>
                    <a:gd name="connsiteX116" fmla="*/ 339211 w 491323"/>
                    <a:gd name="connsiteY116" fmla="*/ 202500 h 494746"/>
                    <a:gd name="connsiteX117" fmla="*/ 339211 w 491323"/>
                    <a:gd name="connsiteY117" fmla="*/ 297190 h 494746"/>
                    <a:gd name="connsiteX118" fmla="*/ 309739 w 491323"/>
                    <a:gd name="connsiteY118" fmla="*/ 331415 h 494746"/>
                    <a:gd name="connsiteX119" fmla="*/ 306507 w 491323"/>
                    <a:gd name="connsiteY119" fmla="*/ 331986 h 494746"/>
                    <a:gd name="connsiteX120" fmla="*/ 306507 w 491323"/>
                    <a:gd name="connsiteY120" fmla="*/ 205732 h 494746"/>
                    <a:gd name="connsiteX121" fmla="*/ 298331 w 491323"/>
                    <a:gd name="connsiteY121" fmla="*/ 197366 h 494746"/>
                    <a:gd name="connsiteX122" fmla="*/ 306697 w 491323"/>
                    <a:gd name="connsiteY122" fmla="*/ 480676 h 494746"/>
                    <a:gd name="connsiteX123" fmla="*/ 306697 w 491323"/>
                    <a:gd name="connsiteY123" fmla="*/ 348718 h 494746"/>
                    <a:gd name="connsiteX124" fmla="*/ 309169 w 491323"/>
                    <a:gd name="connsiteY124" fmla="*/ 348528 h 494746"/>
                    <a:gd name="connsiteX125" fmla="*/ 335408 w 491323"/>
                    <a:gd name="connsiteY125" fmla="*/ 338261 h 494746"/>
                    <a:gd name="connsiteX126" fmla="*/ 339782 w 491323"/>
                    <a:gd name="connsiteY126" fmla="*/ 334838 h 494746"/>
                    <a:gd name="connsiteX127" fmla="*/ 339972 w 491323"/>
                    <a:gd name="connsiteY127" fmla="*/ 480866 h 494746"/>
                    <a:gd name="connsiteX128" fmla="*/ 306697 w 491323"/>
                    <a:gd name="connsiteY128" fmla="*/ 480866 h 494746"/>
                    <a:gd name="connsiteX129" fmla="*/ 389979 w 491323"/>
                    <a:gd name="connsiteY129" fmla="*/ 140704 h 494746"/>
                    <a:gd name="connsiteX130" fmla="*/ 366211 w 491323"/>
                    <a:gd name="connsiteY130" fmla="*/ 131007 h 494746"/>
                    <a:gd name="connsiteX131" fmla="*/ 356324 w 491323"/>
                    <a:gd name="connsiteY131" fmla="*/ 107239 h 494746"/>
                    <a:gd name="connsiteX132" fmla="*/ 389789 w 491323"/>
                    <a:gd name="connsiteY132" fmla="*/ 73585 h 494746"/>
                    <a:gd name="connsiteX133" fmla="*/ 389789 w 491323"/>
                    <a:gd name="connsiteY133" fmla="*/ 73585 h 494746"/>
                    <a:gd name="connsiteX134" fmla="*/ 423444 w 491323"/>
                    <a:gd name="connsiteY134" fmla="*/ 107049 h 494746"/>
                    <a:gd name="connsiteX135" fmla="*/ 413746 w 491323"/>
                    <a:gd name="connsiteY135" fmla="*/ 130817 h 494746"/>
                    <a:gd name="connsiteX136" fmla="*/ 389979 w 491323"/>
                    <a:gd name="connsiteY136" fmla="*/ 140704 h 49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91323" h="494746">
                      <a:moveTo>
                        <a:pt x="462232" y="168465"/>
                      </a:moveTo>
                      <a:cubicBezTo>
                        <a:pt x="452155" y="158768"/>
                        <a:pt x="440366" y="151352"/>
                        <a:pt x="427056" y="146599"/>
                      </a:cubicBezTo>
                      <a:lnTo>
                        <a:pt x="423063" y="145077"/>
                      </a:lnTo>
                      <a:lnTo>
                        <a:pt x="426106" y="142035"/>
                      </a:lnTo>
                      <a:cubicBezTo>
                        <a:pt x="435232" y="132528"/>
                        <a:pt x="440366" y="120169"/>
                        <a:pt x="440176" y="107049"/>
                      </a:cubicBezTo>
                      <a:cubicBezTo>
                        <a:pt x="440176" y="79289"/>
                        <a:pt x="417549" y="56852"/>
                        <a:pt x="389789" y="56852"/>
                      </a:cubicBezTo>
                      <a:lnTo>
                        <a:pt x="389599" y="56852"/>
                      </a:lnTo>
                      <a:cubicBezTo>
                        <a:pt x="361838" y="56852"/>
                        <a:pt x="339401" y="79479"/>
                        <a:pt x="339401" y="107239"/>
                      </a:cubicBezTo>
                      <a:cubicBezTo>
                        <a:pt x="339401" y="120739"/>
                        <a:pt x="344725" y="133289"/>
                        <a:pt x="354232" y="142796"/>
                      </a:cubicBezTo>
                      <a:cubicBezTo>
                        <a:pt x="354423" y="142986"/>
                        <a:pt x="354613" y="143176"/>
                        <a:pt x="354803" y="143366"/>
                      </a:cubicBezTo>
                      <a:lnTo>
                        <a:pt x="358225" y="146599"/>
                      </a:lnTo>
                      <a:lnTo>
                        <a:pt x="354232" y="148310"/>
                      </a:lnTo>
                      <a:cubicBezTo>
                        <a:pt x="351380" y="149451"/>
                        <a:pt x="348718" y="150782"/>
                        <a:pt x="346056" y="152113"/>
                      </a:cubicBezTo>
                      <a:lnTo>
                        <a:pt x="343585" y="153444"/>
                      </a:lnTo>
                      <a:lnTo>
                        <a:pt x="342254" y="151162"/>
                      </a:lnTo>
                      <a:cubicBezTo>
                        <a:pt x="329134" y="127585"/>
                        <a:pt x="307648" y="109901"/>
                        <a:pt x="281789" y="101155"/>
                      </a:cubicBezTo>
                      <a:lnTo>
                        <a:pt x="277416" y="99634"/>
                      </a:lnTo>
                      <a:lnTo>
                        <a:pt x="280838" y="96401"/>
                      </a:lnTo>
                      <a:cubicBezTo>
                        <a:pt x="292056" y="85754"/>
                        <a:pt x="298331" y="71303"/>
                        <a:pt x="298331" y="55901"/>
                      </a:cubicBezTo>
                      <a:cubicBezTo>
                        <a:pt x="298331" y="25099"/>
                        <a:pt x="273232" y="0"/>
                        <a:pt x="242430" y="0"/>
                      </a:cubicBezTo>
                      <a:cubicBezTo>
                        <a:pt x="211627" y="0"/>
                        <a:pt x="186528" y="25099"/>
                        <a:pt x="186528" y="55901"/>
                      </a:cubicBezTo>
                      <a:cubicBezTo>
                        <a:pt x="186528" y="71873"/>
                        <a:pt x="193563" y="87275"/>
                        <a:pt x="205542" y="97923"/>
                      </a:cubicBezTo>
                      <a:lnTo>
                        <a:pt x="208965" y="100965"/>
                      </a:lnTo>
                      <a:lnTo>
                        <a:pt x="204592" y="102676"/>
                      </a:lnTo>
                      <a:cubicBezTo>
                        <a:pt x="180824" y="111803"/>
                        <a:pt x="160859" y="128915"/>
                        <a:pt x="148500" y="150782"/>
                      </a:cubicBezTo>
                      <a:lnTo>
                        <a:pt x="147169" y="153063"/>
                      </a:lnTo>
                      <a:lnTo>
                        <a:pt x="144697" y="151732"/>
                      </a:lnTo>
                      <a:cubicBezTo>
                        <a:pt x="140894" y="149831"/>
                        <a:pt x="136901" y="148120"/>
                        <a:pt x="132908" y="146599"/>
                      </a:cubicBezTo>
                      <a:lnTo>
                        <a:pt x="128915" y="145077"/>
                      </a:lnTo>
                      <a:lnTo>
                        <a:pt x="131958" y="142035"/>
                      </a:lnTo>
                      <a:cubicBezTo>
                        <a:pt x="141085" y="132528"/>
                        <a:pt x="146218" y="120169"/>
                        <a:pt x="146218" y="107049"/>
                      </a:cubicBezTo>
                      <a:cubicBezTo>
                        <a:pt x="146218" y="79289"/>
                        <a:pt x="123592" y="56662"/>
                        <a:pt x="95831" y="56662"/>
                      </a:cubicBezTo>
                      <a:cubicBezTo>
                        <a:pt x="68070" y="56662"/>
                        <a:pt x="45444" y="79289"/>
                        <a:pt x="45444" y="107049"/>
                      </a:cubicBezTo>
                      <a:cubicBezTo>
                        <a:pt x="45444" y="120930"/>
                        <a:pt x="50958" y="133859"/>
                        <a:pt x="61225" y="143556"/>
                      </a:cubicBezTo>
                      <a:lnTo>
                        <a:pt x="64268" y="146599"/>
                      </a:lnTo>
                      <a:lnTo>
                        <a:pt x="60275" y="148310"/>
                      </a:lnTo>
                      <a:cubicBezTo>
                        <a:pt x="23577" y="163331"/>
                        <a:pt x="0" y="197937"/>
                        <a:pt x="0" y="236535"/>
                      </a:cubicBezTo>
                      <a:lnTo>
                        <a:pt x="0" y="330845"/>
                      </a:lnTo>
                      <a:cubicBezTo>
                        <a:pt x="0" y="335408"/>
                        <a:pt x="3803" y="339211"/>
                        <a:pt x="8366" y="339211"/>
                      </a:cubicBezTo>
                      <a:cubicBezTo>
                        <a:pt x="12930" y="339211"/>
                        <a:pt x="16732" y="335408"/>
                        <a:pt x="16732" y="330845"/>
                      </a:cubicBezTo>
                      <a:lnTo>
                        <a:pt x="16732" y="236535"/>
                      </a:lnTo>
                      <a:cubicBezTo>
                        <a:pt x="16732" y="192993"/>
                        <a:pt x="53430" y="157627"/>
                        <a:pt x="98493" y="157627"/>
                      </a:cubicBezTo>
                      <a:cubicBezTo>
                        <a:pt x="112373" y="157627"/>
                        <a:pt x="126254" y="161049"/>
                        <a:pt x="138232" y="167704"/>
                      </a:cubicBezTo>
                      <a:lnTo>
                        <a:pt x="140324" y="168845"/>
                      </a:lnTo>
                      <a:lnTo>
                        <a:pt x="139563" y="171127"/>
                      </a:lnTo>
                      <a:cubicBezTo>
                        <a:pt x="136331" y="181394"/>
                        <a:pt x="134620" y="192042"/>
                        <a:pt x="134620" y="202880"/>
                      </a:cubicBezTo>
                      <a:lnTo>
                        <a:pt x="134620" y="481247"/>
                      </a:lnTo>
                      <a:lnTo>
                        <a:pt x="62176" y="481247"/>
                      </a:lnTo>
                      <a:lnTo>
                        <a:pt x="62176" y="239768"/>
                      </a:lnTo>
                      <a:cubicBezTo>
                        <a:pt x="62176" y="235204"/>
                        <a:pt x="58373" y="231401"/>
                        <a:pt x="53810" y="231401"/>
                      </a:cubicBezTo>
                      <a:cubicBezTo>
                        <a:pt x="49246" y="231401"/>
                        <a:pt x="45444" y="235204"/>
                        <a:pt x="45444" y="239768"/>
                      </a:cubicBezTo>
                      <a:lnTo>
                        <a:pt x="45444" y="478204"/>
                      </a:lnTo>
                      <a:cubicBezTo>
                        <a:pt x="45634" y="479155"/>
                        <a:pt x="46014" y="481437"/>
                        <a:pt x="46014" y="486380"/>
                      </a:cubicBezTo>
                      <a:cubicBezTo>
                        <a:pt x="46014" y="490944"/>
                        <a:pt x="49817" y="494746"/>
                        <a:pt x="54380" y="494746"/>
                      </a:cubicBezTo>
                      <a:lnTo>
                        <a:pt x="440176" y="494746"/>
                      </a:lnTo>
                      <a:cubicBezTo>
                        <a:pt x="444549" y="494746"/>
                        <a:pt x="447972" y="491134"/>
                        <a:pt x="447972" y="486380"/>
                      </a:cubicBezTo>
                      <a:cubicBezTo>
                        <a:pt x="447972" y="481247"/>
                        <a:pt x="448162" y="479155"/>
                        <a:pt x="448162" y="478394"/>
                      </a:cubicBezTo>
                      <a:lnTo>
                        <a:pt x="448542" y="239387"/>
                      </a:lnTo>
                      <a:cubicBezTo>
                        <a:pt x="448542" y="234824"/>
                        <a:pt x="444930" y="231401"/>
                        <a:pt x="440176" y="231401"/>
                      </a:cubicBezTo>
                      <a:lnTo>
                        <a:pt x="439225" y="231401"/>
                      </a:lnTo>
                      <a:cubicBezTo>
                        <a:pt x="434852" y="231401"/>
                        <a:pt x="431620" y="235014"/>
                        <a:pt x="431620" y="239768"/>
                      </a:cubicBezTo>
                      <a:lnTo>
                        <a:pt x="431430" y="481437"/>
                      </a:lnTo>
                      <a:lnTo>
                        <a:pt x="356704" y="481437"/>
                      </a:lnTo>
                      <a:lnTo>
                        <a:pt x="356134" y="217711"/>
                      </a:lnTo>
                      <a:cubicBezTo>
                        <a:pt x="356134" y="217331"/>
                        <a:pt x="356134" y="216761"/>
                        <a:pt x="355944" y="216190"/>
                      </a:cubicBezTo>
                      <a:lnTo>
                        <a:pt x="355944" y="216000"/>
                      </a:lnTo>
                      <a:lnTo>
                        <a:pt x="355944" y="203070"/>
                      </a:lnTo>
                      <a:cubicBezTo>
                        <a:pt x="355944" y="192423"/>
                        <a:pt x="354232" y="181775"/>
                        <a:pt x="351190" y="171507"/>
                      </a:cubicBezTo>
                      <a:lnTo>
                        <a:pt x="350430" y="169415"/>
                      </a:lnTo>
                      <a:lnTo>
                        <a:pt x="352521" y="168275"/>
                      </a:lnTo>
                      <a:cubicBezTo>
                        <a:pt x="364690" y="161620"/>
                        <a:pt x="378570" y="158007"/>
                        <a:pt x="392641" y="158007"/>
                      </a:cubicBezTo>
                      <a:lnTo>
                        <a:pt x="392831" y="158007"/>
                      </a:lnTo>
                      <a:cubicBezTo>
                        <a:pt x="414697" y="158007"/>
                        <a:pt x="435232" y="166183"/>
                        <a:pt x="450634" y="181014"/>
                      </a:cubicBezTo>
                      <a:cubicBezTo>
                        <a:pt x="466035" y="195845"/>
                        <a:pt x="474592" y="215620"/>
                        <a:pt x="474592" y="236725"/>
                      </a:cubicBezTo>
                      <a:lnTo>
                        <a:pt x="474782" y="331035"/>
                      </a:lnTo>
                      <a:cubicBezTo>
                        <a:pt x="474782" y="335599"/>
                        <a:pt x="478585" y="339211"/>
                        <a:pt x="482958" y="339401"/>
                      </a:cubicBezTo>
                      <a:cubicBezTo>
                        <a:pt x="487521" y="338831"/>
                        <a:pt x="491324" y="335028"/>
                        <a:pt x="491324" y="330845"/>
                      </a:cubicBezTo>
                      <a:lnTo>
                        <a:pt x="491324" y="236535"/>
                      </a:lnTo>
                      <a:cubicBezTo>
                        <a:pt x="491324" y="210486"/>
                        <a:pt x="481056" y="186528"/>
                        <a:pt x="462232" y="168465"/>
                      </a:cubicBezTo>
                      <a:close/>
                      <a:moveTo>
                        <a:pt x="96211" y="140514"/>
                      </a:moveTo>
                      <a:cubicBezTo>
                        <a:pt x="77768" y="140514"/>
                        <a:pt x="62556" y="125493"/>
                        <a:pt x="62556" y="106859"/>
                      </a:cubicBezTo>
                      <a:cubicBezTo>
                        <a:pt x="62556" y="88415"/>
                        <a:pt x="77577" y="73204"/>
                        <a:pt x="96211" y="73204"/>
                      </a:cubicBezTo>
                      <a:cubicBezTo>
                        <a:pt x="114655" y="73204"/>
                        <a:pt x="129866" y="88225"/>
                        <a:pt x="129866" y="106859"/>
                      </a:cubicBezTo>
                      <a:cubicBezTo>
                        <a:pt x="129676" y="125493"/>
                        <a:pt x="114655" y="140514"/>
                        <a:pt x="96211" y="140514"/>
                      </a:cubicBezTo>
                      <a:close/>
                      <a:moveTo>
                        <a:pt x="203261" y="55711"/>
                      </a:moveTo>
                      <a:cubicBezTo>
                        <a:pt x="203261" y="34035"/>
                        <a:pt x="220944" y="16542"/>
                        <a:pt x="242430" y="16542"/>
                      </a:cubicBezTo>
                      <a:cubicBezTo>
                        <a:pt x="264106" y="16542"/>
                        <a:pt x="281599" y="34225"/>
                        <a:pt x="281599" y="55711"/>
                      </a:cubicBezTo>
                      <a:cubicBezTo>
                        <a:pt x="281599" y="77387"/>
                        <a:pt x="263916" y="94880"/>
                        <a:pt x="242430" y="94880"/>
                      </a:cubicBezTo>
                      <a:cubicBezTo>
                        <a:pt x="220944" y="95070"/>
                        <a:pt x="203261" y="77387"/>
                        <a:pt x="203261" y="55711"/>
                      </a:cubicBezTo>
                      <a:close/>
                      <a:moveTo>
                        <a:pt x="186148" y="480676"/>
                      </a:moveTo>
                      <a:lnTo>
                        <a:pt x="151732" y="480676"/>
                      </a:lnTo>
                      <a:lnTo>
                        <a:pt x="151732" y="335028"/>
                      </a:lnTo>
                      <a:lnTo>
                        <a:pt x="156106" y="338261"/>
                      </a:lnTo>
                      <a:cubicBezTo>
                        <a:pt x="164092" y="344155"/>
                        <a:pt x="173599" y="347577"/>
                        <a:pt x="183486" y="348528"/>
                      </a:cubicBezTo>
                      <a:lnTo>
                        <a:pt x="185958" y="348718"/>
                      </a:lnTo>
                      <a:lnTo>
                        <a:pt x="185958" y="480676"/>
                      </a:lnTo>
                      <a:close/>
                      <a:moveTo>
                        <a:pt x="298331" y="197366"/>
                      </a:moveTo>
                      <a:cubicBezTo>
                        <a:pt x="293768" y="197366"/>
                        <a:pt x="289965" y="201169"/>
                        <a:pt x="289965" y="205732"/>
                      </a:cubicBezTo>
                      <a:lnTo>
                        <a:pt x="289965" y="480676"/>
                      </a:lnTo>
                      <a:lnTo>
                        <a:pt x="252317" y="480676"/>
                      </a:lnTo>
                      <a:lnTo>
                        <a:pt x="252317" y="343204"/>
                      </a:lnTo>
                      <a:cubicBezTo>
                        <a:pt x="252317" y="338641"/>
                        <a:pt x="248514" y="334838"/>
                        <a:pt x="243951" y="334838"/>
                      </a:cubicBezTo>
                      <a:cubicBezTo>
                        <a:pt x="239387" y="334838"/>
                        <a:pt x="235585" y="338641"/>
                        <a:pt x="235585" y="343204"/>
                      </a:cubicBezTo>
                      <a:lnTo>
                        <a:pt x="235585" y="480676"/>
                      </a:lnTo>
                      <a:lnTo>
                        <a:pt x="202880" y="480676"/>
                      </a:lnTo>
                      <a:lnTo>
                        <a:pt x="202880" y="205732"/>
                      </a:lnTo>
                      <a:cubicBezTo>
                        <a:pt x="202880" y="201169"/>
                        <a:pt x="199077" y="197366"/>
                        <a:pt x="194514" y="197366"/>
                      </a:cubicBezTo>
                      <a:cubicBezTo>
                        <a:pt x="189951" y="197366"/>
                        <a:pt x="186148" y="201169"/>
                        <a:pt x="186148" y="205732"/>
                      </a:cubicBezTo>
                      <a:lnTo>
                        <a:pt x="186148" y="332176"/>
                      </a:lnTo>
                      <a:lnTo>
                        <a:pt x="182915" y="331796"/>
                      </a:lnTo>
                      <a:cubicBezTo>
                        <a:pt x="165232" y="329324"/>
                        <a:pt x="151732" y="314493"/>
                        <a:pt x="151732" y="297190"/>
                      </a:cubicBezTo>
                      <a:lnTo>
                        <a:pt x="151732" y="202500"/>
                      </a:lnTo>
                      <a:cubicBezTo>
                        <a:pt x="151732" y="190711"/>
                        <a:pt x="154014" y="179303"/>
                        <a:pt x="158577" y="168465"/>
                      </a:cubicBezTo>
                      <a:lnTo>
                        <a:pt x="158577" y="168275"/>
                      </a:lnTo>
                      <a:cubicBezTo>
                        <a:pt x="173028" y="133859"/>
                        <a:pt x="207063" y="111803"/>
                        <a:pt x="245472" y="111803"/>
                      </a:cubicBezTo>
                      <a:cubicBezTo>
                        <a:pt x="284070" y="111803"/>
                        <a:pt x="318106" y="134049"/>
                        <a:pt x="332556" y="168655"/>
                      </a:cubicBezTo>
                      <a:cubicBezTo>
                        <a:pt x="336930" y="179493"/>
                        <a:pt x="339211" y="190711"/>
                        <a:pt x="339211" y="202500"/>
                      </a:cubicBezTo>
                      <a:lnTo>
                        <a:pt x="339211" y="297190"/>
                      </a:lnTo>
                      <a:cubicBezTo>
                        <a:pt x="339211" y="313923"/>
                        <a:pt x="326852" y="328373"/>
                        <a:pt x="309739" y="331415"/>
                      </a:cubicBezTo>
                      <a:lnTo>
                        <a:pt x="306507" y="331986"/>
                      </a:lnTo>
                      <a:lnTo>
                        <a:pt x="306507" y="205732"/>
                      </a:lnTo>
                      <a:cubicBezTo>
                        <a:pt x="306697" y="201169"/>
                        <a:pt x="302894" y="197366"/>
                        <a:pt x="298331" y="197366"/>
                      </a:cubicBezTo>
                      <a:close/>
                      <a:moveTo>
                        <a:pt x="306697" y="480676"/>
                      </a:moveTo>
                      <a:lnTo>
                        <a:pt x="306697" y="348718"/>
                      </a:lnTo>
                      <a:lnTo>
                        <a:pt x="309169" y="348528"/>
                      </a:lnTo>
                      <a:cubicBezTo>
                        <a:pt x="318676" y="347387"/>
                        <a:pt x="327803" y="343965"/>
                        <a:pt x="335408" y="338261"/>
                      </a:cubicBezTo>
                      <a:lnTo>
                        <a:pt x="339782" y="334838"/>
                      </a:lnTo>
                      <a:lnTo>
                        <a:pt x="339972" y="480866"/>
                      </a:lnTo>
                      <a:lnTo>
                        <a:pt x="306697" y="480866"/>
                      </a:lnTo>
                      <a:close/>
                      <a:moveTo>
                        <a:pt x="389979" y="140704"/>
                      </a:moveTo>
                      <a:cubicBezTo>
                        <a:pt x="381042" y="140704"/>
                        <a:pt x="372676" y="137282"/>
                        <a:pt x="366211" y="131007"/>
                      </a:cubicBezTo>
                      <a:cubicBezTo>
                        <a:pt x="359937" y="124732"/>
                        <a:pt x="356324" y="116176"/>
                        <a:pt x="356324" y="107239"/>
                      </a:cubicBezTo>
                      <a:cubicBezTo>
                        <a:pt x="356324" y="88796"/>
                        <a:pt x="371345" y="73585"/>
                        <a:pt x="389789" y="73585"/>
                      </a:cubicBezTo>
                      <a:lnTo>
                        <a:pt x="389789" y="73585"/>
                      </a:lnTo>
                      <a:cubicBezTo>
                        <a:pt x="408232" y="73585"/>
                        <a:pt x="423254" y="88606"/>
                        <a:pt x="423444" y="107049"/>
                      </a:cubicBezTo>
                      <a:cubicBezTo>
                        <a:pt x="423444" y="115986"/>
                        <a:pt x="420021" y="124542"/>
                        <a:pt x="413746" y="130817"/>
                      </a:cubicBezTo>
                      <a:cubicBezTo>
                        <a:pt x="407472" y="137092"/>
                        <a:pt x="398916" y="140514"/>
                        <a:pt x="389979" y="140704"/>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Tree>
    <p:extLst>
      <p:ext uri="{BB962C8B-B14F-4D97-AF65-F5344CB8AC3E}">
        <p14:creationId xmlns:p14="http://schemas.microsoft.com/office/powerpoint/2010/main" val="1180464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4489-92B6-CB21-47EE-DB9CA2DE986B}"/>
            </a:ext>
          </a:extLst>
        </p:cNvPr>
        <p:cNvGrpSpPr/>
        <p:nvPr/>
      </p:nvGrpSpPr>
      <p:grpSpPr>
        <a:xfrm>
          <a:off x="0" y="0"/>
          <a:ext cx="0" cy="0"/>
          <a:chOff x="0" y="0"/>
          <a:chExt cx="0" cy="0"/>
        </a:xfrm>
      </p:grpSpPr>
      <p:sp>
        <p:nvSpPr>
          <p:cNvPr id="6" name="Rechteck: abgerundete Ecken 5">
            <a:extLst>
              <a:ext uri="{FF2B5EF4-FFF2-40B4-BE49-F238E27FC236}">
                <a16:creationId xmlns:a16="http://schemas.microsoft.com/office/drawing/2014/main" id="{BA3C7FBB-8756-35E5-7ECA-97CE72528300}"/>
              </a:ext>
            </a:extLst>
          </p:cNvPr>
          <p:cNvSpPr/>
          <p:nvPr/>
        </p:nvSpPr>
        <p:spPr>
          <a:xfrm>
            <a:off x="392356" y="1309842"/>
            <a:ext cx="9310027" cy="3958311"/>
          </a:xfrm>
          <a:prstGeom prst="roundRect">
            <a:avLst/>
          </a:prstGeom>
          <a:solidFill>
            <a:srgbClr val="FDE2CF"/>
          </a:solidFill>
          <a:ln w="28575">
            <a:solidFill>
              <a:srgbClr val="9BCE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30612"/>
            <a:r>
              <a:rPr lang="en-GB" sz="1624" dirty="0">
                <a:solidFill>
                  <a:srgbClr val="FDE2CF"/>
                </a:solidFill>
                <a:latin typeface="Calibri" panose="020F0502020204030204"/>
              </a:rPr>
              <a:t>Public interest on separate</a:t>
            </a:r>
            <a:br>
              <a:rPr lang="en-GB" sz="1624" dirty="0">
                <a:solidFill>
                  <a:srgbClr val="FDE2CF"/>
                </a:solidFill>
                <a:latin typeface="Calibri" panose="020F0502020204030204"/>
              </a:rPr>
            </a:br>
            <a:r>
              <a:rPr lang="en-GB" sz="1624" dirty="0">
                <a:solidFill>
                  <a:srgbClr val="FDE2CF"/>
                </a:solidFill>
                <a:latin typeface="Calibri" panose="020F0502020204030204"/>
              </a:rPr>
              <a:t>collection is declining</a:t>
            </a:r>
          </a:p>
          <a:p>
            <a:pPr algn="ctr" defTabSz="530612"/>
            <a:endParaRPr lang="en-GB" sz="1624" dirty="0">
              <a:solidFill>
                <a:srgbClr val="000000"/>
              </a:solidFill>
              <a:latin typeface="Calibri" panose="020F0502020204030204"/>
            </a:endParaRPr>
          </a:p>
        </p:txBody>
      </p:sp>
      <p:sp>
        <p:nvSpPr>
          <p:cNvPr id="2" name="Titel 1">
            <a:extLst>
              <a:ext uri="{FF2B5EF4-FFF2-40B4-BE49-F238E27FC236}">
                <a16:creationId xmlns:a16="http://schemas.microsoft.com/office/drawing/2014/main" id="{66649DF5-598F-1BD2-0BF0-CFC74884D6FC}"/>
              </a:ext>
            </a:extLst>
          </p:cNvPr>
          <p:cNvSpPr>
            <a:spLocks noGrp="1"/>
          </p:cNvSpPr>
          <p:nvPr>
            <p:ph type="title"/>
          </p:nvPr>
        </p:nvSpPr>
        <p:spPr/>
        <p:txBody>
          <a:bodyPr/>
          <a:lstStyle/>
          <a:p>
            <a:r>
              <a:rPr lang="en-US" dirty="0"/>
              <a:t>Engaging every audience through targeted, practical touchpoints</a:t>
            </a:r>
          </a:p>
        </p:txBody>
      </p:sp>
      <p:sp>
        <p:nvSpPr>
          <p:cNvPr id="5" name="Foliennummernplatzhalter 4">
            <a:extLst>
              <a:ext uri="{FF2B5EF4-FFF2-40B4-BE49-F238E27FC236}">
                <a16:creationId xmlns:a16="http://schemas.microsoft.com/office/drawing/2014/main" id="{35D76D0E-420A-4BB0-22D1-118159B20DAF}"/>
              </a:ext>
            </a:extLst>
          </p:cNvPr>
          <p:cNvSpPr>
            <a:spLocks noGrp="1"/>
          </p:cNvSpPr>
          <p:nvPr>
            <p:ph type="sldNum" sz="quarter" idx="11"/>
          </p:nvPr>
        </p:nvSpPr>
        <p:spPr/>
        <p:txBody>
          <a:bodyPr/>
          <a:lstStyle/>
          <a:p>
            <a:pPr defTabSz="530612"/>
            <a:fld id="{A8A19448-3CC3-4229-8959-125D28314A5E}" type="slidenum">
              <a:rPr lang="en-GB">
                <a:solidFill>
                  <a:srgbClr val="009252"/>
                </a:solidFill>
                <a:latin typeface="Calibri" panose="020F0502020204030204"/>
              </a:rPr>
              <a:pPr defTabSz="530612"/>
              <a:t>92</a:t>
            </a:fld>
            <a:endParaRPr lang="en-GB" dirty="0">
              <a:solidFill>
                <a:srgbClr val="009252"/>
              </a:solidFill>
              <a:latin typeface="Calibri" panose="020F0502020204030204"/>
            </a:endParaRPr>
          </a:p>
        </p:txBody>
      </p:sp>
      <p:sp>
        <p:nvSpPr>
          <p:cNvPr id="4" name="Textfeld 3">
            <a:extLst>
              <a:ext uri="{FF2B5EF4-FFF2-40B4-BE49-F238E27FC236}">
                <a16:creationId xmlns:a16="http://schemas.microsoft.com/office/drawing/2014/main" id="{BC8DD95D-3FF7-68F0-6114-4E535A3D45B0}"/>
              </a:ext>
            </a:extLst>
          </p:cNvPr>
          <p:cNvSpPr txBox="1"/>
          <p:nvPr/>
        </p:nvSpPr>
        <p:spPr>
          <a:xfrm>
            <a:off x="728234" y="1422768"/>
            <a:ext cx="8436674" cy="3716467"/>
          </a:xfrm>
          <a:prstGeom prst="rect">
            <a:avLst/>
          </a:prstGeom>
          <a:noFill/>
        </p:spPr>
        <p:txBody>
          <a:bodyPr wrap="square" rtlCol="0">
            <a:spAutoFit/>
          </a:bodyPr>
          <a:lstStyle/>
          <a:p>
            <a:pPr marL="862245" lvl="1" indent="-331633" defTabSz="530612">
              <a:spcBef>
                <a:spcPct val="50000"/>
              </a:spcBef>
              <a:buFont typeface="Symbol" panose="05050102010706020507" pitchFamily="18" charset="2"/>
              <a:buChar char="-"/>
              <a:defRPr/>
            </a:pPr>
            <a:r>
              <a:rPr lang="en-GB" sz="1624" dirty="0">
                <a:solidFill>
                  <a:srgbClr val="000000"/>
                </a:solidFill>
                <a:latin typeface="Calibri" panose="020F0502020204030204"/>
              </a:rPr>
              <a:t>Children and teenagers</a:t>
            </a:r>
          </a:p>
          <a:p>
            <a:pPr marL="1392858" lvl="2" indent="-331633" defTabSz="530612">
              <a:spcBef>
                <a:spcPct val="50000"/>
              </a:spcBef>
              <a:buFontTx/>
              <a:buChar char="-"/>
              <a:defRPr/>
            </a:pPr>
            <a:r>
              <a:rPr lang="en-GB" sz="1624" dirty="0">
                <a:solidFill>
                  <a:srgbClr val="000000"/>
                </a:solidFill>
                <a:latin typeface="Calibri" panose="020F0502020204030204"/>
              </a:rPr>
              <a:t>Bobby Bottle</a:t>
            </a:r>
          </a:p>
          <a:p>
            <a:pPr marL="1392858" lvl="2" indent="-331633" defTabSz="530612">
              <a:spcBef>
                <a:spcPct val="50000"/>
              </a:spcBef>
              <a:buFontTx/>
              <a:buChar char="-"/>
              <a:defRPr/>
            </a:pPr>
            <a:r>
              <a:rPr lang="en-GB" sz="1624" dirty="0">
                <a:solidFill>
                  <a:srgbClr val="000000"/>
                </a:solidFill>
                <a:latin typeface="Calibri" panose="020F0502020204030204"/>
              </a:rPr>
              <a:t>Experimental lectures</a:t>
            </a:r>
          </a:p>
          <a:p>
            <a:pPr marL="862245" lvl="1" indent="-331633" defTabSz="530612">
              <a:spcBef>
                <a:spcPct val="50000"/>
              </a:spcBef>
              <a:buFont typeface="Symbol" panose="05050102010706020507" pitchFamily="18" charset="2"/>
              <a:buChar char="-"/>
              <a:defRPr/>
            </a:pPr>
            <a:r>
              <a:rPr lang="en-GB" sz="1624" dirty="0">
                <a:solidFill>
                  <a:srgbClr val="000000"/>
                </a:solidFill>
                <a:latin typeface="Calibri" panose="020F0502020204030204"/>
              </a:rPr>
              <a:t>Adults</a:t>
            </a:r>
          </a:p>
          <a:p>
            <a:pPr marL="1392858" lvl="2" indent="-331633" defTabSz="530612">
              <a:spcBef>
                <a:spcPct val="50000"/>
              </a:spcBef>
              <a:buFontTx/>
              <a:buChar char="-"/>
              <a:defRPr/>
            </a:pPr>
            <a:r>
              <a:rPr lang="en-GB" sz="1624" dirty="0">
                <a:solidFill>
                  <a:srgbClr val="000000"/>
                </a:solidFill>
                <a:latin typeface="Calibri" panose="020F0502020204030204"/>
              </a:rPr>
              <a:t>New containers labels and label designs</a:t>
            </a:r>
          </a:p>
          <a:p>
            <a:pPr marL="1392858" lvl="2" indent="-331633" defTabSz="530612">
              <a:spcBef>
                <a:spcPct val="50000"/>
              </a:spcBef>
              <a:buFontTx/>
              <a:buChar char="-"/>
              <a:defRPr/>
            </a:pPr>
            <a:r>
              <a:rPr lang="en-GB" sz="1624" dirty="0">
                <a:solidFill>
                  <a:srgbClr val="000000"/>
                </a:solidFill>
                <a:latin typeface="Calibri" panose="020F0502020204030204"/>
              </a:rPr>
              <a:t>Social Media and Print communication</a:t>
            </a:r>
          </a:p>
          <a:p>
            <a:pPr marL="862245" lvl="1" indent="-331633" defTabSz="530612">
              <a:spcBef>
                <a:spcPct val="50000"/>
              </a:spcBef>
              <a:buFont typeface="Symbol" panose="05050102010706020507" pitchFamily="18" charset="2"/>
              <a:buChar char="-"/>
              <a:defRPr/>
            </a:pPr>
            <a:r>
              <a:rPr lang="en-GB" sz="1624" dirty="0">
                <a:solidFill>
                  <a:srgbClr val="000000"/>
                </a:solidFill>
                <a:latin typeface="Calibri" panose="020F0502020204030204"/>
              </a:rPr>
              <a:t>Via Waste advisors:</a:t>
            </a:r>
          </a:p>
          <a:p>
            <a:pPr marL="1392858" lvl="2" indent="-331633" defTabSz="530612">
              <a:spcBef>
                <a:spcPct val="50000"/>
              </a:spcBef>
              <a:buFontTx/>
              <a:buChar char="-"/>
              <a:defRPr/>
            </a:pPr>
            <a:r>
              <a:rPr lang="en-GB" sz="1624" dirty="0">
                <a:solidFill>
                  <a:srgbClr val="000000"/>
                </a:solidFill>
                <a:latin typeface="Calibri" panose="020F0502020204030204"/>
              </a:rPr>
              <a:t>Annual face to face training</a:t>
            </a:r>
          </a:p>
          <a:p>
            <a:pPr marL="1392858" lvl="2" indent="-331633" defTabSz="530612">
              <a:spcBef>
                <a:spcPct val="50000"/>
              </a:spcBef>
              <a:buFontTx/>
              <a:buChar char="-"/>
              <a:defRPr/>
            </a:pPr>
            <a:r>
              <a:rPr lang="en-GB" sz="1624" dirty="0">
                <a:solidFill>
                  <a:srgbClr val="000000"/>
                </a:solidFill>
                <a:latin typeface="Calibri" panose="020F0502020204030204"/>
              </a:rPr>
              <a:t>Online Updates</a:t>
            </a:r>
          </a:p>
          <a:p>
            <a:pPr marL="1392858" lvl="2" indent="-331633" defTabSz="530612">
              <a:spcBef>
                <a:spcPct val="50000"/>
              </a:spcBef>
              <a:buFontTx/>
              <a:buChar char="-"/>
              <a:defRPr/>
            </a:pPr>
            <a:r>
              <a:rPr lang="en-GB" sz="1624" dirty="0">
                <a:solidFill>
                  <a:srgbClr val="000000"/>
                </a:solidFill>
                <a:latin typeface="Calibri" panose="020F0502020204030204"/>
              </a:rPr>
              <a:t>Extensive information on agr.at</a:t>
            </a:r>
          </a:p>
        </p:txBody>
      </p:sp>
      <p:pic>
        <p:nvPicPr>
          <p:cNvPr id="17" name="Picture 2">
            <a:extLst>
              <a:ext uri="{FF2B5EF4-FFF2-40B4-BE49-F238E27FC236}">
                <a16:creationId xmlns:a16="http://schemas.microsoft.com/office/drawing/2014/main" id="{6EF19A23-DE08-61D3-E4E7-1A4FF940EA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67607" y="1538314"/>
            <a:ext cx="339805" cy="72685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2">
            <a:extLst>
              <a:ext uri="{FF2B5EF4-FFF2-40B4-BE49-F238E27FC236}">
                <a16:creationId xmlns:a16="http://schemas.microsoft.com/office/drawing/2014/main" id="{497807BD-0753-5BA2-4439-81F262CEA6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595"/>
          <a:stretch>
            <a:fillRect/>
          </a:stretch>
        </p:blipFill>
        <p:spPr bwMode="auto">
          <a:xfrm>
            <a:off x="5687129" y="1626906"/>
            <a:ext cx="1105811" cy="1097036"/>
          </a:xfrm>
          <a:prstGeom prst="rect">
            <a:avLst/>
          </a:prstGeom>
          <a:noFill/>
          <a:extLst>
            <a:ext uri="{909E8E84-426E-40DD-AFC4-6F175D3DCCD1}">
              <a14:hiddenFill xmlns:a14="http://schemas.microsoft.com/office/drawing/2010/main">
                <a:solidFill>
                  <a:srgbClr val="FFFFFF"/>
                </a:solidFill>
              </a14:hiddenFill>
            </a:ext>
          </a:extLst>
        </p:spPr>
      </p:pic>
      <p:pic>
        <p:nvPicPr>
          <p:cNvPr id="21" name="Grafik 20">
            <a:extLst>
              <a:ext uri="{FF2B5EF4-FFF2-40B4-BE49-F238E27FC236}">
                <a16:creationId xmlns:a16="http://schemas.microsoft.com/office/drawing/2014/main" id="{0FDDE48C-C23B-DE69-0905-762A5E5D9202}"/>
              </a:ext>
            </a:extLst>
          </p:cNvPr>
          <p:cNvPicPr>
            <a:picLocks noChangeAspect="1"/>
          </p:cNvPicPr>
          <p:nvPr/>
        </p:nvPicPr>
        <p:blipFill>
          <a:blip r:embed="rId5"/>
          <a:stretch>
            <a:fillRect/>
          </a:stretch>
        </p:blipFill>
        <p:spPr>
          <a:xfrm>
            <a:off x="7041535" y="2175422"/>
            <a:ext cx="1625729" cy="1242544"/>
          </a:xfrm>
          <a:prstGeom prst="rect">
            <a:avLst/>
          </a:prstGeom>
          <a:ln>
            <a:noFill/>
          </a:ln>
          <a:effectLst>
            <a:outerShdw blurRad="292100" dist="139700" dir="2700000" algn="tl" rotWithShape="0">
              <a:srgbClr val="333333">
                <a:alpha val="65000"/>
              </a:srgbClr>
            </a:outerShdw>
          </a:effectLst>
        </p:spPr>
      </p:pic>
      <p:pic>
        <p:nvPicPr>
          <p:cNvPr id="25" name="Grafik 24">
            <a:extLst>
              <a:ext uri="{FF2B5EF4-FFF2-40B4-BE49-F238E27FC236}">
                <a16:creationId xmlns:a16="http://schemas.microsoft.com/office/drawing/2014/main" id="{CA44E839-6A6D-8592-FD10-1B04719C83A5}"/>
              </a:ext>
            </a:extLst>
          </p:cNvPr>
          <p:cNvPicPr>
            <a:picLocks noChangeAspect="1"/>
          </p:cNvPicPr>
          <p:nvPr/>
        </p:nvPicPr>
        <p:blipFill>
          <a:blip r:embed="rId6"/>
          <a:stretch>
            <a:fillRect/>
          </a:stretch>
        </p:blipFill>
        <p:spPr>
          <a:xfrm rot="20776680">
            <a:off x="6336165" y="3684396"/>
            <a:ext cx="1209683" cy="1236195"/>
          </a:xfrm>
          <a:prstGeom prst="rect">
            <a:avLst/>
          </a:prstGeom>
        </p:spPr>
      </p:pic>
      <p:pic>
        <p:nvPicPr>
          <p:cNvPr id="27" name="Grafik 26">
            <a:extLst>
              <a:ext uri="{FF2B5EF4-FFF2-40B4-BE49-F238E27FC236}">
                <a16:creationId xmlns:a16="http://schemas.microsoft.com/office/drawing/2014/main" id="{75EE5B7C-73F8-7B7C-F936-D62579F96622}"/>
              </a:ext>
            </a:extLst>
          </p:cNvPr>
          <p:cNvPicPr>
            <a:picLocks noChangeAspect="1"/>
          </p:cNvPicPr>
          <p:nvPr/>
        </p:nvPicPr>
        <p:blipFill>
          <a:blip r:embed="rId7"/>
          <a:stretch>
            <a:fillRect/>
          </a:stretch>
        </p:blipFill>
        <p:spPr>
          <a:xfrm>
            <a:off x="7483561" y="3727080"/>
            <a:ext cx="1159025" cy="1150827"/>
          </a:xfrm>
          <a:prstGeom prst="rect">
            <a:avLst/>
          </a:prstGeom>
        </p:spPr>
      </p:pic>
    </p:spTree>
    <p:extLst>
      <p:ext uri="{BB962C8B-B14F-4D97-AF65-F5344CB8AC3E}">
        <p14:creationId xmlns:p14="http://schemas.microsoft.com/office/powerpoint/2010/main" val="1534513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67ED4-0C98-B942-1253-76C97359C342}"/>
            </a:ext>
          </a:extLst>
        </p:cNvPr>
        <p:cNvGrpSpPr/>
        <p:nvPr/>
      </p:nvGrpSpPr>
      <p:grpSpPr>
        <a:xfrm>
          <a:off x="0" y="0"/>
          <a:ext cx="0" cy="0"/>
          <a:chOff x="0" y="0"/>
          <a:chExt cx="0" cy="0"/>
        </a:xfrm>
      </p:grpSpPr>
      <p:sp>
        <p:nvSpPr>
          <p:cNvPr id="41" name="Textfeld 40">
            <a:extLst>
              <a:ext uri="{FF2B5EF4-FFF2-40B4-BE49-F238E27FC236}">
                <a16:creationId xmlns:a16="http://schemas.microsoft.com/office/drawing/2014/main" id="{BB3191D1-38B1-C715-913A-F489EC41FA3E}"/>
              </a:ext>
            </a:extLst>
          </p:cNvPr>
          <p:cNvSpPr txBox="1"/>
          <p:nvPr/>
        </p:nvSpPr>
        <p:spPr>
          <a:xfrm>
            <a:off x="365351" y="1633290"/>
            <a:ext cx="3610459" cy="1591974"/>
          </a:xfrm>
          <a:prstGeom prst="rect">
            <a:avLst/>
          </a:prstGeom>
          <a:noFill/>
        </p:spPr>
        <p:txBody>
          <a:bodyPr wrap="square" rtlCol="0">
            <a:spAutoFit/>
          </a:bodyPr>
          <a:lstStyle/>
          <a:p>
            <a:pPr defTabSz="530612"/>
            <a:r>
              <a:rPr lang="en-GB" sz="1624" b="1" dirty="0">
                <a:solidFill>
                  <a:srgbClr val="000000"/>
                </a:solidFill>
                <a:latin typeface="Calibri" panose="020F0502020204030204"/>
              </a:rPr>
              <a:t>Strong cooperation with local Authorities:</a:t>
            </a:r>
          </a:p>
          <a:p>
            <a:pPr marL="331633" indent="-331633" defTabSz="311367">
              <a:buFont typeface="Symbol" panose="05050102010706020507" pitchFamily="18" charset="2"/>
              <a:buChar char="-"/>
            </a:pPr>
            <a:r>
              <a:rPr lang="en-GB" sz="1624" dirty="0">
                <a:solidFill>
                  <a:srgbClr val="000000"/>
                </a:solidFill>
                <a:latin typeface="Calibri" panose="020F0502020204030204"/>
              </a:rPr>
              <a:t>Close cooperation with municipalities and government stakeholders</a:t>
            </a:r>
          </a:p>
          <a:p>
            <a:pPr marL="331633" indent="-331633" defTabSz="530612">
              <a:buFont typeface="Symbol" panose="05050102010706020507" pitchFamily="18" charset="2"/>
              <a:buChar char="-"/>
              <a:tabLst>
                <a:tab pos="311367" algn="l"/>
              </a:tabLst>
            </a:pPr>
            <a:r>
              <a:rPr lang="en-GB" sz="1624" dirty="0">
                <a:solidFill>
                  <a:srgbClr val="000000"/>
                </a:solidFill>
                <a:latin typeface="Calibri" panose="020F0502020204030204"/>
              </a:rPr>
              <a:t>Alignment on common objectives</a:t>
            </a:r>
          </a:p>
        </p:txBody>
      </p:sp>
      <p:grpSp>
        <p:nvGrpSpPr>
          <p:cNvPr id="27" name="Grafik 116">
            <a:extLst>
              <a:ext uri="{FF2B5EF4-FFF2-40B4-BE49-F238E27FC236}">
                <a16:creationId xmlns:a16="http://schemas.microsoft.com/office/drawing/2014/main" id="{630D0D1A-F5E2-8E7D-8A8C-3700A17C6C71}"/>
              </a:ext>
            </a:extLst>
          </p:cNvPr>
          <p:cNvGrpSpPr/>
          <p:nvPr>
            <p:custDataLst>
              <p:tags r:id="rId1"/>
            </p:custDataLst>
          </p:nvPr>
        </p:nvGrpSpPr>
        <p:grpSpPr>
          <a:xfrm>
            <a:off x="3783618" y="1657439"/>
            <a:ext cx="3043617" cy="3085397"/>
            <a:chOff x="2029800" y="2547787"/>
            <a:chExt cx="540000" cy="540000"/>
          </a:xfrm>
          <a:solidFill>
            <a:srgbClr val="D7DC46"/>
          </a:solidFill>
        </p:grpSpPr>
        <p:grpSp>
          <p:nvGrpSpPr>
            <p:cNvPr id="28" name="Grafik 116">
              <a:extLst>
                <a:ext uri="{FF2B5EF4-FFF2-40B4-BE49-F238E27FC236}">
                  <a16:creationId xmlns:a16="http://schemas.microsoft.com/office/drawing/2014/main" id="{202A4F10-8102-9719-4386-EF7E3153421D}"/>
                </a:ext>
              </a:extLst>
            </p:cNvPr>
            <p:cNvGrpSpPr/>
            <p:nvPr/>
          </p:nvGrpSpPr>
          <p:grpSpPr>
            <a:xfrm>
              <a:off x="2029800" y="2547787"/>
              <a:ext cx="492186" cy="482197"/>
              <a:chOff x="2029800" y="2547787"/>
              <a:chExt cx="492186" cy="482197"/>
            </a:xfrm>
            <a:grpFill/>
          </p:grpSpPr>
          <p:grpSp>
            <p:nvGrpSpPr>
              <p:cNvPr id="29" name="Grafik 116">
                <a:extLst>
                  <a:ext uri="{FF2B5EF4-FFF2-40B4-BE49-F238E27FC236}">
                    <a16:creationId xmlns:a16="http://schemas.microsoft.com/office/drawing/2014/main" id="{5BC2D234-4870-9D9D-DCC0-63306C7039B1}"/>
                  </a:ext>
                </a:extLst>
              </p:cNvPr>
              <p:cNvGrpSpPr/>
              <p:nvPr/>
            </p:nvGrpSpPr>
            <p:grpSpPr>
              <a:xfrm>
                <a:off x="2031104" y="2550187"/>
                <a:ext cx="490881" cy="479797"/>
                <a:chOff x="2031104" y="2550187"/>
                <a:chExt cx="490881" cy="479797"/>
              </a:xfrm>
              <a:grpFill/>
            </p:grpSpPr>
            <p:sp>
              <p:nvSpPr>
                <p:cNvPr id="30" name="Freihandform: Form 29">
                  <a:extLst>
                    <a:ext uri="{FF2B5EF4-FFF2-40B4-BE49-F238E27FC236}">
                      <a16:creationId xmlns:a16="http://schemas.microsoft.com/office/drawing/2014/main" id="{951D3296-7C64-AC21-5207-4D29EFEBD985}"/>
                    </a:ext>
                  </a:extLst>
                </p:cNvPr>
                <p:cNvSpPr/>
                <p:nvPr/>
              </p:nvSpPr>
              <p:spPr>
                <a:xfrm>
                  <a:off x="2098964" y="2550187"/>
                  <a:ext cx="323034" cy="213250"/>
                </a:xfrm>
                <a:custGeom>
                  <a:avLst/>
                  <a:gdLst>
                    <a:gd name="connsiteX0" fmla="*/ 6512 w 323034"/>
                    <a:gd name="connsiteY0" fmla="*/ 212839 h 213250"/>
                    <a:gd name="connsiteX1" fmla="*/ 18110 w 323034"/>
                    <a:gd name="connsiteY1" fmla="*/ 206755 h 213250"/>
                    <a:gd name="connsiteX2" fmla="*/ 205019 w 323034"/>
                    <a:gd name="connsiteY2" fmla="*/ 69473 h 213250"/>
                    <a:gd name="connsiteX3" fmla="*/ 282786 w 323034"/>
                    <a:gd name="connsiteY3" fmla="*/ 85445 h 213250"/>
                    <a:gd name="connsiteX4" fmla="*/ 289441 w 323034"/>
                    <a:gd name="connsiteY4" fmla="*/ 88297 h 213250"/>
                    <a:gd name="connsiteX5" fmla="*/ 216427 w 323034"/>
                    <a:gd name="connsiteY5" fmla="*/ 108832 h 213250"/>
                    <a:gd name="connsiteX6" fmla="*/ 209962 w 323034"/>
                    <a:gd name="connsiteY6" fmla="*/ 120241 h 213250"/>
                    <a:gd name="connsiteX7" fmla="*/ 218899 w 323034"/>
                    <a:gd name="connsiteY7" fmla="*/ 127086 h 213250"/>
                    <a:gd name="connsiteX8" fmla="*/ 221371 w 323034"/>
                    <a:gd name="connsiteY8" fmla="*/ 126705 h 213250"/>
                    <a:gd name="connsiteX9" fmla="*/ 316251 w 323034"/>
                    <a:gd name="connsiteY9" fmla="*/ 100086 h 213250"/>
                    <a:gd name="connsiteX10" fmla="*/ 322526 w 323034"/>
                    <a:gd name="connsiteY10" fmla="*/ 94191 h 213250"/>
                    <a:gd name="connsiteX11" fmla="*/ 321385 w 323034"/>
                    <a:gd name="connsiteY11" fmla="*/ 85635 h 213250"/>
                    <a:gd name="connsiteX12" fmla="*/ 263012 w 323034"/>
                    <a:gd name="connsiteY12" fmla="*/ 3874 h 213250"/>
                    <a:gd name="connsiteX13" fmla="*/ 250082 w 323034"/>
                    <a:gd name="connsiteY13" fmla="*/ 1783 h 213250"/>
                    <a:gd name="connsiteX14" fmla="*/ 246279 w 323034"/>
                    <a:gd name="connsiteY14" fmla="*/ 7867 h 213250"/>
                    <a:gd name="connsiteX15" fmla="*/ 247800 w 323034"/>
                    <a:gd name="connsiteY15" fmla="*/ 14713 h 213250"/>
                    <a:gd name="connsiteX16" fmla="*/ 284307 w 323034"/>
                    <a:gd name="connsiteY16" fmla="*/ 66051 h 213250"/>
                    <a:gd name="connsiteX17" fmla="*/ 276702 w 323034"/>
                    <a:gd name="connsiteY17" fmla="*/ 63389 h 213250"/>
                    <a:gd name="connsiteX18" fmla="*/ 205019 w 323034"/>
                    <a:gd name="connsiteY18" fmla="*/ 51029 h 213250"/>
                    <a:gd name="connsiteX19" fmla="*/ 427 w 323034"/>
                    <a:gd name="connsiteY19" fmla="*/ 201241 h 213250"/>
                    <a:gd name="connsiteX20" fmla="*/ 6512 w 323034"/>
                    <a:gd name="connsiteY20" fmla="*/ 212839 h 2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3034" h="213250">
                      <a:moveTo>
                        <a:pt x="6512" y="212839"/>
                      </a:moveTo>
                      <a:cubicBezTo>
                        <a:pt x="11645" y="214360"/>
                        <a:pt x="16589" y="211508"/>
                        <a:pt x="18110" y="206755"/>
                      </a:cubicBezTo>
                      <a:cubicBezTo>
                        <a:pt x="43779" y="124614"/>
                        <a:pt x="118885" y="69473"/>
                        <a:pt x="205019" y="69473"/>
                      </a:cubicBezTo>
                      <a:cubicBezTo>
                        <a:pt x="232019" y="69473"/>
                        <a:pt x="258068" y="74797"/>
                        <a:pt x="282786" y="85445"/>
                      </a:cubicBezTo>
                      <a:lnTo>
                        <a:pt x="289441" y="88297"/>
                      </a:lnTo>
                      <a:lnTo>
                        <a:pt x="216427" y="108832"/>
                      </a:lnTo>
                      <a:cubicBezTo>
                        <a:pt x="211483" y="110163"/>
                        <a:pt x="208631" y="115297"/>
                        <a:pt x="209962" y="120241"/>
                      </a:cubicBezTo>
                      <a:cubicBezTo>
                        <a:pt x="211103" y="124234"/>
                        <a:pt x="214716" y="127086"/>
                        <a:pt x="218899" y="127086"/>
                      </a:cubicBezTo>
                      <a:cubicBezTo>
                        <a:pt x="219659" y="127086"/>
                        <a:pt x="220610" y="126896"/>
                        <a:pt x="221371" y="126705"/>
                      </a:cubicBezTo>
                      <a:lnTo>
                        <a:pt x="316251" y="100086"/>
                      </a:lnTo>
                      <a:cubicBezTo>
                        <a:pt x="319103" y="99325"/>
                        <a:pt x="321385" y="97044"/>
                        <a:pt x="322526" y="94191"/>
                      </a:cubicBezTo>
                      <a:cubicBezTo>
                        <a:pt x="323476" y="91339"/>
                        <a:pt x="323096" y="88107"/>
                        <a:pt x="321385" y="85635"/>
                      </a:cubicBezTo>
                      <a:lnTo>
                        <a:pt x="263012" y="3874"/>
                      </a:lnTo>
                      <a:cubicBezTo>
                        <a:pt x="259969" y="-309"/>
                        <a:pt x="254265" y="-1259"/>
                        <a:pt x="250082" y="1783"/>
                      </a:cubicBezTo>
                      <a:cubicBezTo>
                        <a:pt x="247990" y="3304"/>
                        <a:pt x="246659" y="5396"/>
                        <a:pt x="246279" y="7867"/>
                      </a:cubicBezTo>
                      <a:cubicBezTo>
                        <a:pt x="245899" y="10339"/>
                        <a:pt x="246469" y="12811"/>
                        <a:pt x="247800" y="14713"/>
                      </a:cubicBezTo>
                      <a:lnTo>
                        <a:pt x="284307" y="66051"/>
                      </a:lnTo>
                      <a:lnTo>
                        <a:pt x="276702" y="63389"/>
                      </a:lnTo>
                      <a:cubicBezTo>
                        <a:pt x="253695" y="55213"/>
                        <a:pt x="229547" y="51029"/>
                        <a:pt x="205019" y="51029"/>
                      </a:cubicBezTo>
                      <a:cubicBezTo>
                        <a:pt x="110709" y="51029"/>
                        <a:pt x="28568" y="111494"/>
                        <a:pt x="427" y="201241"/>
                      </a:cubicBezTo>
                      <a:cubicBezTo>
                        <a:pt x="-1094" y="206184"/>
                        <a:pt x="1568" y="211318"/>
                        <a:pt x="6512" y="212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1" name="Freihandform: Form 30">
                  <a:extLst>
                    <a:ext uri="{FF2B5EF4-FFF2-40B4-BE49-F238E27FC236}">
                      <a16:creationId xmlns:a16="http://schemas.microsoft.com/office/drawing/2014/main" id="{60996B95-49D7-B1D9-4B03-3F6CA50F7E42}"/>
                    </a:ext>
                  </a:extLst>
                </p:cNvPr>
                <p:cNvSpPr/>
                <p:nvPr/>
              </p:nvSpPr>
              <p:spPr>
                <a:xfrm>
                  <a:off x="2404214" y="2652680"/>
                  <a:ext cx="117771" cy="344365"/>
                </a:xfrm>
                <a:custGeom>
                  <a:avLst/>
                  <a:gdLst>
                    <a:gd name="connsiteX0" fmla="*/ 117670 w 117771"/>
                    <a:gd name="connsiteY0" fmla="*/ 318931 h 344365"/>
                    <a:gd name="connsiteX1" fmla="*/ 107022 w 117771"/>
                    <a:gd name="connsiteY1" fmla="*/ 311135 h 344365"/>
                    <a:gd name="connsiteX2" fmla="*/ 45417 w 117771"/>
                    <a:gd name="connsiteY2" fmla="*/ 320452 h 344365"/>
                    <a:gd name="connsiteX3" fmla="*/ 51121 w 117771"/>
                    <a:gd name="connsiteY3" fmla="*/ 314938 h 344365"/>
                    <a:gd name="connsiteX4" fmla="*/ 114438 w 117771"/>
                    <a:gd name="connsiteY4" fmla="*/ 162825 h 344365"/>
                    <a:gd name="connsiteX5" fmla="*/ 42374 w 117771"/>
                    <a:gd name="connsiteY5" fmla="*/ 2346 h 344365"/>
                    <a:gd name="connsiteX6" fmla="*/ 29255 w 117771"/>
                    <a:gd name="connsiteY6" fmla="*/ 3107 h 344365"/>
                    <a:gd name="connsiteX7" fmla="*/ 30015 w 117771"/>
                    <a:gd name="connsiteY7" fmla="*/ 16226 h 344365"/>
                    <a:gd name="connsiteX8" fmla="*/ 95994 w 117771"/>
                    <a:gd name="connsiteY8" fmla="*/ 162825 h 344365"/>
                    <a:gd name="connsiteX9" fmla="*/ 28114 w 117771"/>
                    <a:gd name="connsiteY9" fmla="*/ 310945 h 344365"/>
                    <a:gd name="connsiteX10" fmla="*/ 22410 w 117771"/>
                    <a:gd name="connsiteY10" fmla="*/ 315698 h 344365"/>
                    <a:gd name="connsiteX11" fmla="*/ 37050 w 117771"/>
                    <a:gd name="connsiteY11" fmla="*/ 240402 h 344365"/>
                    <a:gd name="connsiteX12" fmla="*/ 35719 w 117771"/>
                    <a:gd name="connsiteY12" fmla="*/ 233367 h 344365"/>
                    <a:gd name="connsiteX13" fmla="*/ 29825 w 117771"/>
                    <a:gd name="connsiteY13" fmla="*/ 229374 h 344365"/>
                    <a:gd name="connsiteX14" fmla="*/ 28114 w 117771"/>
                    <a:gd name="connsiteY14" fmla="*/ 229184 h 344365"/>
                    <a:gd name="connsiteX15" fmla="*/ 18987 w 117771"/>
                    <a:gd name="connsiteY15" fmla="*/ 236600 h 344365"/>
                    <a:gd name="connsiteX16" fmla="*/ 163 w 117771"/>
                    <a:gd name="connsiteY16" fmla="*/ 333381 h 344365"/>
                    <a:gd name="connsiteX17" fmla="*/ 2635 w 117771"/>
                    <a:gd name="connsiteY17" fmla="*/ 341557 h 344365"/>
                    <a:gd name="connsiteX18" fmla="*/ 10811 w 117771"/>
                    <a:gd name="connsiteY18" fmla="*/ 344219 h 344365"/>
                    <a:gd name="connsiteX19" fmla="*/ 110255 w 117771"/>
                    <a:gd name="connsiteY19" fmla="*/ 329008 h 344365"/>
                    <a:gd name="connsiteX20" fmla="*/ 117670 w 117771"/>
                    <a:gd name="connsiteY20" fmla="*/ 318931 h 34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771" h="344365">
                      <a:moveTo>
                        <a:pt x="117670" y="318931"/>
                      </a:moveTo>
                      <a:cubicBezTo>
                        <a:pt x="116910" y="313987"/>
                        <a:pt x="112156" y="310374"/>
                        <a:pt x="107022" y="311135"/>
                      </a:cubicBezTo>
                      <a:lnTo>
                        <a:pt x="45417" y="320452"/>
                      </a:lnTo>
                      <a:lnTo>
                        <a:pt x="51121" y="314938"/>
                      </a:lnTo>
                      <a:cubicBezTo>
                        <a:pt x="92001" y="274628"/>
                        <a:pt x="114438" y="220628"/>
                        <a:pt x="114438" y="162825"/>
                      </a:cubicBezTo>
                      <a:cubicBezTo>
                        <a:pt x="114438" y="101600"/>
                        <a:pt x="88198" y="43036"/>
                        <a:pt x="42374" y="2346"/>
                      </a:cubicBezTo>
                      <a:cubicBezTo>
                        <a:pt x="38571" y="-1076"/>
                        <a:pt x="32677" y="-696"/>
                        <a:pt x="29255" y="3107"/>
                      </a:cubicBezTo>
                      <a:cubicBezTo>
                        <a:pt x="25832" y="6909"/>
                        <a:pt x="26212" y="12804"/>
                        <a:pt x="30015" y="16226"/>
                      </a:cubicBezTo>
                      <a:cubicBezTo>
                        <a:pt x="71846" y="53304"/>
                        <a:pt x="95994" y="106733"/>
                        <a:pt x="95994" y="162825"/>
                      </a:cubicBezTo>
                      <a:cubicBezTo>
                        <a:pt x="95994" y="219867"/>
                        <a:pt x="71276" y="273867"/>
                        <a:pt x="28114" y="310945"/>
                      </a:cubicBezTo>
                      <a:lnTo>
                        <a:pt x="22410" y="315698"/>
                      </a:lnTo>
                      <a:lnTo>
                        <a:pt x="37050" y="240402"/>
                      </a:lnTo>
                      <a:cubicBezTo>
                        <a:pt x="37621" y="237931"/>
                        <a:pt x="37050" y="235459"/>
                        <a:pt x="35719" y="233367"/>
                      </a:cubicBezTo>
                      <a:cubicBezTo>
                        <a:pt x="34388" y="231276"/>
                        <a:pt x="32297" y="229945"/>
                        <a:pt x="29825" y="229374"/>
                      </a:cubicBezTo>
                      <a:cubicBezTo>
                        <a:pt x="29255" y="229184"/>
                        <a:pt x="28684" y="229184"/>
                        <a:pt x="28114" y="229184"/>
                      </a:cubicBezTo>
                      <a:cubicBezTo>
                        <a:pt x="23740" y="229184"/>
                        <a:pt x="19938" y="232226"/>
                        <a:pt x="18987" y="236600"/>
                      </a:cubicBezTo>
                      <a:lnTo>
                        <a:pt x="163" y="333381"/>
                      </a:lnTo>
                      <a:cubicBezTo>
                        <a:pt x="-407" y="336424"/>
                        <a:pt x="543" y="339466"/>
                        <a:pt x="2635" y="341557"/>
                      </a:cubicBezTo>
                      <a:cubicBezTo>
                        <a:pt x="4726" y="343649"/>
                        <a:pt x="7769" y="344790"/>
                        <a:pt x="10811" y="344219"/>
                      </a:cubicBezTo>
                      <a:lnTo>
                        <a:pt x="110255" y="329008"/>
                      </a:lnTo>
                      <a:cubicBezTo>
                        <a:pt x="114818" y="328818"/>
                        <a:pt x="118431" y="324064"/>
                        <a:pt x="117670" y="31893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32" name="Freihandform: Form 31">
                  <a:extLst>
                    <a:ext uri="{FF2B5EF4-FFF2-40B4-BE49-F238E27FC236}">
                      <a16:creationId xmlns:a16="http://schemas.microsoft.com/office/drawing/2014/main" id="{40366F8C-7FF0-EA93-761F-667BC1B2C507}"/>
                    </a:ext>
                  </a:extLst>
                </p:cNvPr>
                <p:cNvSpPr/>
                <p:nvPr/>
              </p:nvSpPr>
              <p:spPr>
                <a:xfrm>
                  <a:off x="2031104" y="2779378"/>
                  <a:ext cx="360866" cy="250605"/>
                </a:xfrm>
                <a:custGeom>
                  <a:avLst/>
                  <a:gdLst>
                    <a:gd name="connsiteX0" fmla="*/ 347794 w 360866"/>
                    <a:gd name="connsiteY0" fmla="*/ 217141 h 250605"/>
                    <a:gd name="connsiteX1" fmla="*/ 272879 w 360866"/>
                    <a:gd name="connsiteY1" fmla="*/ 231972 h 250605"/>
                    <a:gd name="connsiteX2" fmla="*/ 77604 w 360866"/>
                    <a:gd name="connsiteY2" fmla="*/ 48486 h 250605"/>
                    <a:gd name="connsiteX3" fmla="*/ 77034 w 360866"/>
                    <a:gd name="connsiteY3" fmla="*/ 39359 h 250605"/>
                    <a:gd name="connsiteX4" fmla="*/ 116203 w 360866"/>
                    <a:gd name="connsiteY4" fmla="*/ 95451 h 250605"/>
                    <a:gd name="connsiteX5" fmla="*/ 129132 w 360866"/>
                    <a:gd name="connsiteY5" fmla="*/ 97732 h 250605"/>
                    <a:gd name="connsiteX6" fmla="*/ 131414 w 360866"/>
                    <a:gd name="connsiteY6" fmla="*/ 84803 h 250605"/>
                    <a:gd name="connsiteX7" fmla="*/ 77034 w 360866"/>
                    <a:gd name="connsiteY7" fmla="*/ 6845 h 250605"/>
                    <a:gd name="connsiteX8" fmla="*/ 75893 w 360866"/>
                    <a:gd name="connsiteY8" fmla="*/ 5134 h 250605"/>
                    <a:gd name="connsiteX9" fmla="*/ 75703 w 360866"/>
                    <a:gd name="connsiteY9" fmla="*/ 4944 h 250605"/>
                    <a:gd name="connsiteX10" fmla="*/ 75132 w 360866"/>
                    <a:gd name="connsiteY10" fmla="*/ 3993 h 250605"/>
                    <a:gd name="connsiteX11" fmla="*/ 67527 w 360866"/>
                    <a:gd name="connsiteY11" fmla="*/ 0 h 250605"/>
                    <a:gd name="connsiteX12" fmla="*/ 59921 w 360866"/>
                    <a:gd name="connsiteY12" fmla="*/ 3993 h 250605"/>
                    <a:gd name="connsiteX13" fmla="*/ 1738 w 360866"/>
                    <a:gd name="connsiteY13" fmla="*/ 85944 h 250605"/>
                    <a:gd name="connsiteX14" fmla="*/ 217 w 360866"/>
                    <a:gd name="connsiteY14" fmla="*/ 92789 h 250605"/>
                    <a:gd name="connsiteX15" fmla="*/ 4020 w 360866"/>
                    <a:gd name="connsiteY15" fmla="*/ 98873 h 250605"/>
                    <a:gd name="connsiteX16" fmla="*/ 9344 w 360866"/>
                    <a:gd name="connsiteY16" fmla="*/ 100584 h 250605"/>
                    <a:gd name="connsiteX17" fmla="*/ 16949 w 360866"/>
                    <a:gd name="connsiteY17" fmla="*/ 96782 h 250605"/>
                    <a:gd name="connsiteX18" fmla="*/ 58780 w 360866"/>
                    <a:gd name="connsiteY18" fmla="*/ 38028 h 250605"/>
                    <a:gd name="connsiteX19" fmla="*/ 59161 w 360866"/>
                    <a:gd name="connsiteY19" fmla="*/ 45444 h 250605"/>
                    <a:gd name="connsiteX20" fmla="*/ 124759 w 360866"/>
                    <a:gd name="connsiteY20" fmla="*/ 190711 h 250605"/>
                    <a:gd name="connsiteX21" fmla="*/ 273069 w 360866"/>
                    <a:gd name="connsiteY21" fmla="*/ 250606 h 250605"/>
                    <a:gd name="connsiteX22" fmla="*/ 355210 w 360866"/>
                    <a:gd name="connsiteY22" fmla="*/ 234254 h 250605"/>
                    <a:gd name="connsiteX23" fmla="*/ 360154 w 360866"/>
                    <a:gd name="connsiteY23" fmla="*/ 229310 h 250605"/>
                    <a:gd name="connsiteX24" fmla="*/ 360154 w 360866"/>
                    <a:gd name="connsiteY24" fmla="*/ 222085 h 250605"/>
                    <a:gd name="connsiteX25" fmla="*/ 347794 w 360866"/>
                    <a:gd name="connsiteY25" fmla="*/ 217141 h 2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66" h="250605">
                      <a:moveTo>
                        <a:pt x="347794" y="217141"/>
                      </a:moveTo>
                      <a:cubicBezTo>
                        <a:pt x="324027" y="227028"/>
                        <a:pt x="298738" y="231972"/>
                        <a:pt x="272879" y="231972"/>
                      </a:cubicBezTo>
                      <a:cubicBezTo>
                        <a:pt x="169823" y="231972"/>
                        <a:pt x="84069" y="151352"/>
                        <a:pt x="77604" y="48486"/>
                      </a:cubicBezTo>
                      <a:lnTo>
                        <a:pt x="77034" y="39359"/>
                      </a:lnTo>
                      <a:lnTo>
                        <a:pt x="116203" y="95451"/>
                      </a:lnTo>
                      <a:cubicBezTo>
                        <a:pt x="119055" y="99634"/>
                        <a:pt x="124949" y="100775"/>
                        <a:pt x="129132" y="97732"/>
                      </a:cubicBezTo>
                      <a:cubicBezTo>
                        <a:pt x="133316" y="94880"/>
                        <a:pt x="134266" y="88986"/>
                        <a:pt x="131414" y="84803"/>
                      </a:cubicBezTo>
                      <a:lnTo>
                        <a:pt x="77034" y="6845"/>
                      </a:lnTo>
                      <a:cubicBezTo>
                        <a:pt x="76654" y="6085"/>
                        <a:pt x="76273" y="5704"/>
                        <a:pt x="75893" y="5134"/>
                      </a:cubicBezTo>
                      <a:lnTo>
                        <a:pt x="75703" y="4944"/>
                      </a:lnTo>
                      <a:lnTo>
                        <a:pt x="75132" y="3993"/>
                      </a:lnTo>
                      <a:cubicBezTo>
                        <a:pt x="73421" y="1521"/>
                        <a:pt x="70569" y="0"/>
                        <a:pt x="67527" y="0"/>
                      </a:cubicBezTo>
                      <a:cubicBezTo>
                        <a:pt x="64485" y="0"/>
                        <a:pt x="61632" y="1521"/>
                        <a:pt x="59921" y="3993"/>
                      </a:cubicBezTo>
                      <a:lnTo>
                        <a:pt x="1738" y="85944"/>
                      </a:lnTo>
                      <a:cubicBezTo>
                        <a:pt x="217" y="88035"/>
                        <a:pt x="-353" y="90507"/>
                        <a:pt x="217" y="92789"/>
                      </a:cubicBezTo>
                      <a:cubicBezTo>
                        <a:pt x="597" y="95261"/>
                        <a:pt x="1928" y="97352"/>
                        <a:pt x="4020" y="98873"/>
                      </a:cubicBezTo>
                      <a:cubicBezTo>
                        <a:pt x="5541" y="100014"/>
                        <a:pt x="7442" y="100584"/>
                        <a:pt x="9344" y="100584"/>
                      </a:cubicBezTo>
                      <a:cubicBezTo>
                        <a:pt x="12386" y="100584"/>
                        <a:pt x="15238" y="99063"/>
                        <a:pt x="16949" y="96782"/>
                      </a:cubicBezTo>
                      <a:lnTo>
                        <a:pt x="58780" y="38028"/>
                      </a:lnTo>
                      <a:lnTo>
                        <a:pt x="59161" y="45444"/>
                      </a:lnTo>
                      <a:cubicBezTo>
                        <a:pt x="61442" y="100775"/>
                        <a:pt x="84830" y="152303"/>
                        <a:pt x="124759" y="190711"/>
                      </a:cubicBezTo>
                      <a:cubicBezTo>
                        <a:pt x="164879" y="229310"/>
                        <a:pt x="217548" y="250606"/>
                        <a:pt x="273069" y="250606"/>
                      </a:cubicBezTo>
                      <a:cubicBezTo>
                        <a:pt x="301590" y="250606"/>
                        <a:pt x="329161" y="245092"/>
                        <a:pt x="355210" y="234254"/>
                      </a:cubicBezTo>
                      <a:cubicBezTo>
                        <a:pt x="357492" y="233303"/>
                        <a:pt x="359203" y="231592"/>
                        <a:pt x="360154" y="229310"/>
                      </a:cubicBezTo>
                      <a:cubicBezTo>
                        <a:pt x="361104" y="227028"/>
                        <a:pt x="361104" y="224556"/>
                        <a:pt x="360154" y="222085"/>
                      </a:cubicBezTo>
                      <a:cubicBezTo>
                        <a:pt x="358062" y="217331"/>
                        <a:pt x="352548" y="215239"/>
                        <a:pt x="347794" y="217141"/>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
        <p:nvSpPr>
          <p:cNvPr id="2" name="Titel 1">
            <a:extLst>
              <a:ext uri="{FF2B5EF4-FFF2-40B4-BE49-F238E27FC236}">
                <a16:creationId xmlns:a16="http://schemas.microsoft.com/office/drawing/2014/main" id="{5A6BE9B7-5C6C-05A1-0A21-E99BC91949FF}"/>
              </a:ext>
            </a:extLst>
          </p:cNvPr>
          <p:cNvSpPr>
            <a:spLocks noGrp="1"/>
          </p:cNvSpPr>
          <p:nvPr>
            <p:ph type="title"/>
          </p:nvPr>
        </p:nvSpPr>
        <p:spPr/>
        <p:txBody>
          <a:bodyPr/>
          <a:lstStyle/>
          <a:p>
            <a:r>
              <a:rPr lang="en-GB" noProof="0" dirty="0"/>
              <a:t>Key Success factors for an efficient </a:t>
            </a:r>
            <a:r>
              <a:rPr lang="en-GB" noProof="0" dirty="0" err="1"/>
              <a:t>epr</a:t>
            </a:r>
            <a:r>
              <a:rPr lang="en-GB" noProof="0" dirty="0"/>
              <a:t> scheme</a:t>
            </a:r>
          </a:p>
        </p:txBody>
      </p:sp>
      <p:sp>
        <p:nvSpPr>
          <p:cNvPr id="5" name="Foliennummernplatzhalter 4">
            <a:extLst>
              <a:ext uri="{FF2B5EF4-FFF2-40B4-BE49-F238E27FC236}">
                <a16:creationId xmlns:a16="http://schemas.microsoft.com/office/drawing/2014/main" id="{41D9AAC4-EABB-203C-4FD3-6AB6D3AF633F}"/>
              </a:ext>
            </a:extLst>
          </p:cNvPr>
          <p:cNvSpPr>
            <a:spLocks noGrp="1"/>
          </p:cNvSpPr>
          <p:nvPr>
            <p:ph type="sldNum" sz="quarter" idx="11"/>
          </p:nvPr>
        </p:nvSpPr>
        <p:spPr/>
        <p:txBody>
          <a:bodyPr/>
          <a:lstStyle/>
          <a:p>
            <a:pPr defTabSz="530612"/>
            <a:fld id="{A8A19448-3CC3-4229-8959-125D28314A5E}" type="slidenum">
              <a:rPr lang="en-GB">
                <a:solidFill>
                  <a:srgbClr val="009252"/>
                </a:solidFill>
                <a:latin typeface="Calibri" panose="020F0502020204030204"/>
              </a:rPr>
              <a:pPr defTabSz="530612"/>
              <a:t>93</a:t>
            </a:fld>
            <a:endParaRPr lang="en-GB" dirty="0">
              <a:solidFill>
                <a:srgbClr val="009252"/>
              </a:solidFill>
              <a:latin typeface="Calibri" panose="020F0502020204030204"/>
            </a:endParaRPr>
          </a:p>
        </p:txBody>
      </p:sp>
      <p:grpSp>
        <p:nvGrpSpPr>
          <p:cNvPr id="9" name="Grafik 3">
            <a:extLst>
              <a:ext uri="{FF2B5EF4-FFF2-40B4-BE49-F238E27FC236}">
                <a16:creationId xmlns:a16="http://schemas.microsoft.com/office/drawing/2014/main" id="{9E60B7D8-9BDD-0723-FA2C-7C7B013B2786}"/>
              </a:ext>
            </a:extLst>
          </p:cNvPr>
          <p:cNvGrpSpPr/>
          <p:nvPr>
            <p:custDataLst>
              <p:tags r:id="rId2"/>
            </p:custDataLst>
          </p:nvPr>
        </p:nvGrpSpPr>
        <p:grpSpPr>
          <a:xfrm>
            <a:off x="6213144" y="1321957"/>
            <a:ext cx="626667" cy="626667"/>
            <a:chOff x="533430" y="3696079"/>
            <a:chExt cx="540000" cy="540000"/>
          </a:xfrm>
          <a:solidFill>
            <a:schemeClr val="accent1"/>
          </a:solidFill>
        </p:grpSpPr>
        <p:grpSp>
          <p:nvGrpSpPr>
            <p:cNvPr id="10" name="Grafik 3">
              <a:extLst>
                <a:ext uri="{FF2B5EF4-FFF2-40B4-BE49-F238E27FC236}">
                  <a16:creationId xmlns:a16="http://schemas.microsoft.com/office/drawing/2014/main" id="{C9B64F85-45C7-CBDA-AE84-EE96499C7101}"/>
                </a:ext>
              </a:extLst>
            </p:cNvPr>
            <p:cNvGrpSpPr/>
            <p:nvPr/>
          </p:nvGrpSpPr>
          <p:grpSpPr>
            <a:xfrm>
              <a:off x="533430" y="3696079"/>
              <a:ext cx="514901" cy="539619"/>
              <a:chOff x="533430" y="3696079"/>
              <a:chExt cx="514901" cy="539619"/>
            </a:xfrm>
            <a:grpFill/>
          </p:grpSpPr>
          <p:grpSp>
            <p:nvGrpSpPr>
              <p:cNvPr id="11" name="Grafik 3">
                <a:extLst>
                  <a:ext uri="{FF2B5EF4-FFF2-40B4-BE49-F238E27FC236}">
                    <a16:creationId xmlns:a16="http://schemas.microsoft.com/office/drawing/2014/main" id="{95A4D4EF-ACC0-1AC8-475B-FE3F2DB1DE88}"/>
                  </a:ext>
                </a:extLst>
              </p:cNvPr>
              <p:cNvGrpSpPr/>
              <p:nvPr/>
            </p:nvGrpSpPr>
            <p:grpSpPr>
              <a:xfrm>
                <a:off x="557007" y="3696079"/>
                <a:ext cx="491323" cy="539619"/>
                <a:chOff x="557007" y="3696079"/>
                <a:chExt cx="491323" cy="539619"/>
              </a:xfrm>
              <a:grpFill/>
            </p:grpSpPr>
            <p:sp>
              <p:nvSpPr>
                <p:cNvPr id="12" name="Freihandform: Form 11">
                  <a:extLst>
                    <a:ext uri="{FF2B5EF4-FFF2-40B4-BE49-F238E27FC236}">
                      <a16:creationId xmlns:a16="http://schemas.microsoft.com/office/drawing/2014/main" id="{295292CB-0C68-570A-9801-283F8F9278F5}"/>
                    </a:ext>
                  </a:extLst>
                </p:cNvPr>
                <p:cNvSpPr/>
                <p:nvPr/>
              </p:nvSpPr>
              <p:spPr>
                <a:xfrm>
                  <a:off x="644852" y="3696079"/>
                  <a:ext cx="90126" cy="90316"/>
                </a:xfrm>
                <a:custGeom>
                  <a:avLst/>
                  <a:gdLst>
                    <a:gd name="connsiteX0" fmla="*/ 45063 w 90126"/>
                    <a:gd name="connsiteY0" fmla="*/ 90317 h 90316"/>
                    <a:gd name="connsiteX1" fmla="*/ 90127 w 90126"/>
                    <a:gd name="connsiteY1" fmla="*/ 45254 h 90316"/>
                    <a:gd name="connsiteX2" fmla="*/ 45063 w 90126"/>
                    <a:gd name="connsiteY2" fmla="*/ 0 h 90316"/>
                    <a:gd name="connsiteX3" fmla="*/ 0 w 90126"/>
                    <a:gd name="connsiteY3" fmla="*/ 45063 h 90316"/>
                    <a:gd name="connsiteX4" fmla="*/ 45063 w 90126"/>
                    <a:gd name="connsiteY4" fmla="*/ 90317 h 90316"/>
                    <a:gd name="connsiteX5" fmla="*/ 45063 w 90126"/>
                    <a:gd name="connsiteY5" fmla="*/ 16732 h 90316"/>
                    <a:gd name="connsiteX6" fmla="*/ 73394 w 90126"/>
                    <a:gd name="connsiteY6" fmla="*/ 45063 h 90316"/>
                    <a:gd name="connsiteX7" fmla="*/ 45063 w 90126"/>
                    <a:gd name="connsiteY7" fmla="*/ 73394 h 90316"/>
                    <a:gd name="connsiteX8" fmla="*/ 16732 w 90126"/>
                    <a:gd name="connsiteY8" fmla="*/ 45063 h 90316"/>
                    <a:gd name="connsiteX9" fmla="*/ 45063 w 90126"/>
                    <a:gd name="connsiteY9" fmla="*/ 16732 h 9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26" h="90316">
                      <a:moveTo>
                        <a:pt x="45063" y="90317"/>
                      </a:moveTo>
                      <a:cubicBezTo>
                        <a:pt x="69972" y="90317"/>
                        <a:pt x="90127" y="70162"/>
                        <a:pt x="90127" y="45254"/>
                      </a:cubicBezTo>
                      <a:cubicBezTo>
                        <a:pt x="90127" y="20155"/>
                        <a:pt x="69972" y="0"/>
                        <a:pt x="45063" y="0"/>
                      </a:cubicBezTo>
                      <a:cubicBezTo>
                        <a:pt x="20155" y="0"/>
                        <a:pt x="0" y="20155"/>
                        <a:pt x="0" y="45063"/>
                      </a:cubicBezTo>
                      <a:cubicBezTo>
                        <a:pt x="0" y="69972"/>
                        <a:pt x="20155" y="90317"/>
                        <a:pt x="45063" y="90317"/>
                      </a:cubicBezTo>
                      <a:close/>
                      <a:moveTo>
                        <a:pt x="45063" y="16732"/>
                      </a:moveTo>
                      <a:cubicBezTo>
                        <a:pt x="60655" y="16732"/>
                        <a:pt x="73394" y="29472"/>
                        <a:pt x="73394" y="45063"/>
                      </a:cubicBezTo>
                      <a:cubicBezTo>
                        <a:pt x="73394" y="60655"/>
                        <a:pt x="60655" y="73394"/>
                        <a:pt x="45063" y="73394"/>
                      </a:cubicBezTo>
                      <a:cubicBezTo>
                        <a:pt x="29472" y="73394"/>
                        <a:pt x="16732" y="60655"/>
                        <a:pt x="16732" y="45063"/>
                      </a:cubicBezTo>
                      <a:cubicBezTo>
                        <a:pt x="16732" y="29472"/>
                        <a:pt x="29472" y="16732"/>
                        <a:pt x="45063" y="1673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3" name="Freihandform: Form 12">
                  <a:extLst>
                    <a:ext uri="{FF2B5EF4-FFF2-40B4-BE49-F238E27FC236}">
                      <a16:creationId xmlns:a16="http://schemas.microsoft.com/office/drawing/2014/main" id="{473D188A-BA10-0C65-B0CC-B8C19AB6FDC2}"/>
                    </a:ext>
                  </a:extLst>
                </p:cNvPr>
                <p:cNvSpPr/>
                <p:nvPr/>
              </p:nvSpPr>
              <p:spPr>
                <a:xfrm>
                  <a:off x="862182" y="3696269"/>
                  <a:ext cx="90128" cy="90126"/>
                </a:xfrm>
                <a:custGeom>
                  <a:avLst/>
                  <a:gdLst>
                    <a:gd name="connsiteX0" fmla="*/ 45065 w 90128"/>
                    <a:gd name="connsiteY0" fmla="*/ 90127 h 90126"/>
                    <a:gd name="connsiteX1" fmla="*/ 90128 w 90128"/>
                    <a:gd name="connsiteY1" fmla="*/ 45063 h 90126"/>
                    <a:gd name="connsiteX2" fmla="*/ 45065 w 90128"/>
                    <a:gd name="connsiteY2" fmla="*/ 0 h 90126"/>
                    <a:gd name="connsiteX3" fmla="*/ 1 w 90128"/>
                    <a:gd name="connsiteY3" fmla="*/ 45063 h 90126"/>
                    <a:gd name="connsiteX4" fmla="*/ 45065 w 90128"/>
                    <a:gd name="connsiteY4" fmla="*/ 90127 h 90126"/>
                    <a:gd name="connsiteX5" fmla="*/ 45065 w 90128"/>
                    <a:gd name="connsiteY5" fmla="*/ 16542 h 90126"/>
                    <a:gd name="connsiteX6" fmla="*/ 73396 w 90128"/>
                    <a:gd name="connsiteY6" fmla="*/ 44873 h 90126"/>
                    <a:gd name="connsiteX7" fmla="*/ 45065 w 90128"/>
                    <a:gd name="connsiteY7" fmla="*/ 73204 h 90126"/>
                    <a:gd name="connsiteX8" fmla="*/ 16734 w 90128"/>
                    <a:gd name="connsiteY8" fmla="*/ 44873 h 90126"/>
                    <a:gd name="connsiteX9" fmla="*/ 45065 w 90128"/>
                    <a:gd name="connsiteY9" fmla="*/ 16542 h 9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28" h="90126">
                      <a:moveTo>
                        <a:pt x="45065" y="90127"/>
                      </a:moveTo>
                      <a:cubicBezTo>
                        <a:pt x="69973" y="90127"/>
                        <a:pt x="90128" y="69972"/>
                        <a:pt x="90128" y="45063"/>
                      </a:cubicBezTo>
                      <a:cubicBezTo>
                        <a:pt x="90128" y="20155"/>
                        <a:pt x="69973" y="0"/>
                        <a:pt x="45065" y="0"/>
                      </a:cubicBezTo>
                      <a:cubicBezTo>
                        <a:pt x="20156" y="0"/>
                        <a:pt x="1" y="20155"/>
                        <a:pt x="1" y="45063"/>
                      </a:cubicBezTo>
                      <a:cubicBezTo>
                        <a:pt x="-189" y="69782"/>
                        <a:pt x="20156" y="90127"/>
                        <a:pt x="45065" y="90127"/>
                      </a:cubicBezTo>
                      <a:close/>
                      <a:moveTo>
                        <a:pt x="45065" y="16542"/>
                      </a:moveTo>
                      <a:cubicBezTo>
                        <a:pt x="60656" y="16542"/>
                        <a:pt x="73396" y="29282"/>
                        <a:pt x="73396" y="44873"/>
                      </a:cubicBezTo>
                      <a:cubicBezTo>
                        <a:pt x="73396" y="60465"/>
                        <a:pt x="60656" y="73204"/>
                        <a:pt x="45065" y="73204"/>
                      </a:cubicBezTo>
                      <a:cubicBezTo>
                        <a:pt x="29473" y="73204"/>
                        <a:pt x="16734" y="60465"/>
                        <a:pt x="16734" y="44873"/>
                      </a:cubicBezTo>
                      <a:cubicBezTo>
                        <a:pt x="16544" y="29282"/>
                        <a:pt x="29283" y="16542"/>
                        <a:pt x="45065" y="1654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4" name="Freihandform: Form 13">
                  <a:extLst>
                    <a:ext uri="{FF2B5EF4-FFF2-40B4-BE49-F238E27FC236}">
                      <a16:creationId xmlns:a16="http://schemas.microsoft.com/office/drawing/2014/main" id="{B149954E-6074-C673-8563-F50F6243BD28}"/>
                    </a:ext>
                  </a:extLst>
                </p:cNvPr>
                <p:cNvSpPr/>
                <p:nvPr/>
              </p:nvSpPr>
              <p:spPr>
                <a:xfrm>
                  <a:off x="557007" y="3740952"/>
                  <a:ext cx="491323" cy="494746"/>
                </a:xfrm>
                <a:custGeom>
                  <a:avLst/>
                  <a:gdLst>
                    <a:gd name="connsiteX0" fmla="*/ 462232 w 491323"/>
                    <a:gd name="connsiteY0" fmla="*/ 168465 h 494746"/>
                    <a:gd name="connsiteX1" fmla="*/ 427056 w 491323"/>
                    <a:gd name="connsiteY1" fmla="*/ 146599 h 494746"/>
                    <a:gd name="connsiteX2" fmla="*/ 423063 w 491323"/>
                    <a:gd name="connsiteY2" fmla="*/ 145077 h 494746"/>
                    <a:gd name="connsiteX3" fmla="*/ 426106 w 491323"/>
                    <a:gd name="connsiteY3" fmla="*/ 142035 h 494746"/>
                    <a:gd name="connsiteX4" fmla="*/ 440176 w 491323"/>
                    <a:gd name="connsiteY4" fmla="*/ 107049 h 494746"/>
                    <a:gd name="connsiteX5" fmla="*/ 389789 w 491323"/>
                    <a:gd name="connsiteY5" fmla="*/ 56852 h 494746"/>
                    <a:gd name="connsiteX6" fmla="*/ 389599 w 491323"/>
                    <a:gd name="connsiteY6" fmla="*/ 56852 h 494746"/>
                    <a:gd name="connsiteX7" fmla="*/ 339401 w 491323"/>
                    <a:gd name="connsiteY7" fmla="*/ 107239 h 494746"/>
                    <a:gd name="connsiteX8" fmla="*/ 354232 w 491323"/>
                    <a:gd name="connsiteY8" fmla="*/ 142796 h 494746"/>
                    <a:gd name="connsiteX9" fmla="*/ 354803 w 491323"/>
                    <a:gd name="connsiteY9" fmla="*/ 143366 h 494746"/>
                    <a:gd name="connsiteX10" fmla="*/ 358225 w 491323"/>
                    <a:gd name="connsiteY10" fmla="*/ 146599 h 494746"/>
                    <a:gd name="connsiteX11" fmla="*/ 354232 w 491323"/>
                    <a:gd name="connsiteY11" fmla="*/ 148310 h 494746"/>
                    <a:gd name="connsiteX12" fmla="*/ 346056 w 491323"/>
                    <a:gd name="connsiteY12" fmla="*/ 152113 h 494746"/>
                    <a:gd name="connsiteX13" fmla="*/ 343585 w 491323"/>
                    <a:gd name="connsiteY13" fmla="*/ 153444 h 494746"/>
                    <a:gd name="connsiteX14" fmla="*/ 342254 w 491323"/>
                    <a:gd name="connsiteY14" fmla="*/ 151162 h 494746"/>
                    <a:gd name="connsiteX15" fmla="*/ 281789 w 491323"/>
                    <a:gd name="connsiteY15" fmla="*/ 101155 h 494746"/>
                    <a:gd name="connsiteX16" fmla="*/ 277416 w 491323"/>
                    <a:gd name="connsiteY16" fmla="*/ 99634 h 494746"/>
                    <a:gd name="connsiteX17" fmla="*/ 280838 w 491323"/>
                    <a:gd name="connsiteY17" fmla="*/ 96401 h 494746"/>
                    <a:gd name="connsiteX18" fmla="*/ 298331 w 491323"/>
                    <a:gd name="connsiteY18" fmla="*/ 55901 h 494746"/>
                    <a:gd name="connsiteX19" fmla="*/ 242430 w 491323"/>
                    <a:gd name="connsiteY19" fmla="*/ 0 h 494746"/>
                    <a:gd name="connsiteX20" fmla="*/ 186528 w 491323"/>
                    <a:gd name="connsiteY20" fmla="*/ 55901 h 494746"/>
                    <a:gd name="connsiteX21" fmla="*/ 205542 w 491323"/>
                    <a:gd name="connsiteY21" fmla="*/ 97923 h 494746"/>
                    <a:gd name="connsiteX22" fmla="*/ 208965 w 491323"/>
                    <a:gd name="connsiteY22" fmla="*/ 100965 h 494746"/>
                    <a:gd name="connsiteX23" fmla="*/ 204592 w 491323"/>
                    <a:gd name="connsiteY23" fmla="*/ 102676 h 494746"/>
                    <a:gd name="connsiteX24" fmla="*/ 148500 w 491323"/>
                    <a:gd name="connsiteY24" fmla="*/ 150782 h 494746"/>
                    <a:gd name="connsiteX25" fmla="*/ 147169 w 491323"/>
                    <a:gd name="connsiteY25" fmla="*/ 153063 h 494746"/>
                    <a:gd name="connsiteX26" fmla="*/ 144697 w 491323"/>
                    <a:gd name="connsiteY26" fmla="*/ 151732 h 494746"/>
                    <a:gd name="connsiteX27" fmla="*/ 132908 w 491323"/>
                    <a:gd name="connsiteY27" fmla="*/ 146599 h 494746"/>
                    <a:gd name="connsiteX28" fmla="*/ 128915 w 491323"/>
                    <a:gd name="connsiteY28" fmla="*/ 145077 h 494746"/>
                    <a:gd name="connsiteX29" fmla="*/ 131958 w 491323"/>
                    <a:gd name="connsiteY29" fmla="*/ 142035 h 494746"/>
                    <a:gd name="connsiteX30" fmla="*/ 146218 w 491323"/>
                    <a:gd name="connsiteY30" fmla="*/ 107049 h 494746"/>
                    <a:gd name="connsiteX31" fmla="*/ 95831 w 491323"/>
                    <a:gd name="connsiteY31" fmla="*/ 56662 h 494746"/>
                    <a:gd name="connsiteX32" fmla="*/ 45444 w 491323"/>
                    <a:gd name="connsiteY32" fmla="*/ 107049 h 494746"/>
                    <a:gd name="connsiteX33" fmla="*/ 61225 w 491323"/>
                    <a:gd name="connsiteY33" fmla="*/ 143556 h 494746"/>
                    <a:gd name="connsiteX34" fmla="*/ 64268 w 491323"/>
                    <a:gd name="connsiteY34" fmla="*/ 146599 h 494746"/>
                    <a:gd name="connsiteX35" fmla="*/ 60275 w 491323"/>
                    <a:gd name="connsiteY35" fmla="*/ 148310 h 494746"/>
                    <a:gd name="connsiteX36" fmla="*/ 0 w 491323"/>
                    <a:gd name="connsiteY36" fmla="*/ 236535 h 494746"/>
                    <a:gd name="connsiteX37" fmla="*/ 0 w 491323"/>
                    <a:gd name="connsiteY37" fmla="*/ 330845 h 494746"/>
                    <a:gd name="connsiteX38" fmla="*/ 8366 w 491323"/>
                    <a:gd name="connsiteY38" fmla="*/ 339211 h 494746"/>
                    <a:gd name="connsiteX39" fmla="*/ 16732 w 491323"/>
                    <a:gd name="connsiteY39" fmla="*/ 330845 h 494746"/>
                    <a:gd name="connsiteX40" fmla="*/ 16732 w 491323"/>
                    <a:gd name="connsiteY40" fmla="*/ 236535 h 494746"/>
                    <a:gd name="connsiteX41" fmla="*/ 98493 w 491323"/>
                    <a:gd name="connsiteY41" fmla="*/ 157627 h 494746"/>
                    <a:gd name="connsiteX42" fmla="*/ 138232 w 491323"/>
                    <a:gd name="connsiteY42" fmla="*/ 167704 h 494746"/>
                    <a:gd name="connsiteX43" fmla="*/ 140324 w 491323"/>
                    <a:gd name="connsiteY43" fmla="*/ 168845 h 494746"/>
                    <a:gd name="connsiteX44" fmla="*/ 139563 w 491323"/>
                    <a:gd name="connsiteY44" fmla="*/ 171127 h 494746"/>
                    <a:gd name="connsiteX45" fmla="*/ 134620 w 491323"/>
                    <a:gd name="connsiteY45" fmla="*/ 202880 h 494746"/>
                    <a:gd name="connsiteX46" fmla="*/ 134620 w 491323"/>
                    <a:gd name="connsiteY46" fmla="*/ 481247 h 494746"/>
                    <a:gd name="connsiteX47" fmla="*/ 62176 w 491323"/>
                    <a:gd name="connsiteY47" fmla="*/ 481247 h 494746"/>
                    <a:gd name="connsiteX48" fmla="*/ 62176 w 491323"/>
                    <a:gd name="connsiteY48" fmla="*/ 239768 h 494746"/>
                    <a:gd name="connsiteX49" fmla="*/ 53810 w 491323"/>
                    <a:gd name="connsiteY49" fmla="*/ 231401 h 494746"/>
                    <a:gd name="connsiteX50" fmla="*/ 45444 w 491323"/>
                    <a:gd name="connsiteY50" fmla="*/ 239768 h 494746"/>
                    <a:gd name="connsiteX51" fmla="*/ 45444 w 491323"/>
                    <a:gd name="connsiteY51" fmla="*/ 478204 h 494746"/>
                    <a:gd name="connsiteX52" fmla="*/ 46014 w 491323"/>
                    <a:gd name="connsiteY52" fmla="*/ 486380 h 494746"/>
                    <a:gd name="connsiteX53" fmla="*/ 54380 w 491323"/>
                    <a:gd name="connsiteY53" fmla="*/ 494746 h 494746"/>
                    <a:gd name="connsiteX54" fmla="*/ 440176 w 491323"/>
                    <a:gd name="connsiteY54" fmla="*/ 494746 h 494746"/>
                    <a:gd name="connsiteX55" fmla="*/ 447972 w 491323"/>
                    <a:gd name="connsiteY55" fmla="*/ 486380 h 494746"/>
                    <a:gd name="connsiteX56" fmla="*/ 448162 w 491323"/>
                    <a:gd name="connsiteY56" fmla="*/ 478394 h 494746"/>
                    <a:gd name="connsiteX57" fmla="*/ 448542 w 491323"/>
                    <a:gd name="connsiteY57" fmla="*/ 239387 h 494746"/>
                    <a:gd name="connsiteX58" fmla="*/ 440176 w 491323"/>
                    <a:gd name="connsiteY58" fmla="*/ 231401 h 494746"/>
                    <a:gd name="connsiteX59" fmla="*/ 439225 w 491323"/>
                    <a:gd name="connsiteY59" fmla="*/ 231401 h 494746"/>
                    <a:gd name="connsiteX60" fmla="*/ 431620 w 491323"/>
                    <a:gd name="connsiteY60" fmla="*/ 239768 h 494746"/>
                    <a:gd name="connsiteX61" fmla="*/ 431430 w 491323"/>
                    <a:gd name="connsiteY61" fmla="*/ 481437 h 494746"/>
                    <a:gd name="connsiteX62" fmla="*/ 356704 w 491323"/>
                    <a:gd name="connsiteY62" fmla="*/ 481437 h 494746"/>
                    <a:gd name="connsiteX63" fmla="*/ 356134 w 491323"/>
                    <a:gd name="connsiteY63" fmla="*/ 217711 h 494746"/>
                    <a:gd name="connsiteX64" fmla="*/ 355944 w 491323"/>
                    <a:gd name="connsiteY64" fmla="*/ 216190 h 494746"/>
                    <a:gd name="connsiteX65" fmla="*/ 355944 w 491323"/>
                    <a:gd name="connsiteY65" fmla="*/ 216000 h 494746"/>
                    <a:gd name="connsiteX66" fmla="*/ 355944 w 491323"/>
                    <a:gd name="connsiteY66" fmla="*/ 203070 h 494746"/>
                    <a:gd name="connsiteX67" fmla="*/ 351190 w 491323"/>
                    <a:gd name="connsiteY67" fmla="*/ 171507 h 494746"/>
                    <a:gd name="connsiteX68" fmla="*/ 350430 w 491323"/>
                    <a:gd name="connsiteY68" fmla="*/ 169415 h 494746"/>
                    <a:gd name="connsiteX69" fmla="*/ 352521 w 491323"/>
                    <a:gd name="connsiteY69" fmla="*/ 168275 h 494746"/>
                    <a:gd name="connsiteX70" fmla="*/ 392641 w 491323"/>
                    <a:gd name="connsiteY70" fmla="*/ 158007 h 494746"/>
                    <a:gd name="connsiteX71" fmla="*/ 392831 w 491323"/>
                    <a:gd name="connsiteY71" fmla="*/ 158007 h 494746"/>
                    <a:gd name="connsiteX72" fmla="*/ 450634 w 491323"/>
                    <a:gd name="connsiteY72" fmla="*/ 181014 h 494746"/>
                    <a:gd name="connsiteX73" fmla="*/ 474592 w 491323"/>
                    <a:gd name="connsiteY73" fmla="*/ 236725 h 494746"/>
                    <a:gd name="connsiteX74" fmla="*/ 474782 w 491323"/>
                    <a:gd name="connsiteY74" fmla="*/ 331035 h 494746"/>
                    <a:gd name="connsiteX75" fmla="*/ 482958 w 491323"/>
                    <a:gd name="connsiteY75" fmla="*/ 339401 h 494746"/>
                    <a:gd name="connsiteX76" fmla="*/ 491324 w 491323"/>
                    <a:gd name="connsiteY76" fmla="*/ 330845 h 494746"/>
                    <a:gd name="connsiteX77" fmla="*/ 491324 w 491323"/>
                    <a:gd name="connsiteY77" fmla="*/ 236535 h 494746"/>
                    <a:gd name="connsiteX78" fmla="*/ 462232 w 491323"/>
                    <a:gd name="connsiteY78" fmla="*/ 168465 h 494746"/>
                    <a:gd name="connsiteX79" fmla="*/ 96211 w 491323"/>
                    <a:gd name="connsiteY79" fmla="*/ 140514 h 494746"/>
                    <a:gd name="connsiteX80" fmla="*/ 62556 w 491323"/>
                    <a:gd name="connsiteY80" fmla="*/ 106859 h 494746"/>
                    <a:gd name="connsiteX81" fmla="*/ 96211 w 491323"/>
                    <a:gd name="connsiteY81" fmla="*/ 73204 h 494746"/>
                    <a:gd name="connsiteX82" fmla="*/ 129866 w 491323"/>
                    <a:gd name="connsiteY82" fmla="*/ 106859 h 494746"/>
                    <a:gd name="connsiteX83" fmla="*/ 96211 w 491323"/>
                    <a:gd name="connsiteY83" fmla="*/ 140514 h 494746"/>
                    <a:gd name="connsiteX84" fmla="*/ 203261 w 491323"/>
                    <a:gd name="connsiteY84" fmla="*/ 55711 h 494746"/>
                    <a:gd name="connsiteX85" fmla="*/ 242430 w 491323"/>
                    <a:gd name="connsiteY85" fmla="*/ 16542 h 494746"/>
                    <a:gd name="connsiteX86" fmla="*/ 281599 w 491323"/>
                    <a:gd name="connsiteY86" fmla="*/ 55711 h 494746"/>
                    <a:gd name="connsiteX87" fmla="*/ 242430 w 491323"/>
                    <a:gd name="connsiteY87" fmla="*/ 94880 h 494746"/>
                    <a:gd name="connsiteX88" fmla="*/ 203261 w 491323"/>
                    <a:gd name="connsiteY88" fmla="*/ 55711 h 494746"/>
                    <a:gd name="connsiteX89" fmla="*/ 186148 w 491323"/>
                    <a:gd name="connsiteY89" fmla="*/ 480676 h 494746"/>
                    <a:gd name="connsiteX90" fmla="*/ 151732 w 491323"/>
                    <a:gd name="connsiteY90" fmla="*/ 480676 h 494746"/>
                    <a:gd name="connsiteX91" fmla="*/ 151732 w 491323"/>
                    <a:gd name="connsiteY91" fmla="*/ 335028 h 494746"/>
                    <a:gd name="connsiteX92" fmla="*/ 156106 w 491323"/>
                    <a:gd name="connsiteY92" fmla="*/ 338261 h 494746"/>
                    <a:gd name="connsiteX93" fmla="*/ 183486 w 491323"/>
                    <a:gd name="connsiteY93" fmla="*/ 348528 h 494746"/>
                    <a:gd name="connsiteX94" fmla="*/ 185958 w 491323"/>
                    <a:gd name="connsiteY94" fmla="*/ 348718 h 494746"/>
                    <a:gd name="connsiteX95" fmla="*/ 185958 w 491323"/>
                    <a:gd name="connsiteY95" fmla="*/ 480676 h 494746"/>
                    <a:gd name="connsiteX96" fmla="*/ 298331 w 491323"/>
                    <a:gd name="connsiteY96" fmla="*/ 197366 h 494746"/>
                    <a:gd name="connsiteX97" fmla="*/ 289965 w 491323"/>
                    <a:gd name="connsiteY97" fmla="*/ 205732 h 494746"/>
                    <a:gd name="connsiteX98" fmla="*/ 289965 w 491323"/>
                    <a:gd name="connsiteY98" fmla="*/ 480676 h 494746"/>
                    <a:gd name="connsiteX99" fmla="*/ 252317 w 491323"/>
                    <a:gd name="connsiteY99" fmla="*/ 480676 h 494746"/>
                    <a:gd name="connsiteX100" fmla="*/ 252317 w 491323"/>
                    <a:gd name="connsiteY100" fmla="*/ 343204 h 494746"/>
                    <a:gd name="connsiteX101" fmla="*/ 243951 w 491323"/>
                    <a:gd name="connsiteY101" fmla="*/ 334838 h 494746"/>
                    <a:gd name="connsiteX102" fmla="*/ 235585 w 491323"/>
                    <a:gd name="connsiteY102" fmla="*/ 343204 h 494746"/>
                    <a:gd name="connsiteX103" fmla="*/ 235585 w 491323"/>
                    <a:gd name="connsiteY103" fmla="*/ 480676 h 494746"/>
                    <a:gd name="connsiteX104" fmla="*/ 202880 w 491323"/>
                    <a:gd name="connsiteY104" fmla="*/ 480676 h 494746"/>
                    <a:gd name="connsiteX105" fmla="*/ 202880 w 491323"/>
                    <a:gd name="connsiteY105" fmla="*/ 205732 h 494746"/>
                    <a:gd name="connsiteX106" fmla="*/ 194514 w 491323"/>
                    <a:gd name="connsiteY106" fmla="*/ 197366 h 494746"/>
                    <a:gd name="connsiteX107" fmla="*/ 186148 w 491323"/>
                    <a:gd name="connsiteY107" fmla="*/ 205732 h 494746"/>
                    <a:gd name="connsiteX108" fmla="*/ 186148 w 491323"/>
                    <a:gd name="connsiteY108" fmla="*/ 332176 h 494746"/>
                    <a:gd name="connsiteX109" fmla="*/ 182915 w 491323"/>
                    <a:gd name="connsiteY109" fmla="*/ 331796 h 494746"/>
                    <a:gd name="connsiteX110" fmla="*/ 151732 w 491323"/>
                    <a:gd name="connsiteY110" fmla="*/ 297190 h 494746"/>
                    <a:gd name="connsiteX111" fmla="*/ 151732 w 491323"/>
                    <a:gd name="connsiteY111" fmla="*/ 202500 h 494746"/>
                    <a:gd name="connsiteX112" fmla="*/ 158577 w 491323"/>
                    <a:gd name="connsiteY112" fmla="*/ 168465 h 494746"/>
                    <a:gd name="connsiteX113" fmla="*/ 158577 w 491323"/>
                    <a:gd name="connsiteY113" fmla="*/ 168275 h 494746"/>
                    <a:gd name="connsiteX114" fmla="*/ 245472 w 491323"/>
                    <a:gd name="connsiteY114" fmla="*/ 111803 h 494746"/>
                    <a:gd name="connsiteX115" fmla="*/ 332556 w 491323"/>
                    <a:gd name="connsiteY115" fmla="*/ 168655 h 494746"/>
                    <a:gd name="connsiteX116" fmla="*/ 339211 w 491323"/>
                    <a:gd name="connsiteY116" fmla="*/ 202500 h 494746"/>
                    <a:gd name="connsiteX117" fmla="*/ 339211 w 491323"/>
                    <a:gd name="connsiteY117" fmla="*/ 297190 h 494746"/>
                    <a:gd name="connsiteX118" fmla="*/ 309739 w 491323"/>
                    <a:gd name="connsiteY118" fmla="*/ 331415 h 494746"/>
                    <a:gd name="connsiteX119" fmla="*/ 306507 w 491323"/>
                    <a:gd name="connsiteY119" fmla="*/ 331986 h 494746"/>
                    <a:gd name="connsiteX120" fmla="*/ 306507 w 491323"/>
                    <a:gd name="connsiteY120" fmla="*/ 205732 h 494746"/>
                    <a:gd name="connsiteX121" fmla="*/ 298331 w 491323"/>
                    <a:gd name="connsiteY121" fmla="*/ 197366 h 494746"/>
                    <a:gd name="connsiteX122" fmla="*/ 306697 w 491323"/>
                    <a:gd name="connsiteY122" fmla="*/ 480676 h 494746"/>
                    <a:gd name="connsiteX123" fmla="*/ 306697 w 491323"/>
                    <a:gd name="connsiteY123" fmla="*/ 348718 h 494746"/>
                    <a:gd name="connsiteX124" fmla="*/ 309169 w 491323"/>
                    <a:gd name="connsiteY124" fmla="*/ 348528 h 494746"/>
                    <a:gd name="connsiteX125" fmla="*/ 335408 w 491323"/>
                    <a:gd name="connsiteY125" fmla="*/ 338261 h 494746"/>
                    <a:gd name="connsiteX126" fmla="*/ 339782 w 491323"/>
                    <a:gd name="connsiteY126" fmla="*/ 334838 h 494746"/>
                    <a:gd name="connsiteX127" fmla="*/ 339972 w 491323"/>
                    <a:gd name="connsiteY127" fmla="*/ 480866 h 494746"/>
                    <a:gd name="connsiteX128" fmla="*/ 306697 w 491323"/>
                    <a:gd name="connsiteY128" fmla="*/ 480866 h 494746"/>
                    <a:gd name="connsiteX129" fmla="*/ 389979 w 491323"/>
                    <a:gd name="connsiteY129" fmla="*/ 140704 h 494746"/>
                    <a:gd name="connsiteX130" fmla="*/ 366211 w 491323"/>
                    <a:gd name="connsiteY130" fmla="*/ 131007 h 494746"/>
                    <a:gd name="connsiteX131" fmla="*/ 356324 w 491323"/>
                    <a:gd name="connsiteY131" fmla="*/ 107239 h 494746"/>
                    <a:gd name="connsiteX132" fmla="*/ 389789 w 491323"/>
                    <a:gd name="connsiteY132" fmla="*/ 73585 h 494746"/>
                    <a:gd name="connsiteX133" fmla="*/ 389789 w 491323"/>
                    <a:gd name="connsiteY133" fmla="*/ 73585 h 494746"/>
                    <a:gd name="connsiteX134" fmla="*/ 423444 w 491323"/>
                    <a:gd name="connsiteY134" fmla="*/ 107049 h 494746"/>
                    <a:gd name="connsiteX135" fmla="*/ 413746 w 491323"/>
                    <a:gd name="connsiteY135" fmla="*/ 130817 h 494746"/>
                    <a:gd name="connsiteX136" fmla="*/ 389979 w 491323"/>
                    <a:gd name="connsiteY136" fmla="*/ 140704 h 49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91323" h="494746">
                      <a:moveTo>
                        <a:pt x="462232" y="168465"/>
                      </a:moveTo>
                      <a:cubicBezTo>
                        <a:pt x="452155" y="158768"/>
                        <a:pt x="440366" y="151352"/>
                        <a:pt x="427056" y="146599"/>
                      </a:cubicBezTo>
                      <a:lnTo>
                        <a:pt x="423063" y="145077"/>
                      </a:lnTo>
                      <a:lnTo>
                        <a:pt x="426106" y="142035"/>
                      </a:lnTo>
                      <a:cubicBezTo>
                        <a:pt x="435232" y="132528"/>
                        <a:pt x="440366" y="120169"/>
                        <a:pt x="440176" y="107049"/>
                      </a:cubicBezTo>
                      <a:cubicBezTo>
                        <a:pt x="440176" y="79289"/>
                        <a:pt x="417549" y="56852"/>
                        <a:pt x="389789" y="56852"/>
                      </a:cubicBezTo>
                      <a:lnTo>
                        <a:pt x="389599" y="56852"/>
                      </a:lnTo>
                      <a:cubicBezTo>
                        <a:pt x="361838" y="56852"/>
                        <a:pt x="339401" y="79479"/>
                        <a:pt x="339401" y="107239"/>
                      </a:cubicBezTo>
                      <a:cubicBezTo>
                        <a:pt x="339401" y="120739"/>
                        <a:pt x="344725" y="133289"/>
                        <a:pt x="354232" y="142796"/>
                      </a:cubicBezTo>
                      <a:cubicBezTo>
                        <a:pt x="354423" y="142986"/>
                        <a:pt x="354613" y="143176"/>
                        <a:pt x="354803" y="143366"/>
                      </a:cubicBezTo>
                      <a:lnTo>
                        <a:pt x="358225" y="146599"/>
                      </a:lnTo>
                      <a:lnTo>
                        <a:pt x="354232" y="148310"/>
                      </a:lnTo>
                      <a:cubicBezTo>
                        <a:pt x="351380" y="149451"/>
                        <a:pt x="348718" y="150782"/>
                        <a:pt x="346056" y="152113"/>
                      </a:cubicBezTo>
                      <a:lnTo>
                        <a:pt x="343585" y="153444"/>
                      </a:lnTo>
                      <a:lnTo>
                        <a:pt x="342254" y="151162"/>
                      </a:lnTo>
                      <a:cubicBezTo>
                        <a:pt x="329134" y="127585"/>
                        <a:pt x="307648" y="109901"/>
                        <a:pt x="281789" y="101155"/>
                      </a:cubicBezTo>
                      <a:lnTo>
                        <a:pt x="277416" y="99634"/>
                      </a:lnTo>
                      <a:lnTo>
                        <a:pt x="280838" y="96401"/>
                      </a:lnTo>
                      <a:cubicBezTo>
                        <a:pt x="292056" y="85754"/>
                        <a:pt x="298331" y="71303"/>
                        <a:pt x="298331" y="55901"/>
                      </a:cubicBezTo>
                      <a:cubicBezTo>
                        <a:pt x="298331" y="25099"/>
                        <a:pt x="273232" y="0"/>
                        <a:pt x="242430" y="0"/>
                      </a:cubicBezTo>
                      <a:cubicBezTo>
                        <a:pt x="211627" y="0"/>
                        <a:pt x="186528" y="25099"/>
                        <a:pt x="186528" y="55901"/>
                      </a:cubicBezTo>
                      <a:cubicBezTo>
                        <a:pt x="186528" y="71873"/>
                        <a:pt x="193563" y="87275"/>
                        <a:pt x="205542" y="97923"/>
                      </a:cubicBezTo>
                      <a:lnTo>
                        <a:pt x="208965" y="100965"/>
                      </a:lnTo>
                      <a:lnTo>
                        <a:pt x="204592" y="102676"/>
                      </a:lnTo>
                      <a:cubicBezTo>
                        <a:pt x="180824" y="111803"/>
                        <a:pt x="160859" y="128915"/>
                        <a:pt x="148500" y="150782"/>
                      </a:cubicBezTo>
                      <a:lnTo>
                        <a:pt x="147169" y="153063"/>
                      </a:lnTo>
                      <a:lnTo>
                        <a:pt x="144697" y="151732"/>
                      </a:lnTo>
                      <a:cubicBezTo>
                        <a:pt x="140894" y="149831"/>
                        <a:pt x="136901" y="148120"/>
                        <a:pt x="132908" y="146599"/>
                      </a:cubicBezTo>
                      <a:lnTo>
                        <a:pt x="128915" y="145077"/>
                      </a:lnTo>
                      <a:lnTo>
                        <a:pt x="131958" y="142035"/>
                      </a:lnTo>
                      <a:cubicBezTo>
                        <a:pt x="141085" y="132528"/>
                        <a:pt x="146218" y="120169"/>
                        <a:pt x="146218" y="107049"/>
                      </a:cubicBezTo>
                      <a:cubicBezTo>
                        <a:pt x="146218" y="79289"/>
                        <a:pt x="123592" y="56662"/>
                        <a:pt x="95831" y="56662"/>
                      </a:cubicBezTo>
                      <a:cubicBezTo>
                        <a:pt x="68070" y="56662"/>
                        <a:pt x="45444" y="79289"/>
                        <a:pt x="45444" y="107049"/>
                      </a:cubicBezTo>
                      <a:cubicBezTo>
                        <a:pt x="45444" y="120930"/>
                        <a:pt x="50958" y="133859"/>
                        <a:pt x="61225" y="143556"/>
                      </a:cubicBezTo>
                      <a:lnTo>
                        <a:pt x="64268" y="146599"/>
                      </a:lnTo>
                      <a:lnTo>
                        <a:pt x="60275" y="148310"/>
                      </a:lnTo>
                      <a:cubicBezTo>
                        <a:pt x="23577" y="163331"/>
                        <a:pt x="0" y="197937"/>
                        <a:pt x="0" y="236535"/>
                      </a:cubicBezTo>
                      <a:lnTo>
                        <a:pt x="0" y="330845"/>
                      </a:lnTo>
                      <a:cubicBezTo>
                        <a:pt x="0" y="335408"/>
                        <a:pt x="3803" y="339211"/>
                        <a:pt x="8366" y="339211"/>
                      </a:cubicBezTo>
                      <a:cubicBezTo>
                        <a:pt x="12930" y="339211"/>
                        <a:pt x="16732" y="335408"/>
                        <a:pt x="16732" y="330845"/>
                      </a:cubicBezTo>
                      <a:lnTo>
                        <a:pt x="16732" y="236535"/>
                      </a:lnTo>
                      <a:cubicBezTo>
                        <a:pt x="16732" y="192993"/>
                        <a:pt x="53430" y="157627"/>
                        <a:pt x="98493" y="157627"/>
                      </a:cubicBezTo>
                      <a:cubicBezTo>
                        <a:pt x="112373" y="157627"/>
                        <a:pt x="126254" y="161049"/>
                        <a:pt x="138232" y="167704"/>
                      </a:cubicBezTo>
                      <a:lnTo>
                        <a:pt x="140324" y="168845"/>
                      </a:lnTo>
                      <a:lnTo>
                        <a:pt x="139563" y="171127"/>
                      </a:lnTo>
                      <a:cubicBezTo>
                        <a:pt x="136331" y="181394"/>
                        <a:pt x="134620" y="192042"/>
                        <a:pt x="134620" y="202880"/>
                      </a:cubicBezTo>
                      <a:lnTo>
                        <a:pt x="134620" y="481247"/>
                      </a:lnTo>
                      <a:lnTo>
                        <a:pt x="62176" y="481247"/>
                      </a:lnTo>
                      <a:lnTo>
                        <a:pt x="62176" y="239768"/>
                      </a:lnTo>
                      <a:cubicBezTo>
                        <a:pt x="62176" y="235204"/>
                        <a:pt x="58373" y="231401"/>
                        <a:pt x="53810" y="231401"/>
                      </a:cubicBezTo>
                      <a:cubicBezTo>
                        <a:pt x="49246" y="231401"/>
                        <a:pt x="45444" y="235204"/>
                        <a:pt x="45444" y="239768"/>
                      </a:cubicBezTo>
                      <a:lnTo>
                        <a:pt x="45444" y="478204"/>
                      </a:lnTo>
                      <a:cubicBezTo>
                        <a:pt x="45634" y="479155"/>
                        <a:pt x="46014" y="481437"/>
                        <a:pt x="46014" y="486380"/>
                      </a:cubicBezTo>
                      <a:cubicBezTo>
                        <a:pt x="46014" y="490944"/>
                        <a:pt x="49817" y="494746"/>
                        <a:pt x="54380" y="494746"/>
                      </a:cubicBezTo>
                      <a:lnTo>
                        <a:pt x="440176" y="494746"/>
                      </a:lnTo>
                      <a:cubicBezTo>
                        <a:pt x="444549" y="494746"/>
                        <a:pt x="447972" y="491134"/>
                        <a:pt x="447972" y="486380"/>
                      </a:cubicBezTo>
                      <a:cubicBezTo>
                        <a:pt x="447972" y="481247"/>
                        <a:pt x="448162" y="479155"/>
                        <a:pt x="448162" y="478394"/>
                      </a:cubicBezTo>
                      <a:lnTo>
                        <a:pt x="448542" y="239387"/>
                      </a:lnTo>
                      <a:cubicBezTo>
                        <a:pt x="448542" y="234824"/>
                        <a:pt x="444930" y="231401"/>
                        <a:pt x="440176" y="231401"/>
                      </a:cubicBezTo>
                      <a:lnTo>
                        <a:pt x="439225" y="231401"/>
                      </a:lnTo>
                      <a:cubicBezTo>
                        <a:pt x="434852" y="231401"/>
                        <a:pt x="431620" y="235014"/>
                        <a:pt x="431620" y="239768"/>
                      </a:cubicBezTo>
                      <a:lnTo>
                        <a:pt x="431430" y="481437"/>
                      </a:lnTo>
                      <a:lnTo>
                        <a:pt x="356704" y="481437"/>
                      </a:lnTo>
                      <a:lnTo>
                        <a:pt x="356134" y="217711"/>
                      </a:lnTo>
                      <a:cubicBezTo>
                        <a:pt x="356134" y="217331"/>
                        <a:pt x="356134" y="216761"/>
                        <a:pt x="355944" y="216190"/>
                      </a:cubicBezTo>
                      <a:lnTo>
                        <a:pt x="355944" y="216000"/>
                      </a:lnTo>
                      <a:lnTo>
                        <a:pt x="355944" y="203070"/>
                      </a:lnTo>
                      <a:cubicBezTo>
                        <a:pt x="355944" y="192423"/>
                        <a:pt x="354232" y="181775"/>
                        <a:pt x="351190" y="171507"/>
                      </a:cubicBezTo>
                      <a:lnTo>
                        <a:pt x="350430" y="169415"/>
                      </a:lnTo>
                      <a:lnTo>
                        <a:pt x="352521" y="168275"/>
                      </a:lnTo>
                      <a:cubicBezTo>
                        <a:pt x="364690" y="161620"/>
                        <a:pt x="378570" y="158007"/>
                        <a:pt x="392641" y="158007"/>
                      </a:cubicBezTo>
                      <a:lnTo>
                        <a:pt x="392831" y="158007"/>
                      </a:lnTo>
                      <a:cubicBezTo>
                        <a:pt x="414697" y="158007"/>
                        <a:pt x="435232" y="166183"/>
                        <a:pt x="450634" y="181014"/>
                      </a:cubicBezTo>
                      <a:cubicBezTo>
                        <a:pt x="466035" y="195845"/>
                        <a:pt x="474592" y="215620"/>
                        <a:pt x="474592" y="236725"/>
                      </a:cubicBezTo>
                      <a:lnTo>
                        <a:pt x="474782" y="331035"/>
                      </a:lnTo>
                      <a:cubicBezTo>
                        <a:pt x="474782" y="335599"/>
                        <a:pt x="478585" y="339211"/>
                        <a:pt x="482958" y="339401"/>
                      </a:cubicBezTo>
                      <a:cubicBezTo>
                        <a:pt x="487521" y="338831"/>
                        <a:pt x="491324" y="335028"/>
                        <a:pt x="491324" y="330845"/>
                      </a:cubicBezTo>
                      <a:lnTo>
                        <a:pt x="491324" y="236535"/>
                      </a:lnTo>
                      <a:cubicBezTo>
                        <a:pt x="491324" y="210486"/>
                        <a:pt x="481056" y="186528"/>
                        <a:pt x="462232" y="168465"/>
                      </a:cubicBezTo>
                      <a:close/>
                      <a:moveTo>
                        <a:pt x="96211" y="140514"/>
                      </a:moveTo>
                      <a:cubicBezTo>
                        <a:pt x="77768" y="140514"/>
                        <a:pt x="62556" y="125493"/>
                        <a:pt x="62556" y="106859"/>
                      </a:cubicBezTo>
                      <a:cubicBezTo>
                        <a:pt x="62556" y="88415"/>
                        <a:pt x="77577" y="73204"/>
                        <a:pt x="96211" y="73204"/>
                      </a:cubicBezTo>
                      <a:cubicBezTo>
                        <a:pt x="114655" y="73204"/>
                        <a:pt x="129866" y="88225"/>
                        <a:pt x="129866" y="106859"/>
                      </a:cubicBezTo>
                      <a:cubicBezTo>
                        <a:pt x="129676" y="125493"/>
                        <a:pt x="114655" y="140514"/>
                        <a:pt x="96211" y="140514"/>
                      </a:cubicBezTo>
                      <a:close/>
                      <a:moveTo>
                        <a:pt x="203261" y="55711"/>
                      </a:moveTo>
                      <a:cubicBezTo>
                        <a:pt x="203261" y="34035"/>
                        <a:pt x="220944" y="16542"/>
                        <a:pt x="242430" y="16542"/>
                      </a:cubicBezTo>
                      <a:cubicBezTo>
                        <a:pt x="264106" y="16542"/>
                        <a:pt x="281599" y="34225"/>
                        <a:pt x="281599" y="55711"/>
                      </a:cubicBezTo>
                      <a:cubicBezTo>
                        <a:pt x="281599" y="77387"/>
                        <a:pt x="263916" y="94880"/>
                        <a:pt x="242430" y="94880"/>
                      </a:cubicBezTo>
                      <a:cubicBezTo>
                        <a:pt x="220944" y="95070"/>
                        <a:pt x="203261" y="77387"/>
                        <a:pt x="203261" y="55711"/>
                      </a:cubicBezTo>
                      <a:close/>
                      <a:moveTo>
                        <a:pt x="186148" y="480676"/>
                      </a:moveTo>
                      <a:lnTo>
                        <a:pt x="151732" y="480676"/>
                      </a:lnTo>
                      <a:lnTo>
                        <a:pt x="151732" y="335028"/>
                      </a:lnTo>
                      <a:lnTo>
                        <a:pt x="156106" y="338261"/>
                      </a:lnTo>
                      <a:cubicBezTo>
                        <a:pt x="164092" y="344155"/>
                        <a:pt x="173599" y="347577"/>
                        <a:pt x="183486" y="348528"/>
                      </a:cubicBezTo>
                      <a:lnTo>
                        <a:pt x="185958" y="348718"/>
                      </a:lnTo>
                      <a:lnTo>
                        <a:pt x="185958" y="480676"/>
                      </a:lnTo>
                      <a:close/>
                      <a:moveTo>
                        <a:pt x="298331" y="197366"/>
                      </a:moveTo>
                      <a:cubicBezTo>
                        <a:pt x="293768" y="197366"/>
                        <a:pt x="289965" y="201169"/>
                        <a:pt x="289965" y="205732"/>
                      </a:cubicBezTo>
                      <a:lnTo>
                        <a:pt x="289965" y="480676"/>
                      </a:lnTo>
                      <a:lnTo>
                        <a:pt x="252317" y="480676"/>
                      </a:lnTo>
                      <a:lnTo>
                        <a:pt x="252317" y="343204"/>
                      </a:lnTo>
                      <a:cubicBezTo>
                        <a:pt x="252317" y="338641"/>
                        <a:pt x="248514" y="334838"/>
                        <a:pt x="243951" y="334838"/>
                      </a:cubicBezTo>
                      <a:cubicBezTo>
                        <a:pt x="239387" y="334838"/>
                        <a:pt x="235585" y="338641"/>
                        <a:pt x="235585" y="343204"/>
                      </a:cubicBezTo>
                      <a:lnTo>
                        <a:pt x="235585" y="480676"/>
                      </a:lnTo>
                      <a:lnTo>
                        <a:pt x="202880" y="480676"/>
                      </a:lnTo>
                      <a:lnTo>
                        <a:pt x="202880" y="205732"/>
                      </a:lnTo>
                      <a:cubicBezTo>
                        <a:pt x="202880" y="201169"/>
                        <a:pt x="199077" y="197366"/>
                        <a:pt x="194514" y="197366"/>
                      </a:cubicBezTo>
                      <a:cubicBezTo>
                        <a:pt x="189951" y="197366"/>
                        <a:pt x="186148" y="201169"/>
                        <a:pt x="186148" y="205732"/>
                      </a:cubicBezTo>
                      <a:lnTo>
                        <a:pt x="186148" y="332176"/>
                      </a:lnTo>
                      <a:lnTo>
                        <a:pt x="182915" y="331796"/>
                      </a:lnTo>
                      <a:cubicBezTo>
                        <a:pt x="165232" y="329324"/>
                        <a:pt x="151732" y="314493"/>
                        <a:pt x="151732" y="297190"/>
                      </a:cubicBezTo>
                      <a:lnTo>
                        <a:pt x="151732" y="202500"/>
                      </a:lnTo>
                      <a:cubicBezTo>
                        <a:pt x="151732" y="190711"/>
                        <a:pt x="154014" y="179303"/>
                        <a:pt x="158577" y="168465"/>
                      </a:cubicBezTo>
                      <a:lnTo>
                        <a:pt x="158577" y="168275"/>
                      </a:lnTo>
                      <a:cubicBezTo>
                        <a:pt x="173028" y="133859"/>
                        <a:pt x="207063" y="111803"/>
                        <a:pt x="245472" y="111803"/>
                      </a:cubicBezTo>
                      <a:cubicBezTo>
                        <a:pt x="284070" y="111803"/>
                        <a:pt x="318106" y="134049"/>
                        <a:pt x="332556" y="168655"/>
                      </a:cubicBezTo>
                      <a:cubicBezTo>
                        <a:pt x="336930" y="179493"/>
                        <a:pt x="339211" y="190711"/>
                        <a:pt x="339211" y="202500"/>
                      </a:cubicBezTo>
                      <a:lnTo>
                        <a:pt x="339211" y="297190"/>
                      </a:lnTo>
                      <a:cubicBezTo>
                        <a:pt x="339211" y="313923"/>
                        <a:pt x="326852" y="328373"/>
                        <a:pt x="309739" y="331415"/>
                      </a:cubicBezTo>
                      <a:lnTo>
                        <a:pt x="306507" y="331986"/>
                      </a:lnTo>
                      <a:lnTo>
                        <a:pt x="306507" y="205732"/>
                      </a:lnTo>
                      <a:cubicBezTo>
                        <a:pt x="306697" y="201169"/>
                        <a:pt x="302894" y="197366"/>
                        <a:pt x="298331" y="197366"/>
                      </a:cubicBezTo>
                      <a:close/>
                      <a:moveTo>
                        <a:pt x="306697" y="480676"/>
                      </a:moveTo>
                      <a:lnTo>
                        <a:pt x="306697" y="348718"/>
                      </a:lnTo>
                      <a:lnTo>
                        <a:pt x="309169" y="348528"/>
                      </a:lnTo>
                      <a:cubicBezTo>
                        <a:pt x="318676" y="347387"/>
                        <a:pt x="327803" y="343965"/>
                        <a:pt x="335408" y="338261"/>
                      </a:cubicBezTo>
                      <a:lnTo>
                        <a:pt x="339782" y="334838"/>
                      </a:lnTo>
                      <a:lnTo>
                        <a:pt x="339972" y="480866"/>
                      </a:lnTo>
                      <a:lnTo>
                        <a:pt x="306697" y="480866"/>
                      </a:lnTo>
                      <a:close/>
                      <a:moveTo>
                        <a:pt x="389979" y="140704"/>
                      </a:moveTo>
                      <a:cubicBezTo>
                        <a:pt x="381042" y="140704"/>
                        <a:pt x="372676" y="137282"/>
                        <a:pt x="366211" y="131007"/>
                      </a:cubicBezTo>
                      <a:cubicBezTo>
                        <a:pt x="359937" y="124732"/>
                        <a:pt x="356324" y="116176"/>
                        <a:pt x="356324" y="107239"/>
                      </a:cubicBezTo>
                      <a:cubicBezTo>
                        <a:pt x="356324" y="88796"/>
                        <a:pt x="371345" y="73585"/>
                        <a:pt x="389789" y="73585"/>
                      </a:cubicBezTo>
                      <a:lnTo>
                        <a:pt x="389789" y="73585"/>
                      </a:lnTo>
                      <a:cubicBezTo>
                        <a:pt x="408232" y="73585"/>
                        <a:pt x="423254" y="88606"/>
                        <a:pt x="423444" y="107049"/>
                      </a:cubicBezTo>
                      <a:cubicBezTo>
                        <a:pt x="423444" y="115986"/>
                        <a:pt x="420021" y="124542"/>
                        <a:pt x="413746" y="130817"/>
                      </a:cubicBezTo>
                      <a:cubicBezTo>
                        <a:pt x="407472" y="137092"/>
                        <a:pt x="398916" y="140514"/>
                        <a:pt x="389979" y="140704"/>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nvGrpSpPr>
          <p:cNvPr id="15" name="Grafik 11">
            <a:extLst>
              <a:ext uri="{FF2B5EF4-FFF2-40B4-BE49-F238E27FC236}">
                <a16:creationId xmlns:a16="http://schemas.microsoft.com/office/drawing/2014/main" id="{3AC3A3F9-902D-53D6-83E9-2B00068C5B08}"/>
              </a:ext>
            </a:extLst>
          </p:cNvPr>
          <p:cNvGrpSpPr/>
          <p:nvPr/>
        </p:nvGrpSpPr>
        <p:grpSpPr>
          <a:xfrm>
            <a:off x="3362755" y="1716351"/>
            <a:ext cx="626667" cy="626667"/>
            <a:chOff x="6597014" y="1323494"/>
            <a:chExt cx="540000" cy="540000"/>
          </a:xfrm>
          <a:solidFill>
            <a:schemeClr val="accent1"/>
          </a:solidFill>
        </p:grpSpPr>
        <p:grpSp>
          <p:nvGrpSpPr>
            <p:cNvPr id="16" name="Grafik 11">
              <a:extLst>
                <a:ext uri="{FF2B5EF4-FFF2-40B4-BE49-F238E27FC236}">
                  <a16:creationId xmlns:a16="http://schemas.microsoft.com/office/drawing/2014/main" id="{9EC29C04-A4CC-6F92-8F80-5F4E1E2F5DA4}"/>
                </a:ext>
              </a:extLst>
            </p:cNvPr>
            <p:cNvGrpSpPr/>
            <p:nvPr/>
          </p:nvGrpSpPr>
          <p:grpSpPr>
            <a:xfrm>
              <a:off x="6596883" y="1323494"/>
              <a:ext cx="539013" cy="538638"/>
              <a:chOff x="6596883" y="1323494"/>
              <a:chExt cx="539013" cy="538638"/>
            </a:xfrm>
            <a:grpFill/>
          </p:grpSpPr>
          <p:grpSp>
            <p:nvGrpSpPr>
              <p:cNvPr id="17" name="Grafik 11">
                <a:extLst>
                  <a:ext uri="{FF2B5EF4-FFF2-40B4-BE49-F238E27FC236}">
                    <a16:creationId xmlns:a16="http://schemas.microsoft.com/office/drawing/2014/main" id="{BC158CFA-88D6-83C6-AD91-5401E7CA6259}"/>
                  </a:ext>
                </a:extLst>
              </p:cNvPr>
              <p:cNvGrpSpPr/>
              <p:nvPr/>
            </p:nvGrpSpPr>
            <p:grpSpPr>
              <a:xfrm>
                <a:off x="6596883" y="1362465"/>
                <a:ext cx="539013" cy="499666"/>
                <a:chOff x="6596883" y="1362465"/>
                <a:chExt cx="539013" cy="499666"/>
              </a:xfrm>
              <a:grpFill/>
            </p:grpSpPr>
            <p:sp>
              <p:nvSpPr>
                <p:cNvPr id="18" name="Freihandform: Form 17">
                  <a:extLst>
                    <a:ext uri="{FF2B5EF4-FFF2-40B4-BE49-F238E27FC236}">
                      <a16:creationId xmlns:a16="http://schemas.microsoft.com/office/drawing/2014/main" id="{3B454210-EA0D-8207-4B02-94E85CE7CF24}"/>
                    </a:ext>
                  </a:extLst>
                </p:cNvPr>
                <p:cNvSpPr/>
                <p:nvPr/>
              </p:nvSpPr>
              <p:spPr>
                <a:xfrm>
                  <a:off x="6596883" y="1362465"/>
                  <a:ext cx="539013" cy="499666"/>
                </a:xfrm>
                <a:custGeom>
                  <a:avLst/>
                  <a:gdLst>
                    <a:gd name="connsiteX0" fmla="*/ 536518 w 539013"/>
                    <a:gd name="connsiteY0" fmla="*/ 220951 h 499666"/>
                    <a:gd name="connsiteX1" fmla="*/ 409694 w 539013"/>
                    <a:gd name="connsiteY1" fmla="*/ 42979 h 499666"/>
                    <a:gd name="connsiteX2" fmla="*/ 445630 w 539013"/>
                    <a:gd name="connsiteY2" fmla="*/ 17310 h 499666"/>
                    <a:gd name="connsiteX3" fmla="*/ 449623 w 539013"/>
                    <a:gd name="connsiteY3" fmla="*/ 4000 h 499666"/>
                    <a:gd name="connsiteX4" fmla="*/ 436313 w 539013"/>
                    <a:gd name="connsiteY4" fmla="*/ 1719 h 499666"/>
                    <a:gd name="connsiteX5" fmla="*/ 392581 w 539013"/>
                    <a:gd name="connsiteY5" fmla="*/ 32902 h 499666"/>
                    <a:gd name="connsiteX6" fmla="*/ 390299 w 539013"/>
                    <a:gd name="connsiteY6" fmla="*/ 46212 h 499666"/>
                    <a:gd name="connsiteX7" fmla="*/ 397905 w 539013"/>
                    <a:gd name="connsiteY7" fmla="*/ 56860 h 499666"/>
                    <a:gd name="connsiteX8" fmla="*/ 367292 w 539013"/>
                    <a:gd name="connsiteY8" fmla="*/ 76444 h 499666"/>
                    <a:gd name="connsiteX9" fmla="*/ 332306 w 539013"/>
                    <a:gd name="connsiteY9" fmla="*/ 79486 h 499666"/>
                    <a:gd name="connsiteX10" fmla="*/ 283060 w 539013"/>
                    <a:gd name="connsiteY10" fmla="*/ 85191 h 499666"/>
                    <a:gd name="connsiteX11" fmla="*/ 147109 w 539013"/>
                    <a:gd name="connsiteY11" fmla="*/ 171895 h 499666"/>
                    <a:gd name="connsiteX12" fmla="*/ 138743 w 539013"/>
                    <a:gd name="connsiteY12" fmla="*/ 183874 h 499666"/>
                    <a:gd name="connsiteX13" fmla="*/ 141215 w 539013"/>
                    <a:gd name="connsiteY13" fmla="*/ 198134 h 499666"/>
                    <a:gd name="connsiteX14" fmla="*/ 146348 w 539013"/>
                    <a:gd name="connsiteY14" fmla="*/ 206120 h 499666"/>
                    <a:gd name="connsiteX15" fmla="*/ 176010 w 539013"/>
                    <a:gd name="connsiteY15" fmla="*/ 226846 h 499666"/>
                    <a:gd name="connsiteX16" fmla="*/ 211757 w 539013"/>
                    <a:gd name="connsiteY16" fmla="*/ 220571 h 499666"/>
                    <a:gd name="connsiteX17" fmla="*/ 268039 w 539013"/>
                    <a:gd name="connsiteY17" fmla="*/ 184634 h 499666"/>
                    <a:gd name="connsiteX18" fmla="*/ 317475 w 539013"/>
                    <a:gd name="connsiteY18" fmla="*/ 219620 h 499666"/>
                    <a:gd name="connsiteX19" fmla="*/ 427947 w 539013"/>
                    <a:gd name="connsiteY19" fmla="*/ 306895 h 499666"/>
                    <a:gd name="connsiteX20" fmla="*/ 427377 w 539013"/>
                    <a:gd name="connsiteY20" fmla="*/ 307275 h 499666"/>
                    <a:gd name="connsiteX21" fmla="*/ 439165 w 539013"/>
                    <a:gd name="connsiteY21" fmla="*/ 317923 h 499666"/>
                    <a:gd name="connsiteX22" fmla="*/ 438975 w 539013"/>
                    <a:gd name="connsiteY22" fmla="*/ 339789 h 499666"/>
                    <a:gd name="connsiteX23" fmla="*/ 410644 w 539013"/>
                    <a:gd name="connsiteY23" fmla="*/ 343212 h 499666"/>
                    <a:gd name="connsiteX24" fmla="*/ 297891 w 539013"/>
                    <a:gd name="connsiteY24" fmla="*/ 256698 h 499666"/>
                    <a:gd name="connsiteX25" fmla="*/ 284581 w 539013"/>
                    <a:gd name="connsiteY25" fmla="*/ 258409 h 499666"/>
                    <a:gd name="connsiteX26" fmla="*/ 286292 w 539013"/>
                    <a:gd name="connsiteY26" fmla="*/ 269817 h 499666"/>
                    <a:gd name="connsiteX27" fmla="*/ 429278 w 539013"/>
                    <a:gd name="connsiteY27" fmla="*/ 379529 h 499666"/>
                    <a:gd name="connsiteX28" fmla="*/ 434602 w 539013"/>
                    <a:gd name="connsiteY28" fmla="*/ 407860 h 499666"/>
                    <a:gd name="connsiteX29" fmla="*/ 406271 w 539013"/>
                    <a:gd name="connsiteY29" fmla="*/ 411282 h 499666"/>
                    <a:gd name="connsiteX30" fmla="*/ 270891 w 539013"/>
                    <a:gd name="connsiteY30" fmla="*/ 307465 h 499666"/>
                    <a:gd name="connsiteX31" fmla="*/ 257581 w 539013"/>
                    <a:gd name="connsiteY31" fmla="*/ 309177 h 499666"/>
                    <a:gd name="connsiteX32" fmla="*/ 259292 w 539013"/>
                    <a:gd name="connsiteY32" fmla="*/ 320585 h 499666"/>
                    <a:gd name="connsiteX33" fmla="*/ 379651 w 539013"/>
                    <a:gd name="connsiteY33" fmla="*/ 412993 h 499666"/>
                    <a:gd name="connsiteX34" fmla="*/ 384975 w 539013"/>
                    <a:gd name="connsiteY34" fmla="*/ 441324 h 499666"/>
                    <a:gd name="connsiteX35" fmla="*/ 356644 w 539013"/>
                    <a:gd name="connsiteY35" fmla="*/ 444747 h 499666"/>
                    <a:gd name="connsiteX36" fmla="*/ 341623 w 539013"/>
                    <a:gd name="connsiteY36" fmla="*/ 433148 h 499666"/>
                    <a:gd name="connsiteX37" fmla="*/ 341623 w 539013"/>
                    <a:gd name="connsiteY37" fmla="*/ 433148 h 499666"/>
                    <a:gd name="connsiteX38" fmla="*/ 243891 w 539013"/>
                    <a:gd name="connsiteY38" fmla="*/ 358043 h 499666"/>
                    <a:gd name="connsiteX39" fmla="*/ 230581 w 539013"/>
                    <a:gd name="connsiteY39" fmla="*/ 359754 h 499666"/>
                    <a:gd name="connsiteX40" fmla="*/ 232292 w 539013"/>
                    <a:gd name="connsiteY40" fmla="*/ 371162 h 499666"/>
                    <a:gd name="connsiteX41" fmla="*/ 330025 w 539013"/>
                    <a:gd name="connsiteY41" fmla="*/ 446268 h 499666"/>
                    <a:gd name="connsiteX42" fmla="*/ 339151 w 539013"/>
                    <a:gd name="connsiteY42" fmla="*/ 460719 h 499666"/>
                    <a:gd name="connsiteX43" fmla="*/ 335349 w 539013"/>
                    <a:gd name="connsiteY43" fmla="*/ 474789 h 499666"/>
                    <a:gd name="connsiteX44" fmla="*/ 307018 w 539013"/>
                    <a:gd name="connsiteY44" fmla="*/ 478212 h 499666"/>
                    <a:gd name="connsiteX45" fmla="*/ 126003 w 539013"/>
                    <a:gd name="connsiteY45" fmla="*/ 339409 h 499666"/>
                    <a:gd name="connsiteX46" fmla="*/ 80750 w 539013"/>
                    <a:gd name="connsiteY46" fmla="*/ 261641 h 499666"/>
                    <a:gd name="connsiteX47" fmla="*/ 50898 w 539013"/>
                    <a:gd name="connsiteY47" fmla="*/ 205740 h 499666"/>
                    <a:gd name="connsiteX48" fmla="*/ 47475 w 539013"/>
                    <a:gd name="connsiteY48" fmla="*/ 204029 h 499666"/>
                    <a:gd name="connsiteX49" fmla="*/ 137602 w 539013"/>
                    <a:gd name="connsiteY49" fmla="*/ 86522 h 499666"/>
                    <a:gd name="connsiteX50" fmla="*/ 188560 w 539013"/>
                    <a:gd name="connsiteY50" fmla="*/ 123219 h 499666"/>
                    <a:gd name="connsiteX51" fmla="*/ 195595 w 539013"/>
                    <a:gd name="connsiteY51" fmla="*/ 125120 h 499666"/>
                    <a:gd name="connsiteX52" fmla="*/ 201870 w 539013"/>
                    <a:gd name="connsiteY52" fmla="*/ 121508 h 499666"/>
                    <a:gd name="connsiteX53" fmla="*/ 200158 w 539013"/>
                    <a:gd name="connsiteY53" fmla="*/ 110099 h 499666"/>
                    <a:gd name="connsiteX54" fmla="*/ 148630 w 539013"/>
                    <a:gd name="connsiteY54" fmla="*/ 73592 h 499666"/>
                    <a:gd name="connsiteX55" fmla="*/ 155095 w 539013"/>
                    <a:gd name="connsiteY55" fmla="*/ 65226 h 499666"/>
                    <a:gd name="connsiteX56" fmla="*/ 153384 w 539013"/>
                    <a:gd name="connsiteY56" fmla="*/ 51916 h 499666"/>
                    <a:gd name="connsiteX57" fmla="*/ 89306 w 539013"/>
                    <a:gd name="connsiteY57" fmla="*/ 2860 h 499666"/>
                    <a:gd name="connsiteX58" fmla="*/ 75996 w 539013"/>
                    <a:gd name="connsiteY58" fmla="*/ 4571 h 499666"/>
                    <a:gd name="connsiteX59" fmla="*/ 79609 w 539013"/>
                    <a:gd name="connsiteY59" fmla="*/ 17881 h 499666"/>
                    <a:gd name="connsiteX60" fmla="*/ 135891 w 539013"/>
                    <a:gd name="connsiteY60" fmla="*/ 61043 h 499666"/>
                    <a:gd name="connsiteX61" fmla="*/ 2792 w 539013"/>
                    <a:gd name="connsiteY61" fmla="*/ 234451 h 499666"/>
                    <a:gd name="connsiteX62" fmla="*/ 2792 w 539013"/>
                    <a:gd name="connsiteY62" fmla="*/ 247761 h 499666"/>
                    <a:gd name="connsiteX63" fmla="*/ 9827 w 539013"/>
                    <a:gd name="connsiteY63" fmla="*/ 249662 h 499666"/>
                    <a:gd name="connsiteX64" fmla="*/ 16102 w 539013"/>
                    <a:gd name="connsiteY64" fmla="*/ 246050 h 499666"/>
                    <a:gd name="connsiteX65" fmla="*/ 37017 w 539013"/>
                    <a:gd name="connsiteY65" fmla="*/ 218860 h 499666"/>
                    <a:gd name="connsiteX66" fmla="*/ 39489 w 539013"/>
                    <a:gd name="connsiteY66" fmla="*/ 221712 h 499666"/>
                    <a:gd name="connsiteX67" fmla="*/ 62687 w 539013"/>
                    <a:gd name="connsiteY67" fmla="*/ 266395 h 499666"/>
                    <a:gd name="connsiteX68" fmla="*/ 76377 w 539013"/>
                    <a:gd name="connsiteY68" fmla="*/ 304233 h 499666"/>
                    <a:gd name="connsiteX69" fmla="*/ 70482 w 539013"/>
                    <a:gd name="connsiteY69" fmla="*/ 308036 h 499666"/>
                    <a:gd name="connsiteX70" fmla="*/ 77898 w 539013"/>
                    <a:gd name="connsiteY70" fmla="*/ 353670 h 499666"/>
                    <a:gd name="connsiteX71" fmla="*/ 96722 w 539013"/>
                    <a:gd name="connsiteY71" fmla="*/ 365078 h 499666"/>
                    <a:gd name="connsiteX72" fmla="*/ 93299 w 539013"/>
                    <a:gd name="connsiteY72" fmla="*/ 380479 h 499666"/>
                    <a:gd name="connsiteX73" fmla="*/ 104137 w 539013"/>
                    <a:gd name="connsiteY73" fmla="*/ 407479 h 499666"/>
                    <a:gd name="connsiteX74" fmla="*/ 140074 w 539013"/>
                    <a:gd name="connsiteY74" fmla="*/ 417747 h 499666"/>
                    <a:gd name="connsiteX75" fmla="*/ 150722 w 539013"/>
                    <a:gd name="connsiteY75" fmla="*/ 441324 h 499666"/>
                    <a:gd name="connsiteX76" fmla="*/ 188940 w 539013"/>
                    <a:gd name="connsiteY76" fmla="*/ 446458 h 499666"/>
                    <a:gd name="connsiteX77" fmla="*/ 197306 w 539013"/>
                    <a:gd name="connsiteY77" fmla="*/ 475170 h 499666"/>
                    <a:gd name="connsiteX78" fmla="*/ 225637 w 539013"/>
                    <a:gd name="connsiteY78" fmla="*/ 487719 h 499666"/>
                    <a:gd name="connsiteX79" fmla="*/ 241989 w 539013"/>
                    <a:gd name="connsiteY79" fmla="*/ 483916 h 499666"/>
                    <a:gd name="connsiteX80" fmla="*/ 246172 w 539013"/>
                    <a:gd name="connsiteY80" fmla="*/ 471177 h 499666"/>
                    <a:gd name="connsiteX81" fmla="*/ 233433 w 539013"/>
                    <a:gd name="connsiteY81" fmla="*/ 466993 h 499666"/>
                    <a:gd name="connsiteX82" fmla="*/ 210996 w 539013"/>
                    <a:gd name="connsiteY82" fmla="*/ 461860 h 499666"/>
                    <a:gd name="connsiteX83" fmla="*/ 212898 w 539013"/>
                    <a:gd name="connsiteY83" fmla="*/ 431057 h 499666"/>
                    <a:gd name="connsiteX84" fmla="*/ 213658 w 539013"/>
                    <a:gd name="connsiteY84" fmla="*/ 429346 h 499666"/>
                    <a:gd name="connsiteX85" fmla="*/ 295229 w 539013"/>
                    <a:gd name="connsiteY85" fmla="*/ 491902 h 499666"/>
                    <a:gd name="connsiteX86" fmla="*/ 323179 w 539013"/>
                    <a:gd name="connsiteY86" fmla="*/ 499317 h 499666"/>
                    <a:gd name="connsiteX87" fmla="*/ 348278 w 539013"/>
                    <a:gd name="connsiteY87" fmla="*/ 486578 h 499666"/>
                    <a:gd name="connsiteX88" fmla="*/ 356074 w 539013"/>
                    <a:gd name="connsiteY88" fmla="*/ 465853 h 499666"/>
                    <a:gd name="connsiteX89" fmla="*/ 397905 w 539013"/>
                    <a:gd name="connsiteY89" fmla="*/ 452923 h 499666"/>
                    <a:gd name="connsiteX90" fmla="*/ 405701 w 539013"/>
                    <a:gd name="connsiteY90" fmla="*/ 432198 h 499666"/>
                    <a:gd name="connsiteX91" fmla="*/ 447532 w 539013"/>
                    <a:gd name="connsiteY91" fmla="*/ 419268 h 499666"/>
                    <a:gd name="connsiteX92" fmla="*/ 440496 w 539013"/>
                    <a:gd name="connsiteY92" fmla="*/ 366029 h 499666"/>
                    <a:gd name="connsiteX93" fmla="*/ 436503 w 539013"/>
                    <a:gd name="connsiteY93" fmla="*/ 362986 h 499666"/>
                    <a:gd name="connsiteX94" fmla="*/ 452095 w 539013"/>
                    <a:gd name="connsiteY94" fmla="*/ 351008 h 499666"/>
                    <a:gd name="connsiteX95" fmla="*/ 453806 w 539013"/>
                    <a:gd name="connsiteY95" fmla="*/ 307655 h 499666"/>
                    <a:gd name="connsiteX96" fmla="*/ 474722 w 539013"/>
                    <a:gd name="connsiteY96" fmla="*/ 267155 h 499666"/>
                    <a:gd name="connsiteX97" fmla="*/ 508187 w 539013"/>
                    <a:gd name="connsiteY97" fmla="*/ 216198 h 499666"/>
                    <a:gd name="connsiteX98" fmla="*/ 510088 w 539013"/>
                    <a:gd name="connsiteY98" fmla="*/ 214486 h 499666"/>
                    <a:gd name="connsiteX99" fmla="*/ 522257 w 539013"/>
                    <a:gd name="connsiteY99" fmla="*/ 231599 h 499666"/>
                    <a:gd name="connsiteX100" fmla="*/ 528341 w 539013"/>
                    <a:gd name="connsiteY100" fmla="*/ 235402 h 499666"/>
                    <a:gd name="connsiteX101" fmla="*/ 535377 w 539013"/>
                    <a:gd name="connsiteY101" fmla="*/ 233691 h 499666"/>
                    <a:gd name="connsiteX102" fmla="*/ 536518 w 539013"/>
                    <a:gd name="connsiteY102" fmla="*/ 220951 h 499666"/>
                    <a:gd name="connsiteX103" fmla="*/ 89687 w 539013"/>
                    <a:gd name="connsiteY103" fmla="*/ 340360 h 499666"/>
                    <a:gd name="connsiteX104" fmla="*/ 85123 w 539013"/>
                    <a:gd name="connsiteY104" fmla="*/ 320395 h 499666"/>
                    <a:gd name="connsiteX105" fmla="*/ 107370 w 539013"/>
                    <a:gd name="connsiteY105" fmla="*/ 347205 h 499666"/>
                    <a:gd name="connsiteX106" fmla="*/ 89687 w 539013"/>
                    <a:gd name="connsiteY106" fmla="*/ 340360 h 499666"/>
                    <a:gd name="connsiteX107" fmla="*/ 153194 w 539013"/>
                    <a:gd name="connsiteY107" fmla="*/ 384282 h 499666"/>
                    <a:gd name="connsiteX108" fmla="*/ 144637 w 539013"/>
                    <a:gd name="connsiteY108" fmla="*/ 394550 h 499666"/>
                    <a:gd name="connsiteX109" fmla="*/ 115926 w 539013"/>
                    <a:gd name="connsiteY109" fmla="*/ 394360 h 499666"/>
                    <a:gd name="connsiteX110" fmla="*/ 118018 w 539013"/>
                    <a:gd name="connsiteY110" fmla="*/ 367550 h 499666"/>
                    <a:gd name="connsiteX111" fmla="*/ 124482 w 539013"/>
                    <a:gd name="connsiteY111" fmla="*/ 361275 h 499666"/>
                    <a:gd name="connsiteX112" fmla="*/ 153954 w 539013"/>
                    <a:gd name="connsiteY112" fmla="*/ 383902 h 499666"/>
                    <a:gd name="connsiteX113" fmla="*/ 153194 w 539013"/>
                    <a:gd name="connsiteY113" fmla="*/ 384282 h 499666"/>
                    <a:gd name="connsiteX114" fmla="*/ 198447 w 539013"/>
                    <a:gd name="connsiteY114" fmla="*/ 419458 h 499666"/>
                    <a:gd name="connsiteX115" fmla="*/ 162510 w 539013"/>
                    <a:gd name="connsiteY115" fmla="*/ 428205 h 499666"/>
                    <a:gd name="connsiteX116" fmla="*/ 166313 w 539013"/>
                    <a:gd name="connsiteY116" fmla="*/ 397782 h 499666"/>
                    <a:gd name="connsiteX117" fmla="*/ 168405 w 539013"/>
                    <a:gd name="connsiteY117" fmla="*/ 394740 h 499666"/>
                    <a:gd name="connsiteX118" fmla="*/ 199588 w 539013"/>
                    <a:gd name="connsiteY118" fmla="*/ 418508 h 499666"/>
                    <a:gd name="connsiteX119" fmla="*/ 198447 w 539013"/>
                    <a:gd name="connsiteY119" fmla="*/ 419458 h 499666"/>
                    <a:gd name="connsiteX120" fmla="*/ 497158 w 539013"/>
                    <a:gd name="connsiteY120" fmla="*/ 203839 h 499666"/>
                    <a:gd name="connsiteX121" fmla="*/ 457989 w 539013"/>
                    <a:gd name="connsiteY121" fmla="*/ 261451 h 499666"/>
                    <a:gd name="connsiteX122" fmla="*/ 440687 w 539013"/>
                    <a:gd name="connsiteY122" fmla="*/ 294346 h 499666"/>
                    <a:gd name="connsiteX123" fmla="*/ 352841 w 539013"/>
                    <a:gd name="connsiteY123" fmla="*/ 224944 h 499666"/>
                    <a:gd name="connsiteX124" fmla="*/ 407032 w 539013"/>
                    <a:gd name="connsiteY124" fmla="*/ 208592 h 499666"/>
                    <a:gd name="connsiteX125" fmla="*/ 409884 w 539013"/>
                    <a:gd name="connsiteY125" fmla="*/ 195472 h 499666"/>
                    <a:gd name="connsiteX126" fmla="*/ 396764 w 539013"/>
                    <a:gd name="connsiteY126" fmla="*/ 194331 h 499666"/>
                    <a:gd name="connsiteX127" fmla="*/ 332306 w 539013"/>
                    <a:gd name="connsiteY127" fmla="*/ 205740 h 499666"/>
                    <a:gd name="connsiteX128" fmla="*/ 332306 w 539013"/>
                    <a:gd name="connsiteY128" fmla="*/ 205740 h 499666"/>
                    <a:gd name="connsiteX129" fmla="*/ 276975 w 539013"/>
                    <a:gd name="connsiteY129" fmla="*/ 166571 h 499666"/>
                    <a:gd name="connsiteX130" fmla="*/ 265757 w 539013"/>
                    <a:gd name="connsiteY130" fmla="*/ 165430 h 499666"/>
                    <a:gd name="connsiteX131" fmla="*/ 201679 w 539013"/>
                    <a:gd name="connsiteY131" fmla="*/ 206310 h 499666"/>
                    <a:gd name="connsiteX132" fmla="*/ 162320 w 539013"/>
                    <a:gd name="connsiteY132" fmla="*/ 195853 h 499666"/>
                    <a:gd name="connsiteX133" fmla="*/ 157187 w 539013"/>
                    <a:gd name="connsiteY133" fmla="*/ 185965 h 499666"/>
                    <a:gd name="connsiteX134" fmla="*/ 293137 w 539013"/>
                    <a:gd name="connsiteY134" fmla="*/ 99261 h 499666"/>
                    <a:gd name="connsiteX135" fmla="*/ 328123 w 539013"/>
                    <a:gd name="connsiteY135" fmla="*/ 96219 h 499666"/>
                    <a:gd name="connsiteX136" fmla="*/ 377370 w 539013"/>
                    <a:gd name="connsiteY136" fmla="*/ 90515 h 499666"/>
                    <a:gd name="connsiteX137" fmla="*/ 408743 w 539013"/>
                    <a:gd name="connsiteY137" fmla="*/ 72261 h 499666"/>
                    <a:gd name="connsiteX138" fmla="*/ 501151 w 539013"/>
                    <a:gd name="connsiteY138" fmla="*/ 201937 h 499666"/>
                    <a:gd name="connsiteX139" fmla="*/ 497158 w 539013"/>
                    <a:gd name="connsiteY139" fmla="*/ 203839 h 49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39013" h="499666">
                      <a:moveTo>
                        <a:pt x="536518" y="220951"/>
                      </a:moveTo>
                      <a:lnTo>
                        <a:pt x="409694" y="42979"/>
                      </a:lnTo>
                      <a:lnTo>
                        <a:pt x="445630" y="17310"/>
                      </a:lnTo>
                      <a:cubicBezTo>
                        <a:pt x="449813" y="14268"/>
                        <a:pt x="452665" y="8374"/>
                        <a:pt x="449623" y="4000"/>
                      </a:cubicBezTo>
                      <a:cubicBezTo>
                        <a:pt x="446581" y="-183"/>
                        <a:pt x="440687" y="-1323"/>
                        <a:pt x="436313" y="1719"/>
                      </a:cubicBezTo>
                      <a:lnTo>
                        <a:pt x="392581" y="32902"/>
                      </a:lnTo>
                      <a:cubicBezTo>
                        <a:pt x="388398" y="35944"/>
                        <a:pt x="387257" y="41839"/>
                        <a:pt x="390299" y="46212"/>
                      </a:cubicBezTo>
                      <a:lnTo>
                        <a:pt x="397905" y="56860"/>
                      </a:lnTo>
                      <a:lnTo>
                        <a:pt x="367292" y="76444"/>
                      </a:lnTo>
                      <a:cubicBezTo>
                        <a:pt x="354553" y="84430"/>
                        <a:pt x="344665" y="82339"/>
                        <a:pt x="332306" y="79486"/>
                      </a:cubicBezTo>
                      <a:cubicBezTo>
                        <a:pt x="318996" y="76444"/>
                        <a:pt x="302264" y="72831"/>
                        <a:pt x="283060" y="85191"/>
                      </a:cubicBezTo>
                      <a:lnTo>
                        <a:pt x="147109" y="171895"/>
                      </a:lnTo>
                      <a:cubicBezTo>
                        <a:pt x="142736" y="174557"/>
                        <a:pt x="139884" y="178740"/>
                        <a:pt x="138743" y="183874"/>
                      </a:cubicBezTo>
                      <a:cubicBezTo>
                        <a:pt x="137602" y="188817"/>
                        <a:pt x="138553" y="193951"/>
                        <a:pt x="141215" y="198134"/>
                      </a:cubicBezTo>
                      <a:lnTo>
                        <a:pt x="146348" y="206120"/>
                      </a:lnTo>
                      <a:cubicBezTo>
                        <a:pt x="153194" y="216768"/>
                        <a:pt x="163651" y="224184"/>
                        <a:pt x="176010" y="226846"/>
                      </a:cubicBezTo>
                      <a:cubicBezTo>
                        <a:pt x="188370" y="229508"/>
                        <a:pt x="201109" y="227416"/>
                        <a:pt x="211757" y="220571"/>
                      </a:cubicBezTo>
                      <a:lnTo>
                        <a:pt x="268039" y="184634"/>
                      </a:lnTo>
                      <a:cubicBezTo>
                        <a:pt x="280778" y="201177"/>
                        <a:pt x="297891" y="213155"/>
                        <a:pt x="317475" y="219620"/>
                      </a:cubicBezTo>
                      <a:lnTo>
                        <a:pt x="427947" y="306895"/>
                      </a:lnTo>
                      <a:cubicBezTo>
                        <a:pt x="427757" y="307085"/>
                        <a:pt x="427567" y="307275"/>
                        <a:pt x="427377" y="307275"/>
                      </a:cubicBezTo>
                      <a:lnTo>
                        <a:pt x="439165" y="317923"/>
                      </a:lnTo>
                      <a:cubicBezTo>
                        <a:pt x="443158" y="324768"/>
                        <a:pt x="443729" y="333705"/>
                        <a:pt x="438975" y="339789"/>
                      </a:cubicBezTo>
                      <a:cubicBezTo>
                        <a:pt x="432701" y="348155"/>
                        <a:pt x="418820" y="349677"/>
                        <a:pt x="410644" y="343212"/>
                      </a:cubicBezTo>
                      <a:lnTo>
                        <a:pt x="297891" y="256698"/>
                      </a:lnTo>
                      <a:cubicBezTo>
                        <a:pt x="293708" y="253465"/>
                        <a:pt x="287813" y="254226"/>
                        <a:pt x="284581" y="258409"/>
                      </a:cubicBezTo>
                      <a:cubicBezTo>
                        <a:pt x="281348" y="262592"/>
                        <a:pt x="282109" y="266775"/>
                        <a:pt x="286292" y="269817"/>
                      </a:cubicBezTo>
                      <a:lnTo>
                        <a:pt x="429278" y="379529"/>
                      </a:lnTo>
                      <a:cubicBezTo>
                        <a:pt x="437644" y="385803"/>
                        <a:pt x="440877" y="399684"/>
                        <a:pt x="434602" y="407860"/>
                      </a:cubicBezTo>
                      <a:cubicBezTo>
                        <a:pt x="428137" y="416226"/>
                        <a:pt x="414447" y="417747"/>
                        <a:pt x="406271" y="411282"/>
                      </a:cubicBezTo>
                      <a:lnTo>
                        <a:pt x="270891" y="307465"/>
                      </a:lnTo>
                      <a:cubicBezTo>
                        <a:pt x="266708" y="304233"/>
                        <a:pt x="260813" y="304993"/>
                        <a:pt x="257581" y="309177"/>
                      </a:cubicBezTo>
                      <a:cubicBezTo>
                        <a:pt x="254348" y="313360"/>
                        <a:pt x="255109" y="317543"/>
                        <a:pt x="259292" y="320585"/>
                      </a:cubicBezTo>
                      <a:lnTo>
                        <a:pt x="379651" y="412993"/>
                      </a:lnTo>
                      <a:cubicBezTo>
                        <a:pt x="388018" y="419268"/>
                        <a:pt x="391250" y="433148"/>
                        <a:pt x="384975" y="441324"/>
                      </a:cubicBezTo>
                      <a:cubicBezTo>
                        <a:pt x="378891" y="449310"/>
                        <a:pt x="364630" y="451022"/>
                        <a:pt x="356644" y="444747"/>
                      </a:cubicBezTo>
                      <a:lnTo>
                        <a:pt x="341623" y="433148"/>
                      </a:lnTo>
                      <a:lnTo>
                        <a:pt x="341623" y="433148"/>
                      </a:lnTo>
                      <a:lnTo>
                        <a:pt x="243891" y="358043"/>
                      </a:lnTo>
                      <a:cubicBezTo>
                        <a:pt x="239708" y="354810"/>
                        <a:pt x="233813" y="355571"/>
                        <a:pt x="230581" y="359754"/>
                      </a:cubicBezTo>
                      <a:cubicBezTo>
                        <a:pt x="227348" y="363937"/>
                        <a:pt x="228109" y="368120"/>
                        <a:pt x="232292" y="371162"/>
                      </a:cubicBezTo>
                      <a:lnTo>
                        <a:pt x="330025" y="446268"/>
                      </a:lnTo>
                      <a:cubicBezTo>
                        <a:pt x="334018" y="449310"/>
                        <a:pt x="338391" y="455585"/>
                        <a:pt x="339151" y="460719"/>
                      </a:cubicBezTo>
                      <a:cubicBezTo>
                        <a:pt x="339722" y="465662"/>
                        <a:pt x="338391" y="470796"/>
                        <a:pt x="335349" y="474789"/>
                      </a:cubicBezTo>
                      <a:cubicBezTo>
                        <a:pt x="329074" y="482965"/>
                        <a:pt x="315194" y="484677"/>
                        <a:pt x="307018" y="478212"/>
                      </a:cubicBezTo>
                      <a:lnTo>
                        <a:pt x="126003" y="339409"/>
                      </a:lnTo>
                      <a:cubicBezTo>
                        <a:pt x="98433" y="318303"/>
                        <a:pt x="89116" y="288261"/>
                        <a:pt x="80750" y="261641"/>
                      </a:cubicBezTo>
                      <a:cubicBezTo>
                        <a:pt x="73905" y="239395"/>
                        <a:pt x="67250" y="218289"/>
                        <a:pt x="50898" y="205740"/>
                      </a:cubicBezTo>
                      <a:cubicBezTo>
                        <a:pt x="49947" y="204979"/>
                        <a:pt x="48616" y="204409"/>
                        <a:pt x="47475" y="204029"/>
                      </a:cubicBezTo>
                      <a:lnTo>
                        <a:pt x="137602" y="86522"/>
                      </a:lnTo>
                      <a:lnTo>
                        <a:pt x="188560" y="123219"/>
                      </a:lnTo>
                      <a:cubicBezTo>
                        <a:pt x="190651" y="124740"/>
                        <a:pt x="193123" y="125501"/>
                        <a:pt x="195595" y="125120"/>
                      </a:cubicBezTo>
                      <a:cubicBezTo>
                        <a:pt x="198067" y="124740"/>
                        <a:pt x="200348" y="123599"/>
                        <a:pt x="201870" y="121508"/>
                      </a:cubicBezTo>
                      <a:cubicBezTo>
                        <a:pt x="205102" y="117324"/>
                        <a:pt x="204341" y="113141"/>
                        <a:pt x="200158" y="110099"/>
                      </a:cubicBezTo>
                      <a:lnTo>
                        <a:pt x="148630" y="73592"/>
                      </a:lnTo>
                      <a:lnTo>
                        <a:pt x="155095" y="65226"/>
                      </a:lnTo>
                      <a:cubicBezTo>
                        <a:pt x="158327" y="61043"/>
                        <a:pt x="157567" y="55148"/>
                        <a:pt x="153384" y="51916"/>
                      </a:cubicBezTo>
                      <a:lnTo>
                        <a:pt x="89306" y="2860"/>
                      </a:lnTo>
                      <a:cubicBezTo>
                        <a:pt x="85123" y="-373"/>
                        <a:pt x="79229" y="388"/>
                        <a:pt x="75996" y="4571"/>
                      </a:cubicBezTo>
                      <a:cubicBezTo>
                        <a:pt x="72764" y="8754"/>
                        <a:pt x="75426" y="14648"/>
                        <a:pt x="79609" y="17881"/>
                      </a:cubicBezTo>
                      <a:lnTo>
                        <a:pt x="135891" y="61043"/>
                      </a:lnTo>
                      <a:lnTo>
                        <a:pt x="2792" y="234451"/>
                      </a:lnTo>
                      <a:cubicBezTo>
                        <a:pt x="-440" y="238634"/>
                        <a:pt x="-1391" y="244529"/>
                        <a:pt x="2792" y="247761"/>
                      </a:cubicBezTo>
                      <a:cubicBezTo>
                        <a:pt x="4884" y="249282"/>
                        <a:pt x="7356" y="250043"/>
                        <a:pt x="9827" y="249662"/>
                      </a:cubicBezTo>
                      <a:cubicBezTo>
                        <a:pt x="12299" y="249282"/>
                        <a:pt x="14581" y="248141"/>
                        <a:pt x="16102" y="246050"/>
                      </a:cubicBezTo>
                      <a:lnTo>
                        <a:pt x="37017" y="218860"/>
                      </a:lnTo>
                      <a:cubicBezTo>
                        <a:pt x="37588" y="220000"/>
                        <a:pt x="38539" y="220951"/>
                        <a:pt x="39489" y="221712"/>
                      </a:cubicBezTo>
                      <a:cubicBezTo>
                        <a:pt x="51088" y="230648"/>
                        <a:pt x="56412" y="246240"/>
                        <a:pt x="62687" y="266395"/>
                      </a:cubicBezTo>
                      <a:cubicBezTo>
                        <a:pt x="66299" y="278184"/>
                        <a:pt x="70482" y="291303"/>
                        <a:pt x="76377" y="304233"/>
                      </a:cubicBezTo>
                      <a:cubicBezTo>
                        <a:pt x="74095" y="304613"/>
                        <a:pt x="71813" y="305944"/>
                        <a:pt x="70482" y="308036"/>
                      </a:cubicBezTo>
                      <a:cubicBezTo>
                        <a:pt x="62687" y="319064"/>
                        <a:pt x="62687" y="338268"/>
                        <a:pt x="77898" y="353670"/>
                      </a:cubicBezTo>
                      <a:cubicBezTo>
                        <a:pt x="83792" y="359754"/>
                        <a:pt x="90447" y="363367"/>
                        <a:pt x="96722" y="365078"/>
                      </a:cubicBezTo>
                      <a:cubicBezTo>
                        <a:pt x="94440" y="369831"/>
                        <a:pt x="93299" y="375155"/>
                        <a:pt x="93299" y="380479"/>
                      </a:cubicBezTo>
                      <a:cubicBezTo>
                        <a:pt x="93299" y="390557"/>
                        <a:pt x="97102" y="400254"/>
                        <a:pt x="104137" y="407479"/>
                      </a:cubicBezTo>
                      <a:cubicBezTo>
                        <a:pt x="113834" y="417367"/>
                        <a:pt x="127525" y="420789"/>
                        <a:pt x="140074" y="417747"/>
                      </a:cubicBezTo>
                      <a:cubicBezTo>
                        <a:pt x="140644" y="426303"/>
                        <a:pt x="144257" y="434860"/>
                        <a:pt x="150722" y="441324"/>
                      </a:cubicBezTo>
                      <a:cubicBezTo>
                        <a:pt x="160039" y="450832"/>
                        <a:pt x="176771" y="448930"/>
                        <a:pt x="188940" y="446458"/>
                      </a:cubicBezTo>
                      <a:cubicBezTo>
                        <a:pt x="188750" y="458437"/>
                        <a:pt x="190651" y="466423"/>
                        <a:pt x="197306" y="475170"/>
                      </a:cubicBezTo>
                      <a:cubicBezTo>
                        <a:pt x="206053" y="483916"/>
                        <a:pt x="216130" y="487529"/>
                        <a:pt x="225637" y="487719"/>
                      </a:cubicBezTo>
                      <a:cubicBezTo>
                        <a:pt x="231722" y="487719"/>
                        <a:pt x="237236" y="486388"/>
                        <a:pt x="241989" y="483916"/>
                      </a:cubicBezTo>
                      <a:cubicBezTo>
                        <a:pt x="246743" y="481444"/>
                        <a:pt x="248454" y="475740"/>
                        <a:pt x="246172" y="471177"/>
                      </a:cubicBezTo>
                      <a:cubicBezTo>
                        <a:pt x="243701" y="466613"/>
                        <a:pt x="237996" y="464712"/>
                        <a:pt x="233433" y="466993"/>
                      </a:cubicBezTo>
                      <a:cubicBezTo>
                        <a:pt x="228109" y="469655"/>
                        <a:pt x="219172" y="470036"/>
                        <a:pt x="210996" y="461860"/>
                      </a:cubicBezTo>
                      <a:cubicBezTo>
                        <a:pt x="203010" y="453684"/>
                        <a:pt x="210236" y="435240"/>
                        <a:pt x="212898" y="431057"/>
                      </a:cubicBezTo>
                      <a:cubicBezTo>
                        <a:pt x="213278" y="430486"/>
                        <a:pt x="213468" y="429916"/>
                        <a:pt x="213658" y="429346"/>
                      </a:cubicBezTo>
                      <a:lnTo>
                        <a:pt x="295229" y="491902"/>
                      </a:lnTo>
                      <a:cubicBezTo>
                        <a:pt x="303595" y="498177"/>
                        <a:pt x="313672" y="500648"/>
                        <a:pt x="323179" y="499317"/>
                      </a:cubicBezTo>
                      <a:cubicBezTo>
                        <a:pt x="332877" y="497986"/>
                        <a:pt x="342003" y="494944"/>
                        <a:pt x="348278" y="486578"/>
                      </a:cubicBezTo>
                      <a:cubicBezTo>
                        <a:pt x="352841" y="480493"/>
                        <a:pt x="355503" y="473458"/>
                        <a:pt x="356074" y="465853"/>
                      </a:cubicBezTo>
                      <a:cubicBezTo>
                        <a:pt x="370715" y="470606"/>
                        <a:pt x="388398" y="465472"/>
                        <a:pt x="397905" y="452923"/>
                      </a:cubicBezTo>
                      <a:cubicBezTo>
                        <a:pt x="402468" y="446839"/>
                        <a:pt x="405130" y="439803"/>
                        <a:pt x="405701" y="432198"/>
                      </a:cubicBezTo>
                      <a:cubicBezTo>
                        <a:pt x="420532" y="437141"/>
                        <a:pt x="437644" y="432388"/>
                        <a:pt x="447532" y="419268"/>
                      </a:cubicBezTo>
                      <a:cubicBezTo>
                        <a:pt x="460271" y="402726"/>
                        <a:pt x="457039" y="378768"/>
                        <a:pt x="440496" y="366029"/>
                      </a:cubicBezTo>
                      <a:lnTo>
                        <a:pt x="436503" y="362986"/>
                      </a:lnTo>
                      <a:cubicBezTo>
                        <a:pt x="442398" y="360515"/>
                        <a:pt x="447912" y="356522"/>
                        <a:pt x="452095" y="351008"/>
                      </a:cubicBezTo>
                      <a:cubicBezTo>
                        <a:pt x="461982" y="338078"/>
                        <a:pt x="462172" y="320585"/>
                        <a:pt x="453806" y="307655"/>
                      </a:cubicBezTo>
                      <a:cubicBezTo>
                        <a:pt x="462553" y="296817"/>
                        <a:pt x="467306" y="283127"/>
                        <a:pt x="474722" y="267155"/>
                      </a:cubicBezTo>
                      <a:cubicBezTo>
                        <a:pt x="483848" y="247000"/>
                        <a:pt x="494687" y="224754"/>
                        <a:pt x="508187" y="216198"/>
                      </a:cubicBezTo>
                      <a:cubicBezTo>
                        <a:pt x="508947" y="215627"/>
                        <a:pt x="509708" y="215057"/>
                        <a:pt x="510088" y="214486"/>
                      </a:cubicBezTo>
                      <a:lnTo>
                        <a:pt x="522257" y="231599"/>
                      </a:lnTo>
                      <a:cubicBezTo>
                        <a:pt x="523778" y="233691"/>
                        <a:pt x="526060" y="235022"/>
                        <a:pt x="528341" y="235402"/>
                      </a:cubicBezTo>
                      <a:cubicBezTo>
                        <a:pt x="530813" y="235782"/>
                        <a:pt x="533285" y="235212"/>
                        <a:pt x="535377" y="233691"/>
                      </a:cubicBezTo>
                      <a:cubicBezTo>
                        <a:pt x="540511" y="231219"/>
                        <a:pt x="539560" y="225324"/>
                        <a:pt x="536518" y="220951"/>
                      </a:cubicBezTo>
                      <a:close/>
                      <a:moveTo>
                        <a:pt x="89687" y="340360"/>
                      </a:moveTo>
                      <a:cubicBezTo>
                        <a:pt x="82461" y="332944"/>
                        <a:pt x="83032" y="324958"/>
                        <a:pt x="85123" y="320395"/>
                      </a:cubicBezTo>
                      <a:cubicBezTo>
                        <a:pt x="90827" y="329902"/>
                        <a:pt x="98053" y="339029"/>
                        <a:pt x="107370" y="347205"/>
                      </a:cubicBezTo>
                      <a:cubicBezTo>
                        <a:pt x="101856" y="347775"/>
                        <a:pt x="95010" y="345874"/>
                        <a:pt x="89687" y="340360"/>
                      </a:cubicBezTo>
                      <a:close/>
                      <a:moveTo>
                        <a:pt x="153194" y="384282"/>
                      </a:moveTo>
                      <a:lnTo>
                        <a:pt x="144637" y="394550"/>
                      </a:lnTo>
                      <a:cubicBezTo>
                        <a:pt x="137222" y="401965"/>
                        <a:pt x="123341" y="401775"/>
                        <a:pt x="115926" y="394360"/>
                      </a:cubicBezTo>
                      <a:cubicBezTo>
                        <a:pt x="108510" y="386944"/>
                        <a:pt x="110602" y="374775"/>
                        <a:pt x="118018" y="367550"/>
                      </a:cubicBezTo>
                      <a:lnTo>
                        <a:pt x="124482" y="361275"/>
                      </a:lnTo>
                      <a:lnTo>
                        <a:pt x="153954" y="383902"/>
                      </a:lnTo>
                      <a:cubicBezTo>
                        <a:pt x="153764" y="383902"/>
                        <a:pt x="153384" y="384092"/>
                        <a:pt x="153194" y="384282"/>
                      </a:cubicBezTo>
                      <a:close/>
                      <a:moveTo>
                        <a:pt x="198447" y="419458"/>
                      </a:moveTo>
                      <a:cubicBezTo>
                        <a:pt x="191032" y="426874"/>
                        <a:pt x="172778" y="437902"/>
                        <a:pt x="162510" y="428205"/>
                      </a:cubicBezTo>
                      <a:cubicBezTo>
                        <a:pt x="155095" y="420789"/>
                        <a:pt x="158898" y="405008"/>
                        <a:pt x="166313" y="397782"/>
                      </a:cubicBezTo>
                      <a:cubicBezTo>
                        <a:pt x="167264" y="396831"/>
                        <a:pt x="167834" y="395881"/>
                        <a:pt x="168405" y="394740"/>
                      </a:cubicBezTo>
                      <a:lnTo>
                        <a:pt x="199588" y="418508"/>
                      </a:lnTo>
                      <a:cubicBezTo>
                        <a:pt x="199208" y="418888"/>
                        <a:pt x="198827" y="419078"/>
                        <a:pt x="198447" y="419458"/>
                      </a:cubicBezTo>
                      <a:close/>
                      <a:moveTo>
                        <a:pt x="497158" y="203839"/>
                      </a:moveTo>
                      <a:cubicBezTo>
                        <a:pt x="478715" y="215627"/>
                        <a:pt x="468257" y="238824"/>
                        <a:pt x="457989" y="261451"/>
                      </a:cubicBezTo>
                      <a:cubicBezTo>
                        <a:pt x="452285" y="274001"/>
                        <a:pt x="447151" y="285409"/>
                        <a:pt x="440687" y="294346"/>
                      </a:cubicBezTo>
                      <a:lnTo>
                        <a:pt x="352841" y="224944"/>
                      </a:lnTo>
                      <a:cubicBezTo>
                        <a:pt x="371856" y="224564"/>
                        <a:pt x="390489" y="219240"/>
                        <a:pt x="407032" y="208592"/>
                      </a:cubicBezTo>
                      <a:cubicBezTo>
                        <a:pt x="411405" y="205740"/>
                        <a:pt x="412736" y="199846"/>
                        <a:pt x="409884" y="195472"/>
                      </a:cubicBezTo>
                      <a:cubicBezTo>
                        <a:pt x="407032" y="191099"/>
                        <a:pt x="401137" y="191479"/>
                        <a:pt x="396764" y="194331"/>
                      </a:cubicBezTo>
                      <a:cubicBezTo>
                        <a:pt x="377560" y="206691"/>
                        <a:pt x="354553" y="210684"/>
                        <a:pt x="332306" y="205740"/>
                      </a:cubicBezTo>
                      <a:lnTo>
                        <a:pt x="332306" y="205740"/>
                      </a:lnTo>
                      <a:cubicBezTo>
                        <a:pt x="310060" y="200796"/>
                        <a:pt x="289334" y="185775"/>
                        <a:pt x="276975" y="166571"/>
                      </a:cubicBezTo>
                      <a:cubicBezTo>
                        <a:pt x="274123" y="162198"/>
                        <a:pt x="270130" y="162578"/>
                        <a:pt x="265757" y="165430"/>
                      </a:cubicBezTo>
                      <a:lnTo>
                        <a:pt x="201679" y="206310"/>
                      </a:lnTo>
                      <a:cubicBezTo>
                        <a:pt x="188940" y="214486"/>
                        <a:pt x="170496" y="208592"/>
                        <a:pt x="162320" y="195853"/>
                      </a:cubicBezTo>
                      <a:lnTo>
                        <a:pt x="157187" y="185965"/>
                      </a:lnTo>
                      <a:lnTo>
                        <a:pt x="293137" y="99261"/>
                      </a:lnTo>
                      <a:cubicBezTo>
                        <a:pt x="305877" y="91275"/>
                        <a:pt x="315764" y="93367"/>
                        <a:pt x="328123" y="96219"/>
                      </a:cubicBezTo>
                      <a:cubicBezTo>
                        <a:pt x="341433" y="99261"/>
                        <a:pt x="358165" y="102874"/>
                        <a:pt x="377370" y="90515"/>
                      </a:cubicBezTo>
                      <a:lnTo>
                        <a:pt x="408743" y="72261"/>
                      </a:lnTo>
                      <a:lnTo>
                        <a:pt x="501151" y="201937"/>
                      </a:lnTo>
                      <a:cubicBezTo>
                        <a:pt x="500010" y="202317"/>
                        <a:pt x="498489" y="203078"/>
                        <a:pt x="497158" y="203839"/>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19" name="Freihandform: Form 18">
                  <a:extLst>
                    <a:ext uri="{FF2B5EF4-FFF2-40B4-BE49-F238E27FC236}">
                      <a16:creationId xmlns:a16="http://schemas.microsoft.com/office/drawing/2014/main" id="{C7F32926-00CE-73C8-AD9D-AE4F6E0E313D}"/>
                    </a:ext>
                  </a:extLst>
                </p:cNvPr>
                <p:cNvSpPr/>
                <p:nvPr/>
              </p:nvSpPr>
              <p:spPr>
                <a:xfrm>
                  <a:off x="6660553" y="1412131"/>
                  <a:ext cx="37963" cy="37963"/>
                </a:xfrm>
                <a:custGeom>
                  <a:avLst/>
                  <a:gdLst>
                    <a:gd name="connsiteX0" fmla="*/ 21454 w 37963"/>
                    <a:gd name="connsiteY0" fmla="*/ 37806 h 37963"/>
                    <a:gd name="connsiteX1" fmla="*/ 37806 w 37963"/>
                    <a:gd name="connsiteY1" fmla="*/ 16510 h 37963"/>
                    <a:gd name="connsiteX2" fmla="*/ 16510 w 37963"/>
                    <a:gd name="connsiteY2" fmla="*/ 158 h 37963"/>
                    <a:gd name="connsiteX3" fmla="*/ 158 w 37963"/>
                    <a:gd name="connsiteY3" fmla="*/ 21454 h 37963"/>
                    <a:gd name="connsiteX4" fmla="*/ 21454 w 37963"/>
                    <a:gd name="connsiteY4" fmla="*/ 37806 h 37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63" h="37963">
                      <a:moveTo>
                        <a:pt x="21454" y="37806"/>
                      </a:moveTo>
                      <a:cubicBezTo>
                        <a:pt x="31911" y="36475"/>
                        <a:pt x="39137" y="26968"/>
                        <a:pt x="37806" y="16510"/>
                      </a:cubicBezTo>
                      <a:cubicBezTo>
                        <a:pt x="36475" y="6052"/>
                        <a:pt x="26968" y="-1173"/>
                        <a:pt x="16510" y="158"/>
                      </a:cubicBezTo>
                      <a:cubicBezTo>
                        <a:pt x="6052" y="1489"/>
                        <a:pt x="-1173" y="10996"/>
                        <a:pt x="158" y="21454"/>
                      </a:cubicBezTo>
                      <a:cubicBezTo>
                        <a:pt x="1489" y="31911"/>
                        <a:pt x="10996" y="39137"/>
                        <a:pt x="21454" y="3780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20" name="Freihandform: Form 19">
                  <a:extLst>
                    <a:ext uri="{FF2B5EF4-FFF2-40B4-BE49-F238E27FC236}">
                      <a16:creationId xmlns:a16="http://schemas.microsoft.com/office/drawing/2014/main" id="{037B06E7-300B-529F-D112-B309B7A4598A}"/>
                    </a:ext>
                  </a:extLst>
                </p:cNvPr>
                <p:cNvSpPr/>
                <p:nvPr/>
              </p:nvSpPr>
              <p:spPr>
                <a:xfrm>
                  <a:off x="7042359" y="1398061"/>
                  <a:ext cx="37960" cy="37963"/>
                </a:xfrm>
                <a:custGeom>
                  <a:avLst/>
                  <a:gdLst>
                    <a:gd name="connsiteX0" fmla="*/ 16507 w 37960"/>
                    <a:gd name="connsiteY0" fmla="*/ 37806 h 37963"/>
                    <a:gd name="connsiteX1" fmla="*/ 37803 w 37960"/>
                    <a:gd name="connsiteY1" fmla="*/ 21454 h 37963"/>
                    <a:gd name="connsiteX2" fmla="*/ 21450 w 37960"/>
                    <a:gd name="connsiteY2" fmla="*/ 158 h 37963"/>
                    <a:gd name="connsiteX3" fmla="*/ 155 w 37960"/>
                    <a:gd name="connsiteY3" fmla="*/ 16510 h 37963"/>
                    <a:gd name="connsiteX4" fmla="*/ 16507 w 37960"/>
                    <a:gd name="connsiteY4" fmla="*/ 37806 h 37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60" h="37963">
                      <a:moveTo>
                        <a:pt x="16507" y="37806"/>
                      </a:moveTo>
                      <a:cubicBezTo>
                        <a:pt x="26774" y="39137"/>
                        <a:pt x="36471" y="31911"/>
                        <a:pt x="37803" y="21454"/>
                      </a:cubicBezTo>
                      <a:cubicBezTo>
                        <a:pt x="39133" y="10996"/>
                        <a:pt x="31908" y="1489"/>
                        <a:pt x="21450" y="158"/>
                      </a:cubicBezTo>
                      <a:cubicBezTo>
                        <a:pt x="11183" y="-1173"/>
                        <a:pt x="1486" y="6052"/>
                        <a:pt x="155" y="16510"/>
                      </a:cubicBezTo>
                      <a:cubicBezTo>
                        <a:pt x="-1176" y="26968"/>
                        <a:pt x="6239" y="36475"/>
                        <a:pt x="16507" y="37806"/>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sp>
        <p:nvSpPr>
          <p:cNvPr id="35" name="Textfeld 34">
            <a:extLst>
              <a:ext uri="{FF2B5EF4-FFF2-40B4-BE49-F238E27FC236}">
                <a16:creationId xmlns:a16="http://schemas.microsoft.com/office/drawing/2014/main" id="{C2CE436F-A32D-8FB7-B140-8CB42FC2F3EF}"/>
              </a:ext>
            </a:extLst>
          </p:cNvPr>
          <p:cNvSpPr txBox="1"/>
          <p:nvPr/>
        </p:nvSpPr>
        <p:spPr>
          <a:xfrm>
            <a:off x="6925442" y="1582785"/>
            <a:ext cx="3283132" cy="1092094"/>
          </a:xfrm>
          <a:prstGeom prst="rect">
            <a:avLst/>
          </a:prstGeom>
          <a:noFill/>
        </p:spPr>
        <p:txBody>
          <a:bodyPr wrap="square" rtlCol="0">
            <a:spAutoFit/>
          </a:bodyPr>
          <a:lstStyle/>
          <a:p>
            <a:pPr defTabSz="530612"/>
            <a:r>
              <a:rPr lang="en-GB" sz="1624" b="1" dirty="0">
                <a:solidFill>
                  <a:srgbClr val="000000"/>
                </a:solidFill>
                <a:latin typeface="Calibri" panose="020F0502020204030204"/>
              </a:rPr>
              <a:t>Public Participation</a:t>
            </a:r>
            <a:r>
              <a:rPr lang="en-GB" sz="1624" dirty="0">
                <a:solidFill>
                  <a:srgbClr val="000000"/>
                </a:solidFill>
                <a:latin typeface="Calibri" panose="020F0502020204030204"/>
              </a:rPr>
              <a:t>:</a:t>
            </a:r>
          </a:p>
          <a:p>
            <a:pPr marL="331633" indent="-331633" defTabSz="311367">
              <a:buFont typeface="Symbol" panose="05050102010706020507" pitchFamily="18" charset="2"/>
              <a:buChar char="-"/>
            </a:pPr>
            <a:r>
              <a:rPr lang="en-GB" sz="1624" dirty="0">
                <a:solidFill>
                  <a:srgbClr val="000000"/>
                </a:solidFill>
                <a:latin typeface="Calibri" panose="020F0502020204030204"/>
              </a:rPr>
              <a:t>Citizens must actively participate</a:t>
            </a:r>
          </a:p>
          <a:p>
            <a:pPr marL="331633" indent="-331633" defTabSz="530612">
              <a:buFont typeface="Symbol" panose="05050102010706020507" pitchFamily="18" charset="2"/>
              <a:buChar char="-"/>
              <a:tabLst>
                <a:tab pos="311367" algn="l"/>
              </a:tabLst>
            </a:pPr>
            <a:r>
              <a:rPr lang="en-GB" sz="1624" dirty="0">
                <a:solidFill>
                  <a:srgbClr val="000000"/>
                </a:solidFill>
                <a:latin typeface="Calibri" panose="020F0502020204030204"/>
              </a:rPr>
              <a:t>Clear and easy-to-use collection system</a:t>
            </a:r>
          </a:p>
        </p:txBody>
      </p:sp>
      <p:sp>
        <p:nvSpPr>
          <p:cNvPr id="39" name="Textfeld 38">
            <a:extLst>
              <a:ext uri="{FF2B5EF4-FFF2-40B4-BE49-F238E27FC236}">
                <a16:creationId xmlns:a16="http://schemas.microsoft.com/office/drawing/2014/main" id="{E76C9104-9A12-4055-440D-D6640BD19516}"/>
              </a:ext>
            </a:extLst>
          </p:cNvPr>
          <p:cNvSpPr txBox="1"/>
          <p:nvPr/>
        </p:nvSpPr>
        <p:spPr>
          <a:xfrm>
            <a:off x="355611" y="3798186"/>
            <a:ext cx="3283132" cy="1342034"/>
          </a:xfrm>
          <a:prstGeom prst="rect">
            <a:avLst/>
          </a:prstGeom>
          <a:noFill/>
        </p:spPr>
        <p:txBody>
          <a:bodyPr wrap="square" rtlCol="0">
            <a:spAutoFit/>
          </a:bodyPr>
          <a:lstStyle/>
          <a:p>
            <a:pPr defTabSz="530612"/>
            <a:r>
              <a:rPr lang="en-GB" sz="1624" b="1" dirty="0">
                <a:solidFill>
                  <a:srgbClr val="000000"/>
                </a:solidFill>
                <a:latin typeface="Calibri" panose="020F0502020204030204"/>
              </a:rPr>
              <a:t>Balance between Cost and Convenience:</a:t>
            </a:r>
          </a:p>
          <a:p>
            <a:pPr marL="331633" indent="-331633" defTabSz="311367">
              <a:buFont typeface="Symbol" panose="05050102010706020507" pitchFamily="18" charset="2"/>
              <a:buChar char="-"/>
            </a:pPr>
            <a:r>
              <a:rPr lang="en-GB" sz="1624" dirty="0">
                <a:solidFill>
                  <a:srgbClr val="000000"/>
                </a:solidFill>
                <a:latin typeface="Calibri" panose="020F0502020204030204"/>
              </a:rPr>
              <a:t>Cost efficient operations</a:t>
            </a:r>
          </a:p>
          <a:p>
            <a:pPr marL="331633" indent="-331633" defTabSz="530612">
              <a:buFont typeface="Symbol" panose="05050102010706020507" pitchFamily="18" charset="2"/>
              <a:buChar char="-"/>
              <a:tabLst>
                <a:tab pos="311367" algn="l"/>
              </a:tabLst>
            </a:pPr>
            <a:r>
              <a:rPr lang="en-GB" sz="1624" dirty="0">
                <a:solidFill>
                  <a:srgbClr val="000000"/>
                </a:solidFill>
                <a:latin typeface="Calibri" panose="020F0502020204030204"/>
              </a:rPr>
              <a:t>High convenience for consumers and small businesses</a:t>
            </a:r>
          </a:p>
        </p:txBody>
      </p:sp>
      <p:sp>
        <p:nvSpPr>
          <p:cNvPr id="43" name="Textfeld 42">
            <a:extLst>
              <a:ext uri="{FF2B5EF4-FFF2-40B4-BE49-F238E27FC236}">
                <a16:creationId xmlns:a16="http://schemas.microsoft.com/office/drawing/2014/main" id="{F3DB648A-1828-ECC6-A3D6-EA757A5511EA}"/>
              </a:ext>
            </a:extLst>
          </p:cNvPr>
          <p:cNvSpPr txBox="1"/>
          <p:nvPr/>
        </p:nvSpPr>
        <p:spPr>
          <a:xfrm>
            <a:off x="7098012" y="3537861"/>
            <a:ext cx="3283132" cy="1591974"/>
          </a:xfrm>
          <a:prstGeom prst="rect">
            <a:avLst/>
          </a:prstGeom>
          <a:noFill/>
        </p:spPr>
        <p:txBody>
          <a:bodyPr wrap="square" rtlCol="0">
            <a:spAutoFit/>
          </a:bodyPr>
          <a:lstStyle/>
          <a:p>
            <a:pPr defTabSz="530612"/>
            <a:r>
              <a:rPr lang="en-GB" sz="1624" b="1" dirty="0">
                <a:solidFill>
                  <a:srgbClr val="000000"/>
                </a:solidFill>
                <a:latin typeface="Calibri" panose="020F0502020204030204"/>
              </a:rPr>
              <a:t>Robust Network of Collection and  Recycling Partners:</a:t>
            </a:r>
          </a:p>
          <a:p>
            <a:pPr marL="331633" indent="-331633" defTabSz="311367">
              <a:buFont typeface="Symbol" panose="05050102010706020507" pitchFamily="18" charset="2"/>
              <a:buChar char="-"/>
            </a:pPr>
            <a:r>
              <a:rPr lang="en-GB" sz="1624" dirty="0">
                <a:solidFill>
                  <a:srgbClr val="000000"/>
                </a:solidFill>
                <a:latin typeface="Calibri" panose="020F0502020204030204"/>
              </a:rPr>
              <a:t>Sufficient number of qualified operators</a:t>
            </a:r>
          </a:p>
          <a:p>
            <a:pPr marL="331633" indent="-331633" defTabSz="530612">
              <a:buFont typeface="Symbol" panose="05050102010706020507" pitchFamily="18" charset="2"/>
              <a:buChar char="-"/>
              <a:tabLst>
                <a:tab pos="311367" algn="l"/>
              </a:tabLst>
            </a:pPr>
            <a:r>
              <a:rPr lang="en-GB" sz="1624" dirty="0">
                <a:solidFill>
                  <a:srgbClr val="000000"/>
                </a:solidFill>
                <a:latin typeface="Calibri" panose="020F0502020204030204"/>
              </a:rPr>
              <a:t>Reliable and efficient collection infrastructure</a:t>
            </a:r>
          </a:p>
        </p:txBody>
      </p:sp>
      <p:grpSp>
        <p:nvGrpSpPr>
          <p:cNvPr id="45" name="Grafik 32">
            <a:extLst>
              <a:ext uri="{FF2B5EF4-FFF2-40B4-BE49-F238E27FC236}">
                <a16:creationId xmlns:a16="http://schemas.microsoft.com/office/drawing/2014/main" id="{B880BDB0-1247-BB24-7EA5-79B7E77B18CB}"/>
              </a:ext>
            </a:extLst>
          </p:cNvPr>
          <p:cNvGrpSpPr/>
          <p:nvPr/>
        </p:nvGrpSpPr>
        <p:grpSpPr>
          <a:xfrm>
            <a:off x="6141759" y="4015879"/>
            <a:ext cx="810901" cy="775535"/>
            <a:chOff x="4426973" y="3060246"/>
            <a:chExt cx="540000" cy="540000"/>
          </a:xfrm>
          <a:solidFill>
            <a:schemeClr val="accent1"/>
          </a:solidFill>
        </p:grpSpPr>
        <p:grpSp>
          <p:nvGrpSpPr>
            <p:cNvPr id="46" name="Grafik 32">
              <a:extLst>
                <a:ext uri="{FF2B5EF4-FFF2-40B4-BE49-F238E27FC236}">
                  <a16:creationId xmlns:a16="http://schemas.microsoft.com/office/drawing/2014/main" id="{B03C14FB-95F6-4460-DA92-1EF40E0A0A4A}"/>
                </a:ext>
              </a:extLst>
            </p:cNvPr>
            <p:cNvGrpSpPr/>
            <p:nvPr/>
          </p:nvGrpSpPr>
          <p:grpSpPr>
            <a:xfrm>
              <a:off x="4426886" y="3060246"/>
              <a:ext cx="539326" cy="538859"/>
              <a:chOff x="4426886" y="3060246"/>
              <a:chExt cx="539326" cy="538859"/>
            </a:xfrm>
            <a:grpFill/>
          </p:grpSpPr>
          <p:grpSp>
            <p:nvGrpSpPr>
              <p:cNvPr id="47" name="Grafik 32">
                <a:extLst>
                  <a:ext uri="{FF2B5EF4-FFF2-40B4-BE49-F238E27FC236}">
                    <a16:creationId xmlns:a16="http://schemas.microsoft.com/office/drawing/2014/main" id="{A0C4C7BF-F3D5-0609-94B2-BD997BC11F82}"/>
                  </a:ext>
                </a:extLst>
              </p:cNvPr>
              <p:cNvGrpSpPr/>
              <p:nvPr/>
            </p:nvGrpSpPr>
            <p:grpSpPr>
              <a:xfrm>
                <a:off x="4426886" y="3271866"/>
                <a:ext cx="539326" cy="327238"/>
                <a:chOff x="4426886" y="3271866"/>
                <a:chExt cx="539326" cy="327238"/>
              </a:xfrm>
              <a:grpFill/>
            </p:grpSpPr>
            <p:sp>
              <p:nvSpPr>
                <p:cNvPr id="48" name="Freihandform: Form 47">
                  <a:extLst>
                    <a:ext uri="{FF2B5EF4-FFF2-40B4-BE49-F238E27FC236}">
                      <a16:creationId xmlns:a16="http://schemas.microsoft.com/office/drawing/2014/main" id="{5347CC67-79BB-FFC6-8365-8A8C669E2B8E}"/>
                    </a:ext>
                  </a:extLst>
                </p:cNvPr>
                <p:cNvSpPr/>
                <p:nvPr/>
              </p:nvSpPr>
              <p:spPr>
                <a:xfrm>
                  <a:off x="4426886" y="3271866"/>
                  <a:ext cx="367825" cy="233499"/>
                </a:xfrm>
                <a:custGeom>
                  <a:avLst/>
                  <a:gdLst>
                    <a:gd name="connsiteX0" fmla="*/ 9023 w 367825"/>
                    <a:gd name="connsiteY0" fmla="*/ 233499 h 233499"/>
                    <a:gd name="connsiteX1" fmla="*/ 17199 w 367825"/>
                    <a:gd name="connsiteY1" fmla="*/ 228366 h 233499"/>
                    <a:gd name="connsiteX2" fmla="*/ 76714 w 367825"/>
                    <a:gd name="connsiteY2" fmla="*/ 101351 h 233499"/>
                    <a:gd name="connsiteX3" fmla="*/ 95347 w 367825"/>
                    <a:gd name="connsiteY3" fmla="*/ 181971 h 233499"/>
                    <a:gd name="connsiteX4" fmla="*/ 115312 w 367825"/>
                    <a:gd name="connsiteY4" fmla="*/ 203077 h 233499"/>
                    <a:gd name="connsiteX5" fmla="*/ 122918 w 367825"/>
                    <a:gd name="connsiteY5" fmla="*/ 204028 h 233499"/>
                    <a:gd name="connsiteX6" fmla="*/ 129573 w 367825"/>
                    <a:gd name="connsiteY6" fmla="*/ 203457 h 233499"/>
                    <a:gd name="connsiteX7" fmla="*/ 345763 w 367825"/>
                    <a:gd name="connsiteY7" fmla="*/ 153450 h 233499"/>
                    <a:gd name="connsiteX8" fmla="*/ 367059 w 367825"/>
                    <a:gd name="connsiteY8" fmla="*/ 119225 h 233499"/>
                    <a:gd name="connsiteX9" fmla="*/ 344622 w 367825"/>
                    <a:gd name="connsiteY9" fmla="*/ 22063 h 233499"/>
                    <a:gd name="connsiteX10" fmla="*/ 310397 w 367825"/>
                    <a:gd name="connsiteY10" fmla="*/ 767 h 233499"/>
                    <a:gd name="connsiteX11" fmla="*/ 310397 w 367825"/>
                    <a:gd name="connsiteY11" fmla="*/ 767 h 233499"/>
                    <a:gd name="connsiteX12" fmla="*/ 94206 w 367825"/>
                    <a:gd name="connsiteY12" fmla="*/ 50774 h 233499"/>
                    <a:gd name="connsiteX13" fmla="*/ 76333 w 367825"/>
                    <a:gd name="connsiteY13" fmla="*/ 62753 h 233499"/>
                    <a:gd name="connsiteX14" fmla="*/ 73291 w 367825"/>
                    <a:gd name="connsiteY14" fmla="*/ 66366 h 233499"/>
                    <a:gd name="connsiteX15" fmla="*/ 847 w 367825"/>
                    <a:gd name="connsiteY15" fmla="*/ 220760 h 233499"/>
                    <a:gd name="connsiteX16" fmla="*/ 5221 w 367825"/>
                    <a:gd name="connsiteY16" fmla="*/ 232739 h 233499"/>
                    <a:gd name="connsiteX17" fmla="*/ 9023 w 367825"/>
                    <a:gd name="connsiteY17" fmla="*/ 233499 h 233499"/>
                    <a:gd name="connsiteX18" fmla="*/ 98390 w 367825"/>
                    <a:gd name="connsiteY18" fmla="*/ 68267 h 233499"/>
                    <a:gd name="connsiteX19" fmla="*/ 314580 w 367825"/>
                    <a:gd name="connsiteY19" fmla="*/ 18260 h 233499"/>
                    <a:gd name="connsiteX20" fmla="*/ 327129 w 367825"/>
                    <a:gd name="connsiteY20" fmla="*/ 26056 h 233499"/>
                    <a:gd name="connsiteX21" fmla="*/ 349566 w 367825"/>
                    <a:gd name="connsiteY21" fmla="*/ 123028 h 233499"/>
                    <a:gd name="connsiteX22" fmla="*/ 341770 w 367825"/>
                    <a:gd name="connsiteY22" fmla="*/ 135767 h 233499"/>
                    <a:gd name="connsiteX23" fmla="*/ 125390 w 367825"/>
                    <a:gd name="connsiteY23" fmla="*/ 185774 h 233499"/>
                    <a:gd name="connsiteX24" fmla="*/ 119495 w 367825"/>
                    <a:gd name="connsiteY24" fmla="*/ 185584 h 233499"/>
                    <a:gd name="connsiteX25" fmla="*/ 112840 w 367825"/>
                    <a:gd name="connsiteY25" fmla="*/ 177978 h 233499"/>
                    <a:gd name="connsiteX26" fmla="*/ 90404 w 367825"/>
                    <a:gd name="connsiteY26" fmla="*/ 80816 h 233499"/>
                    <a:gd name="connsiteX27" fmla="*/ 98390 w 367825"/>
                    <a:gd name="connsiteY27" fmla="*/ 68267 h 2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825" h="233499">
                      <a:moveTo>
                        <a:pt x="9023" y="233499"/>
                      </a:moveTo>
                      <a:cubicBezTo>
                        <a:pt x="12446" y="233499"/>
                        <a:pt x="15678" y="231598"/>
                        <a:pt x="17199" y="228366"/>
                      </a:cubicBezTo>
                      <a:lnTo>
                        <a:pt x="76714" y="101351"/>
                      </a:lnTo>
                      <a:lnTo>
                        <a:pt x="95347" y="181971"/>
                      </a:lnTo>
                      <a:cubicBezTo>
                        <a:pt x="98009" y="193189"/>
                        <a:pt x="105044" y="200605"/>
                        <a:pt x="115312" y="203077"/>
                      </a:cubicBezTo>
                      <a:cubicBezTo>
                        <a:pt x="117974" y="203647"/>
                        <a:pt x="120636" y="204028"/>
                        <a:pt x="122918" y="204028"/>
                      </a:cubicBezTo>
                      <a:cubicBezTo>
                        <a:pt x="126530" y="204028"/>
                        <a:pt x="129192" y="203457"/>
                        <a:pt x="129573" y="203457"/>
                      </a:cubicBezTo>
                      <a:lnTo>
                        <a:pt x="345763" y="153450"/>
                      </a:lnTo>
                      <a:cubicBezTo>
                        <a:pt x="366108" y="148697"/>
                        <a:pt x="369721" y="130443"/>
                        <a:pt x="367059" y="119225"/>
                      </a:cubicBezTo>
                      <a:lnTo>
                        <a:pt x="344622" y="22063"/>
                      </a:lnTo>
                      <a:cubicBezTo>
                        <a:pt x="339868" y="1718"/>
                        <a:pt x="321615" y="-1895"/>
                        <a:pt x="310397" y="767"/>
                      </a:cubicBezTo>
                      <a:cubicBezTo>
                        <a:pt x="310397" y="767"/>
                        <a:pt x="310397" y="767"/>
                        <a:pt x="310397" y="767"/>
                      </a:cubicBezTo>
                      <a:lnTo>
                        <a:pt x="94206" y="50774"/>
                      </a:lnTo>
                      <a:cubicBezTo>
                        <a:pt x="85460" y="52866"/>
                        <a:pt x="79756" y="57429"/>
                        <a:pt x="76333" y="62753"/>
                      </a:cubicBezTo>
                      <a:cubicBezTo>
                        <a:pt x="75002" y="63704"/>
                        <a:pt x="73861" y="64844"/>
                        <a:pt x="73291" y="66366"/>
                      </a:cubicBezTo>
                      <a:lnTo>
                        <a:pt x="847" y="220760"/>
                      </a:lnTo>
                      <a:cubicBezTo>
                        <a:pt x="-1244" y="225323"/>
                        <a:pt x="657" y="230647"/>
                        <a:pt x="5221" y="232739"/>
                      </a:cubicBezTo>
                      <a:cubicBezTo>
                        <a:pt x="6552" y="233309"/>
                        <a:pt x="7883" y="233499"/>
                        <a:pt x="9023" y="233499"/>
                      </a:cubicBezTo>
                      <a:close/>
                      <a:moveTo>
                        <a:pt x="98390" y="68267"/>
                      </a:moveTo>
                      <a:lnTo>
                        <a:pt x="314580" y="18260"/>
                      </a:lnTo>
                      <a:cubicBezTo>
                        <a:pt x="317052" y="17689"/>
                        <a:pt x="325037" y="16549"/>
                        <a:pt x="327129" y="26056"/>
                      </a:cubicBezTo>
                      <a:lnTo>
                        <a:pt x="349566" y="123028"/>
                      </a:lnTo>
                      <a:cubicBezTo>
                        <a:pt x="350326" y="126830"/>
                        <a:pt x="350326" y="133675"/>
                        <a:pt x="341770" y="135767"/>
                      </a:cubicBezTo>
                      <a:lnTo>
                        <a:pt x="125390" y="185774"/>
                      </a:lnTo>
                      <a:cubicBezTo>
                        <a:pt x="125390" y="185774"/>
                        <a:pt x="122537" y="186344"/>
                        <a:pt x="119495" y="185584"/>
                      </a:cubicBezTo>
                      <a:cubicBezTo>
                        <a:pt x="117023" y="185013"/>
                        <a:pt x="114171" y="183492"/>
                        <a:pt x="112840" y="177978"/>
                      </a:cubicBezTo>
                      <a:lnTo>
                        <a:pt x="90404" y="80816"/>
                      </a:lnTo>
                      <a:cubicBezTo>
                        <a:pt x="89833" y="78344"/>
                        <a:pt x="88883" y="70359"/>
                        <a:pt x="98390" y="68267"/>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49" name="Freihandform: Form 48">
                  <a:extLst>
                    <a:ext uri="{FF2B5EF4-FFF2-40B4-BE49-F238E27FC236}">
                      <a16:creationId xmlns:a16="http://schemas.microsoft.com/office/drawing/2014/main" id="{969A2228-75F1-D610-31B1-64F09573659C}"/>
                    </a:ext>
                  </a:extLst>
                </p:cNvPr>
                <p:cNvSpPr/>
                <p:nvPr/>
              </p:nvSpPr>
              <p:spPr>
                <a:xfrm>
                  <a:off x="4490860" y="3469809"/>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50" name="Freihandform: Form 49">
                  <a:extLst>
                    <a:ext uri="{FF2B5EF4-FFF2-40B4-BE49-F238E27FC236}">
                      <a16:creationId xmlns:a16="http://schemas.microsoft.com/office/drawing/2014/main" id="{7EF0F440-7F80-B073-498D-C5054BAD050C}"/>
                    </a:ext>
                  </a:extLst>
                </p:cNvPr>
                <p:cNvSpPr/>
                <p:nvPr/>
              </p:nvSpPr>
              <p:spPr>
                <a:xfrm>
                  <a:off x="4474508" y="3496238"/>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51" name="Freihandform: Form 50">
                  <a:extLst>
                    <a:ext uri="{FF2B5EF4-FFF2-40B4-BE49-F238E27FC236}">
                      <a16:creationId xmlns:a16="http://schemas.microsoft.com/office/drawing/2014/main" id="{7ECD4094-04E5-8C14-FE0A-26831A804B9D}"/>
                    </a:ext>
                  </a:extLst>
                </p:cNvPr>
                <p:cNvSpPr/>
                <p:nvPr/>
              </p:nvSpPr>
              <p:spPr>
                <a:xfrm>
                  <a:off x="4490099" y="3520006"/>
                  <a:ext cx="17302" cy="17302"/>
                </a:xfrm>
                <a:custGeom>
                  <a:avLst/>
                  <a:gdLst>
                    <a:gd name="connsiteX0" fmla="*/ 0 w 17302"/>
                    <a:gd name="connsiteY0" fmla="*/ 0 h 17302"/>
                    <a:gd name="connsiteX1" fmla="*/ 17303 w 17302"/>
                    <a:gd name="connsiteY1" fmla="*/ 0 h 17302"/>
                    <a:gd name="connsiteX2" fmla="*/ 17303 w 17302"/>
                    <a:gd name="connsiteY2" fmla="*/ 17303 h 17302"/>
                    <a:gd name="connsiteX3" fmla="*/ 0 w 17302"/>
                    <a:gd name="connsiteY3" fmla="*/ 17303 h 17302"/>
                  </a:gdLst>
                  <a:ahLst/>
                  <a:cxnLst>
                    <a:cxn ang="0">
                      <a:pos x="connsiteX0" y="connsiteY0"/>
                    </a:cxn>
                    <a:cxn ang="0">
                      <a:pos x="connsiteX1" y="connsiteY1"/>
                    </a:cxn>
                    <a:cxn ang="0">
                      <a:pos x="connsiteX2" y="connsiteY2"/>
                    </a:cxn>
                    <a:cxn ang="0">
                      <a:pos x="connsiteX3" y="connsiteY3"/>
                    </a:cxn>
                  </a:cxnLst>
                  <a:rect l="l" t="t" r="r" b="b"/>
                  <a:pathLst>
                    <a:path w="17302" h="17302">
                      <a:moveTo>
                        <a:pt x="0" y="0"/>
                      </a:moveTo>
                      <a:lnTo>
                        <a:pt x="17303" y="0"/>
                      </a:lnTo>
                      <a:lnTo>
                        <a:pt x="17303" y="17303"/>
                      </a:lnTo>
                      <a:lnTo>
                        <a:pt x="0" y="17303"/>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52" name="Freihandform: Form 51">
                  <a:extLst>
                    <a:ext uri="{FF2B5EF4-FFF2-40B4-BE49-F238E27FC236}">
                      <a16:creationId xmlns:a16="http://schemas.microsoft.com/office/drawing/2014/main" id="{8853E53F-5995-0D56-27CE-C4B953C90134}"/>
                    </a:ext>
                  </a:extLst>
                </p:cNvPr>
                <p:cNvSpPr/>
                <p:nvPr/>
              </p:nvSpPr>
              <p:spPr>
                <a:xfrm>
                  <a:off x="4430031" y="3521952"/>
                  <a:ext cx="117709" cy="77152"/>
                </a:xfrm>
                <a:custGeom>
                  <a:avLst/>
                  <a:gdLst>
                    <a:gd name="connsiteX0" fmla="*/ 96575 w 117709"/>
                    <a:gd name="connsiteY0" fmla="*/ 36652 h 77152"/>
                    <a:gd name="connsiteX1" fmla="*/ 50561 w 117709"/>
                    <a:gd name="connsiteY1" fmla="*/ 35131 h 77152"/>
                    <a:gd name="connsiteX2" fmla="*/ 42575 w 117709"/>
                    <a:gd name="connsiteY2" fmla="*/ 34180 h 77152"/>
                    <a:gd name="connsiteX3" fmla="*/ 38202 w 117709"/>
                    <a:gd name="connsiteY3" fmla="*/ 24293 h 77152"/>
                    <a:gd name="connsiteX4" fmla="*/ 38012 w 117709"/>
                    <a:gd name="connsiteY4" fmla="*/ 22772 h 77152"/>
                    <a:gd name="connsiteX5" fmla="*/ 28695 w 117709"/>
                    <a:gd name="connsiteY5" fmla="*/ 4328 h 77152"/>
                    <a:gd name="connsiteX6" fmla="*/ 7019 w 117709"/>
                    <a:gd name="connsiteY6" fmla="*/ 716 h 77152"/>
                    <a:gd name="connsiteX7" fmla="*/ 174 w 117709"/>
                    <a:gd name="connsiteY7" fmla="*/ 11554 h 77152"/>
                    <a:gd name="connsiteX8" fmla="*/ 11012 w 117709"/>
                    <a:gd name="connsiteY8" fmla="*/ 18209 h 77152"/>
                    <a:gd name="connsiteX9" fmla="*/ 18617 w 117709"/>
                    <a:gd name="connsiteY9" fmla="*/ 19159 h 77152"/>
                    <a:gd name="connsiteX10" fmla="*/ 19568 w 117709"/>
                    <a:gd name="connsiteY10" fmla="*/ 19920 h 77152"/>
                    <a:gd name="connsiteX11" fmla="*/ 19948 w 117709"/>
                    <a:gd name="connsiteY11" fmla="*/ 24293 h 77152"/>
                    <a:gd name="connsiteX12" fmla="*/ 20139 w 117709"/>
                    <a:gd name="connsiteY12" fmla="*/ 25814 h 77152"/>
                    <a:gd name="connsiteX13" fmla="*/ 30977 w 117709"/>
                    <a:gd name="connsiteY13" fmla="*/ 48061 h 77152"/>
                    <a:gd name="connsiteX14" fmla="*/ 50181 w 117709"/>
                    <a:gd name="connsiteY14" fmla="*/ 53004 h 77152"/>
                    <a:gd name="connsiteX15" fmla="*/ 51132 w 117709"/>
                    <a:gd name="connsiteY15" fmla="*/ 53004 h 77152"/>
                    <a:gd name="connsiteX16" fmla="*/ 92582 w 117709"/>
                    <a:gd name="connsiteY16" fmla="*/ 54145 h 77152"/>
                    <a:gd name="connsiteX17" fmla="*/ 97146 w 117709"/>
                    <a:gd name="connsiteY17" fmla="*/ 59279 h 77152"/>
                    <a:gd name="connsiteX18" fmla="*/ 10441 w 117709"/>
                    <a:gd name="connsiteY18" fmla="*/ 59279 h 77152"/>
                    <a:gd name="connsiteX19" fmla="*/ 1505 w 117709"/>
                    <a:gd name="connsiteY19" fmla="*/ 68216 h 77152"/>
                    <a:gd name="connsiteX20" fmla="*/ 10441 w 117709"/>
                    <a:gd name="connsiteY20" fmla="*/ 77152 h 77152"/>
                    <a:gd name="connsiteX21" fmla="*/ 108744 w 117709"/>
                    <a:gd name="connsiteY21" fmla="*/ 77152 h 77152"/>
                    <a:gd name="connsiteX22" fmla="*/ 115399 w 117709"/>
                    <a:gd name="connsiteY22" fmla="*/ 74300 h 77152"/>
                    <a:gd name="connsiteX23" fmla="*/ 117681 w 117709"/>
                    <a:gd name="connsiteY23" fmla="*/ 67455 h 77152"/>
                    <a:gd name="connsiteX24" fmla="*/ 96575 w 117709"/>
                    <a:gd name="connsiteY24" fmla="*/ 36652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709" h="77152">
                      <a:moveTo>
                        <a:pt x="96575" y="36652"/>
                      </a:moveTo>
                      <a:cubicBezTo>
                        <a:pt x="83646" y="33610"/>
                        <a:pt x="55505" y="34751"/>
                        <a:pt x="50561" y="35131"/>
                      </a:cubicBezTo>
                      <a:cubicBezTo>
                        <a:pt x="47899" y="34941"/>
                        <a:pt x="44287" y="34561"/>
                        <a:pt x="42575" y="34180"/>
                      </a:cubicBezTo>
                      <a:cubicBezTo>
                        <a:pt x="40484" y="31899"/>
                        <a:pt x="38582" y="29237"/>
                        <a:pt x="38202" y="24293"/>
                      </a:cubicBezTo>
                      <a:lnTo>
                        <a:pt x="38012" y="22772"/>
                      </a:lnTo>
                      <a:cubicBezTo>
                        <a:pt x="37251" y="13835"/>
                        <a:pt x="36491" y="9652"/>
                        <a:pt x="28695" y="4328"/>
                      </a:cubicBezTo>
                      <a:cubicBezTo>
                        <a:pt x="19378" y="-1946"/>
                        <a:pt x="8160" y="335"/>
                        <a:pt x="7019" y="716"/>
                      </a:cubicBezTo>
                      <a:cubicBezTo>
                        <a:pt x="2265" y="1857"/>
                        <a:pt x="-777" y="6610"/>
                        <a:pt x="174" y="11554"/>
                      </a:cubicBezTo>
                      <a:cubicBezTo>
                        <a:pt x="1315" y="16307"/>
                        <a:pt x="6068" y="19350"/>
                        <a:pt x="11012" y="18209"/>
                      </a:cubicBezTo>
                      <a:cubicBezTo>
                        <a:pt x="12153" y="18019"/>
                        <a:pt x="16336" y="17638"/>
                        <a:pt x="18617" y="19159"/>
                      </a:cubicBezTo>
                      <a:cubicBezTo>
                        <a:pt x="18998" y="19540"/>
                        <a:pt x="19378" y="19730"/>
                        <a:pt x="19568" y="19920"/>
                      </a:cubicBezTo>
                      <a:cubicBezTo>
                        <a:pt x="19758" y="20871"/>
                        <a:pt x="19948" y="22582"/>
                        <a:pt x="19948" y="24293"/>
                      </a:cubicBezTo>
                      <a:lnTo>
                        <a:pt x="20139" y="25814"/>
                      </a:lnTo>
                      <a:cubicBezTo>
                        <a:pt x="21279" y="38173"/>
                        <a:pt x="27554" y="44638"/>
                        <a:pt x="30977" y="48061"/>
                      </a:cubicBezTo>
                      <a:cubicBezTo>
                        <a:pt x="32498" y="49582"/>
                        <a:pt x="35160" y="52434"/>
                        <a:pt x="50181" y="53004"/>
                      </a:cubicBezTo>
                      <a:cubicBezTo>
                        <a:pt x="50561" y="53004"/>
                        <a:pt x="50751" y="53004"/>
                        <a:pt x="51132" y="53004"/>
                      </a:cubicBezTo>
                      <a:cubicBezTo>
                        <a:pt x="59498" y="52624"/>
                        <a:pt x="83456" y="52054"/>
                        <a:pt x="92582" y="54145"/>
                      </a:cubicBezTo>
                      <a:cubicBezTo>
                        <a:pt x="94484" y="54526"/>
                        <a:pt x="96005" y="56617"/>
                        <a:pt x="97146" y="59279"/>
                      </a:cubicBezTo>
                      <a:lnTo>
                        <a:pt x="10441" y="59279"/>
                      </a:lnTo>
                      <a:cubicBezTo>
                        <a:pt x="5498" y="59279"/>
                        <a:pt x="1505" y="63272"/>
                        <a:pt x="1505" y="68216"/>
                      </a:cubicBezTo>
                      <a:cubicBezTo>
                        <a:pt x="1505" y="73159"/>
                        <a:pt x="5498" y="77152"/>
                        <a:pt x="10441" y="77152"/>
                      </a:cubicBezTo>
                      <a:lnTo>
                        <a:pt x="108744" y="77152"/>
                      </a:lnTo>
                      <a:cubicBezTo>
                        <a:pt x="111216" y="77152"/>
                        <a:pt x="113688" y="76011"/>
                        <a:pt x="115399" y="74300"/>
                      </a:cubicBezTo>
                      <a:cubicBezTo>
                        <a:pt x="117110" y="72399"/>
                        <a:pt x="117871" y="69927"/>
                        <a:pt x="117681" y="67455"/>
                      </a:cubicBezTo>
                      <a:cubicBezTo>
                        <a:pt x="117491" y="64793"/>
                        <a:pt x="114829" y="41026"/>
                        <a:pt x="96575" y="36652"/>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nvGrpSpPr>
                <p:cNvPr id="53" name="Grafik 32">
                  <a:extLst>
                    <a:ext uri="{FF2B5EF4-FFF2-40B4-BE49-F238E27FC236}">
                      <a16:creationId xmlns:a16="http://schemas.microsoft.com/office/drawing/2014/main" id="{4A6AD93E-89D4-938E-F49B-DF23C373F2AF}"/>
                    </a:ext>
                  </a:extLst>
                </p:cNvPr>
                <p:cNvGrpSpPr/>
                <p:nvPr/>
              </p:nvGrpSpPr>
              <p:grpSpPr>
                <a:xfrm>
                  <a:off x="4531740" y="3324541"/>
                  <a:ext cx="434471" cy="274563"/>
                  <a:chOff x="4531740" y="3324541"/>
                  <a:chExt cx="434471" cy="274563"/>
                </a:xfrm>
                <a:grpFill/>
              </p:grpSpPr>
              <p:sp>
                <p:nvSpPr>
                  <p:cNvPr id="54" name="Freihandform: Form 53">
                    <a:extLst>
                      <a:ext uri="{FF2B5EF4-FFF2-40B4-BE49-F238E27FC236}">
                        <a16:creationId xmlns:a16="http://schemas.microsoft.com/office/drawing/2014/main" id="{BF8CB0F5-A5C0-82CA-297A-161460085187}"/>
                      </a:ext>
                    </a:extLst>
                  </p:cNvPr>
                  <p:cNvSpPr/>
                  <p:nvPr/>
                </p:nvSpPr>
                <p:spPr>
                  <a:xfrm>
                    <a:off x="4835965"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55" name="Freihandform: Form 54">
                    <a:extLst>
                      <a:ext uri="{FF2B5EF4-FFF2-40B4-BE49-F238E27FC236}">
                        <a16:creationId xmlns:a16="http://schemas.microsoft.com/office/drawing/2014/main" id="{40594E88-7B06-0540-FD2D-8958A14D1A9A}"/>
                      </a:ext>
                    </a:extLst>
                  </p:cNvPr>
                  <p:cNvSpPr/>
                  <p:nvPr/>
                </p:nvSpPr>
                <p:spPr>
                  <a:xfrm>
                    <a:off x="4611599" y="3513541"/>
                    <a:ext cx="54380" cy="54380"/>
                  </a:xfrm>
                  <a:custGeom>
                    <a:avLst/>
                    <a:gdLst>
                      <a:gd name="connsiteX0" fmla="*/ 27190 w 54380"/>
                      <a:gd name="connsiteY0" fmla="*/ 0 h 54380"/>
                      <a:gd name="connsiteX1" fmla="*/ 0 w 54380"/>
                      <a:gd name="connsiteY1" fmla="*/ 27190 h 54380"/>
                      <a:gd name="connsiteX2" fmla="*/ 27190 w 54380"/>
                      <a:gd name="connsiteY2" fmla="*/ 54380 h 54380"/>
                      <a:gd name="connsiteX3" fmla="*/ 54380 w 54380"/>
                      <a:gd name="connsiteY3" fmla="*/ 27190 h 54380"/>
                      <a:gd name="connsiteX4" fmla="*/ 27190 w 54380"/>
                      <a:gd name="connsiteY4" fmla="*/ 0 h 54380"/>
                      <a:gd name="connsiteX5" fmla="*/ 27190 w 54380"/>
                      <a:gd name="connsiteY5" fmla="*/ 37268 h 54380"/>
                      <a:gd name="connsiteX6" fmla="*/ 17113 w 54380"/>
                      <a:gd name="connsiteY6" fmla="*/ 27190 h 54380"/>
                      <a:gd name="connsiteX7" fmla="*/ 27190 w 54380"/>
                      <a:gd name="connsiteY7" fmla="*/ 17113 h 54380"/>
                      <a:gd name="connsiteX8" fmla="*/ 37268 w 54380"/>
                      <a:gd name="connsiteY8" fmla="*/ 27190 h 54380"/>
                      <a:gd name="connsiteX9" fmla="*/ 27190 w 54380"/>
                      <a:gd name="connsiteY9" fmla="*/ 37268 h 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380" h="54380">
                        <a:moveTo>
                          <a:pt x="27190" y="0"/>
                        </a:moveTo>
                        <a:cubicBezTo>
                          <a:pt x="12169" y="0"/>
                          <a:pt x="0" y="12169"/>
                          <a:pt x="0" y="27190"/>
                        </a:cubicBezTo>
                        <a:cubicBezTo>
                          <a:pt x="0" y="42211"/>
                          <a:pt x="12169" y="54380"/>
                          <a:pt x="27190" y="54380"/>
                        </a:cubicBezTo>
                        <a:cubicBezTo>
                          <a:pt x="42211" y="54380"/>
                          <a:pt x="54380" y="42211"/>
                          <a:pt x="54380" y="27190"/>
                        </a:cubicBezTo>
                        <a:cubicBezTo>
                          <a:pt x="54380" y="12169"/>
                          <a:pt x="42211" y="0"/>
                          <a:pt x="27190" y="0"/>
                        </a:cubicBezTo>
                        <a:close/>
                        <a:moveTo>
                          <a:pt x="27190" y="37268"/>
                        </a:moveTo>
                        <a:cubicBezTo>
                          <a:pt x="21676" y="37268"/>
                          <a:pt x="17113" y="32704"/>
                          <a:pt x="17113" y="27190"/>
                        </a:cubicBezTo>
                        <a:cubicBezTo>
                          <a:pt x="17113" y="21676"/>
                          <a:pt x="21676" y="17113"/>
                          <a:pt x="27190" y="17113"/>
                        </a:cubicBezTo>
                        <a:cubicBezTo>
                          <a:pt x="32704" y="17113"/>
                          <a:pt x="37268" y="21676"/>
                          <a:pt x="37268" y="27190"/>
                        </a:cubicBezTo>
                        <a:cubicBezTo>
                          <a:pt x="37268" y="32704"/>
                          <a:pt x="32704" y="37268"/>
                          <a:pt x="27190" y="37268"/>
                        </a:cubicBez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sp>
                <p:nvSpPr>
                  <p:cNvPr id="56" name="Freihandform: Form 55">
                    <a:extLst>
                      <a:ext uri="{FF2B5EF4-FFF2-40B4-BE49-F238E27FC236}">
                        <a16:creationId xmlns:a16="http://schemas.microsoft.com/office/drawing/2014/main" id="{5228721F-EEDF-53E1-7B2C-17960009389A}"/>
                      </a:ext>
                    </a:extLst>
                  </p:cNvPr>
                  <p:cNvSpPr/>
                  <p:nvPr/>
                </p:nvSpPr>
                <p:spPr>
                  <a:xfrm>
                    <a:off x="4531740" y="3324541"/>
                    <a:ext cx="434471" cy="274563"/>
                  </a:xfrm>
                  <a:custGeom>
                    <a:avLst/>
                    <a:gdLst>
                      <a:gd name="connsiteX0" fmla="*/ 428197 w 434471"/>
                      <a:gd name="connsiteY0" fmla="*/ 176070 h 274563"/>
                      <a:gd name="connsiteX1" fmla="*/ 428387 w 434471"/>
                      <a:gd name="connsiteY1" fmla="*/ 175500 h 274563"/>
                      <a:gd name="connsiteX2" fmla="*/ 428387 w 434471"/>
                      <a:gd name="connsiteY2" fmla="*/ 104577 h 274563"/>
                      <a:gd name="connsiteX3" fmla="*/ 427246 w 434471"/>
                      <a:gd name="connsiteY3" fmla="*/ 100394 h 274563"/>
                      <a:gd name="connsiteX4" fmla="*/ 378380 w 434471"/>
                      <a:gd name="connsiteY4" fmla="*/ 11979 h 274563"/>
                      <a:gd name="connsiteX5" fmla="*/ 375718 w 434471"/>
                      <a:gd name="connsiteY5" fmla="*/ 8937 h 274563"/>
                      <a:gd name="connsiteX6" fmla="*/ 364120 w 434471"/>
                      <a:gd name="connsiteY6" fmla="*/ 1331 h 274563"/>
                      <a:gd name="connsiteX7" fmla="*/ 359366 w 434471"/>
                      <a:gd name="connsiteY7" fmla="*/ 0 h 274563"/>
                      <a:gd name="connsiteX8" fmla="*/ 359366 w 434471"/>
                      <a:gd name="connsiteY8" fmla="*/ 0 h 274563"/>
                      <a:gd name="connsiteX9" fmla="*/ 291866 w 434471"/>
                      <a:gd name="connsiteY9" fmla="*/ 0 h 274563"/>
                      <a:gd name="connsiteX10" fmla="*/ 283310 w 434471"/>
                      <a:gd name="connsiteY10" fmla="*/ 8366 h 274563"/>
                      <a:gd name="connsiteX11" fmla="*/ 282359 w 434471"/>
                      <a:gd name="connsiteY11" fmla="*/ 170746 h 274563"/>
                      <a:gd name="connsiteX12" fmla="*/ 144317 w 434471"/>
                      <a:gd name="connsiteY12" fmla="*/ 170746 h 274563"/>
                      <a:gd name="connsiteX13" fmla="*/ 107049 w 434471"/>
                      <a:gd name="connsiteY13" fmla="*/ 157246 h 274563"/>
                      <a:gd name="connsiteX14" fmla="*/ 69782 w 434471"/>
                      <a:gd name="connsiteY14" fmla="*/ 170746 h 274563"/>
                      <a:gd name="connsiteX15" fmla="*/ 12930 w 434471"/>
                      <a:gd name="connsiteY15" fmla="*/ 170746 h 274563"/>
                      <a:gd name="connsiteX16" fmla="*/ 0 w 434471"/>
                      <a:gd name="connsiteY16" fmla="*/ 185958 h 274563"/>
                      <a:gd name="connsiteX17" fmla="*/ 0 w 434471"/>
                      <a:gd name="connsiteY17" fmla="*/ 209155 h 274563"/>
                      <a:gd name="connsiteX18" fmla="*/ 12930 w 434471"/>
                      <a:gd name="connsiteY18" fmla="*/ 224366 h 274563"/>
                      <a:gd name="connsiteX19" fmla="*/ 49056 w 434471"/>
                      <a:gd name="connsiteY19" fmla="*/ 224366 h 274563"/>
                      <a:gd name="connsiteX20" fmla="*/ 107049 w 434471"/>
                      <a:gd name="connsiteY20" fmla="*/ 274563 h 274563"/>
                      <a:gd name="connsiteX21" fmla="*/ 165042 w 434471"/>
                      <a:gd name="connsiteY21" fmla="*/ 224366 h 274563"/>
                      <a:gd name="connsiteX22" fmla="*/ 273613 w 434471"/>
                      <a:gd name="connsiteY22" fmla="*/ 224366 h 274563"/>
                      <a:gd name="connsiteX23" fmla="*/ 331606 w 434471"/>
                      <a:gd name="connsiteY23" fmla="*/ 274563 h 274563"/>
                      <a:gd name="connsiteX24" fmla="*/ 389599 w 434471"/>
                      <a:gd name="connsiteY24" fmla="*/ 223986 h 274563"/>
                      <a:gd name="connsiteX25" fmla="*/ 392261 w 434471"/>
                      <a:gd name="connsiteY25" fmla="*/ 224556 h 274563"/>
                      <a:gd name="connsiteX26" fmla="*/ 427627 w 434471"/>
                      <a:gd name="connsiteY26" fmla="*/ 224556 h 274563"/>
                      <a:gd name="connsiteX27" fmla="*/ 434472 w 434471"/>
                      <a:gd name="connsiteY27" fmla="*/ 217711 h 274563"/>
                      <a:gd name="connsiteX28" fmla="*/ 434472 w 434471"/>
                      <a:gd name="connsiteY28" fmla="*/ 182725 h 274563"/>
                      <a:gd name="connsiteX29" fmla="*/ 428197 w 434471"/>
                      <a:gd name="connsiteY29" fmla="*/ 176070 h 274563"/>
                      <a:gd name="connsiteX30" fmla="*/ 49056 w 434471"/>
                      <a:gd name="connsiteY30" fmla="*/ 207634 h 274563"/>
                      <a:gd name="connsiteX31" fmla="*/ 16923 w 434471"/>
                      <a:gd name="connsiteY31" fmla="*/ 207634 h 274563"/>
                      <a:gd name="connsiteX32" fmla="*/ 16923 w 434471"/>
                      <a:gd name="connsiteY32" fmla="*/ 187859 h 274563"/>
                      <a:gd name="connsiteX33" fmla="*/ 55711 w 434471"/>
                      <a:gd name="connsiteY33" fmla="*/ 187859 h 274563"/>
                      <a:gd name="connsiteX34" fmla="*/ 49056 w 434471"/>
                      <a:gd name="connsiteY34" fmla="*/ 207634 h 274563"/>
                      <a:gd name="connsiteX35" fmla="*/ 107049 w 434471"/>
                      <a:gd name="connsiteY35" fmla="*/ 257641 h 274563"/>
                      <a:gd name="connsiteX36" fmla="*/ 65408 w 434471"/>
                      <a:gd name="connsiteY36" fmla="*/ 216000 h 274563"/>
                      <a:gd name="connsiteX37" fmla="*/ 107049 w 434471"/>
                      <a:gd name="connsiteY37" fmla="*/ 174359 h 274563"/>
                      <a:gd name="connsiteX38" fmla="*/ 148690 w 434471"/>
                      <a:gd name="connsiteY38" fmla="*/ 216000 h 274563"/>
                      <a:gd name="connsiteX39" fmla="*/ 107049 w 434471"/>
                      <a:gd name="connsiteY39" fmla="*/ 257641 h 274563"/>
                      <a:gd name="connsiteX40" fmla="*/ 273423 w 434471"/>
                      <a:gd name="connsiteY40" fmla="*/ 207634 h 274563"/>
                      <a:gd name="connsiteX41" fmla="*/ 164852 w 434471"/>
                      <a:gd name="connsiteY41" fmla="*/ 207634 h 274563"/>
                      <a:gd name="connsiteX42" fmla="*/ 158197 w 434471"/>
                      <a:gd name="connsiteY42" fmla="*/ 187859 h 274563"/>
                      <a:gd name="connsiteX43" fmla="*/ 279887 w 434471"/>
                      <a:gd name="connsiteY43" fmla="*/ 187859 h 274563"/>
                      <a:gd name="connsiteX44" fmla="*/ 273423 w 434471"/>
                      <a:gd name="connsiteY44" fmla="*/ 207634 h 274563"/>
                      <a:gd name="connsiteX45" fmla="*/ 300232 w 434471"/>
                      <a:gd name="connsiteY45" fmla="*/ 17113 h 274563"/>
                      <a:gd name="connsiteX46" fmla="*/ 356894 w 434471"/>
                      <a:gd name="connsiteY46" fmla="*/ 17113 h 274563"/>
                      <a:gd name="connsiteX47" fmla="*/ 364500 w 434471"/>
                      <a:gd name="connsiteY47" fmla="*/ 22246 h 274563"/>
                      <a:gd name="connsiteX48" fmla="*/ 370775 w 434471"/>
                      <a:gd name="connsiteY48" fmla="*/ 33465 h 274563"/>
                      <a:gd name="connsiteX49" fmla="*/ 300042 w 434471"/>
                      <a:gd name="connsiteY49" fmla="*/ 33465 h 274563"/>
                      <a:gd name="connsiteX50" fmla="*/ 300232 w 434471"/>
                      <a:gd name="connsiteY50" fmla="*/ 17113 h 274563"/>
                      <a:gd name="connsiteX51" fmla="*/ 299852 w 434471"/>
                      <a:gd name="connsiteY51" fmla="*/ 50197 h 274563"/>
                      <a:gd name="connsiteX52" fmla="*/ 380092 w 434471"/>
                      <a:gd name="connsiteY52" fmla="*/ 50197 h 274563"/>
                      <a:gd name="connsiteX53" fmla="*/ 411275 w 434471"/>
                      <a:gd name="connsiteY53" fmla="*/ 106859 h 274563"/>
                      <a:gd name="connsiteX54" fmla="*/ 411275 w 434471"/>
                      <a:gd name="connsiteY54" fmla="*/ 123021 h 274563"/>
                      <a:gd name="connsiteX55" fmla="*/ 392831 w 434471"/>
                      <a:gd name="connsiteY55" fmla="*/ 123021 h 274563"/>
                      <a:gd name="connsiteX56" fmla="*/ 387507 w 434471"/>
                      <a:gd name="connsiteY56" fmla="*/ 120739 h 274563"/>
                      <a:gd name="connsiteX57" fmla="*/ 371916 w 434471"/>
                      <a:gd name="connsiteY57" fmla="*/ 104577 h 274563"/>
                      <a:gd name="connsiteX58" fmla="*/ 354423 w 434471"/>
                      <a:gd name="connsiteY58" fmla="*/ 97162 h 274563"/>
                      <a:gd name="connsiteX59" fmla="*/ 299472 w 434471"/>
                      <a:gd name="connsiteY59" fmla="*/ 97162 h 274563"/>
                      <a:gd name="connsiteX60" fmla="*/ 299852 w 434471"/>
                      <a:gd name="connsiteY60" fmla="*/ 50197 h 274563"/>
                      <a:gd name="connsiteX61" fmla="*/ 331415 w 434471"/>
                      <a:gd name="connsiteY61" fmla="*/ 257641 h 274563"/>
                      <a:gd name="connsiteX62" fmla="*/ 289775 w 434471"/>
                      <a:gd name="connsiteY62" fmla="*/ 216000 h 274563"/>
                      <a:gd name="connsiteX63" fmla="*/ 331415 w 434471"/>
                      <a:gd name="connsiteY63" fmla="*/ 174359 h 274563"/>
                      <a:gd name="connsiteX64" fmla="*/ 373056 w 434471"/>
                      <a:gd name="connsiteY64" fmla="*/ 216000 h 274563"/>
                      <a:gd name="connsiteX65" fmla="*/ 331415 w 434471"/>
                      <a:gd name="connsiteY65" fmla="*/ 257641 h 274563"/>
                      <a:gd name="connsiteX66" fmla="*/ 385225 w 434471"/>
                      <a:gd name="connsiteY66" fmla="*/ 182725 h 274563"/>
                      <a:gd name="connsiteX67" fmla="*/ 385225 w 434471"/>
                      <a:gd name="connsiteY67" fmla="*/ 192803 h 274563"/>
                      <a:gd name="connsiteX68" fmla="*/ 331415 w 434471"/>
                      <a:gd name="connsiteY68" fmla="*/ 157437 h 274563"/>
                      <a:gd name="connsiteX69" fmla="*/ 299282 w 434471"/>
                      <a:gd name="connsiteY69" fmla="*/ 167134 h 274563"/>
                      <a:gd name="connsiteX70" fmla="*/ 299472 w 434471"/>
                      <a:gd name="connsiteY70" fmla="*/ 114085 h 274563"/>
                      <a:gd name="connsiteX71" fmla="*/ 354423 w 434471"/>
                      <a:gd name="connsiteY71" fmla="*/ 114085 h 274563"/>
                      <a:gd name="connsiteX72" fmla="*/ 359937 w 434471"/>
                      <a:gd name="connsiteY72" fmla="*/ 116366 h 274563"/>
                      <a:gd name="connsiteX73" fmla="*/ 375528 w 434471"/>
                      <a:gd name="connsiteY73" fmla="*/ 132528 h 274563"/>
                      <a:gd name="connsiteX74" fmla="*/ 393021 w 434471"/>
                      <a:gd name="connsiteY74" fmla="*/ 139944 h 274563"/>
                      <a:gd name="connsiteX75" fmla="*/ 411465 w 434471"/>
                      <a:gd name="connsiteY75" fmla="*/ 139944 h 274563"/>
                      <a:gd name="connsiteX76" fmla="*/ 411465 w 434471"/>
                      <a:gd name="connsiteY76" fmla="*/ 175500 h 274563"/>
                      <a:gd name="connsiteX77" fmla="*/ 411465 w 434471"/>
                      <a:gd name="connsiteY77" fmla="*/ 175880 h 274563"/>
                      <a:gd name="connsiteX78" fmla="*/ 392070 w 434471"/>
                      <a:gd name="connsiteY78" fmla="*/ 175880 h 274563"/>
                      <a:gd name="connsiteX79" fmla="*/ 385225 w 434471"/>
                      <a:gd name="connsiteY79" fmla="*/ 182725 h 274563"/>
                      <a:gd name="connsiteX80" fmla="*/ 420592 w 434471"/>
                      <a:gd name="connsiteY80" fmla="*/ 211056 h 274563"/>
                      <a:gd name="connsiteX81" fmla="*/ 398725 w 434471"/>
                      <a:gd name="connsiteY81" fmla="*/ 211056 h 274563"/>
                      <a:gd name="connsiteX82" fmla="*/ 398725 w 434471"/>
                      <a:gd name="connsiteY82" fmla="*/ 189570 h 274563"/>
                      <a:gd name="connsiteX83" fmla="*/ 420592 w 434471"/>
                      <a:gd name="connsiteY83" fmla="*/ 189570 h 274563"/>
                      <a:gd name="connsiteX84" fmla="*/ 420592 w 434471"/>
                      <a:gd name="connsiteY84" fmla="*/ 211056 h 274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34471" h="274563">
                        <a:moveTo>
                          <a:pt x="428197" y="176070"/>
                        </a:moveTo>
                        <a:cubicBezTo>
                          <a:pt x="428197" y="175880"/>
                          <a:pt x="428387" y="175690"/>
                          <a:pt x="428387" y="175500"/>
                        </a:cubicBezTo>
                        <a:lnTo>
                          <a:pt x="428387" y="104577"/>
                        </a:lnTo>
                        <a:cubicBezTo>
                          <a:pt x="428387" y="103056"/>
                          <a:pt x="428007" y="101725"/>
                          <a:pt x="427246" y="100394"/>
                        </a:cubicBezTo>
                        <a:lnTo>
                          <a:pt x="378380" y="11979"/>
                        </a:lnTo>
                        <a:cubicBezTo>
                          <a:pt x="377810" y="10838"/>
                          <a:pt x="376859" y="9697"/>
                          <a:pt x="375718" y="8937"/>
                        </a:cubicBezTo>
                        <a:lnTo>
                          <a:pt x="364120" y="1331"/>
                        </a:lnTo>
                        <a:cubicBezTo>
                          <a:pt x="362789" y="380"/>
                          <a:pt x="361077" y="0"/>
                          <a:pt x="359366" y="0"/>
                        </a:cubicBezTo>
                        <a:lnTo>
                          <a:pt x="359366" y="0"/>
                        </a:lnTo>
                        <a:lnTo>
                          <a:pt x="291866" y="0"/>
                        </a:lnTo>
                        <a:cubicBezTo>
                          <a:pt x="287303" y="0"/>
                          <a:pt x="283500" y="3803"/>
                          <a:pt x="283310" y="8366"/>
                        </a:cubicBezTo>
                        <a:cubicBezTo>
                          <a:pt x="281979" y="123401"/>
                          <a:pt x="282169" y="159148"/>
                          <a:pt x="282359" y="170746"/>
                        </a:cubicBezTo>
                        <a:lnTo>
                          <a:pt x="144317" y="170746"/>
                        </a:lnTo>
                        <a:cubicBezTo>
                          <a:pt x="134239" y="162380"/>
                          <a:pt x="121120" y="157246"/>
                          <a:pt x="107049" y="157246"/>
                        </a:cubicBezTo>
                        <a:cubicBezTo>
                          <a:pt x="92979" y="157246"/>
                          <a:pt x="79859" y="162380"/>
                          <a:pt x="69782" y="170746"/>
                        </a:cubicBezTo>
                        <a:lnTo>
                          <a:pt x="12930" y="170746"/>
                        </a:lnTo>
                        <a:cubicBezTo>
                          <a:pt x="4373" y="170746"/>
                          <a:pt x="0" y="178352"/>
                          <a:pt x="0" y="185958"/>
                        </a:cubicBezTo>
                        <a:lnTo>
                          <a:pt x="0" y="209155"/>
                        </a:lnTo>
                        <a:cubicBezTo>
                          <a:pt x="0" y="220183"/>
                          <a:pt x="7986" y="224366"/>
                          <a:pt x="12930" y="224366"/>
                        </a:cubicBezTo>
                        <a:lnTo>
                          <a:pt x="49056" y="224366"/>
                        </a:lnTo>
                        <a:cubicBezTo>
                          <a:pt x="53239" y="252697"/>
                          <a:pt x="77577" y="274563"/>
                          <a:pt x="107049" y="274563"/>
                        </a:cubicBezTo>
                        <a:cubicBezTo>
                          <a:pt x="136521" y="274563"/>
                          <a:pt x="160859" y="252697"/>
                          <a:pt x="165042" y="224366"/>
                        </a:cubicBezTo>
                        <a:lnTo>
                          <a:pt x="273613" y="224366"/>
                        </a:lnTo>
                        <a:cubicBezTo>
                          <a:pt x="277796" y="252697"/>
                          <a:pt x="302134" y="274563"/>
                          <a:pt x="331606" y="274563"/>
                        </a:cubicBezTo>
                        <a:cubicBezTo>
                          <a:pt x="361268" y="274563"/>
                          <a:pt x="385796" y="252507"/>
                          <a:pt x="389599" y="223986"/>
                        </a:cubicBezTo>
                        <a:cubicBezTo>
                          <a:pt x="390359" y="224366"/>
                          <a:pt x="391310" y="224556"/>
                          <a:pt x="392261" y="224556"/>
                        </a:cubicBezTo>
                        <a:lnTo>
                          <a:pt x="427627" y="224556"/>
                        </a:lnTo>
                        <a:cubicBezTo>
                          <a:pt x="431430" y="224556"/>
                          <a:pt x="434472" y="221514"/>
                          <a:pt x="434472" y="217711"/>
                        </a:cubicBezTo>
                        <a:lnTo>
                          <a:pt x="434472" y="182725"/>
                        </a:lnTo>
                        <a:cubicBezTo>
                          <a:pt x="434282" y="179303"/>
                          <a:pt x="431620" y="176451"/>
                          <a:pt x="428197" y="176070"/>
                        </a:cubicBezTo>
                        <a:close/>
                        <a:moveTo>
                          <a:pt x="49056" y="207634"/>
                        </a:moveTo>
                        <a:lnTo>
                          <a:pt x="16923" y="207634"/>
                        </a:lnTo>
                        <a:lnTo>
                          <a:pt x="16923" y="187859"/>
                        </a:lnTo>
                        <a:lnTo>
                          <a:pt x="55711" y="187859"/>
                        </a:lnTo>
                        <a:cubicBezTo>
                          <a:pt x="52289" y="193754"/>
                          <a:pt x="50197" y="200599"/>
                          <a:pt x="49056" y="207634"/>
                        </a:cubicBezTo>
                        <a:close/>
                        <a:moveTo>
                          <a:pt x="107049" y="257641"/>
                        </a:moveTo>
                        <a:cubicBezTo>
                          <a:pt x="84042" y="257641"/>
                          <a:pt x="65408" y="239007"/>
                          <a:pt x="65408" y="216000"/>
                        </a:cubicBezTo>
                        <a:cubicBezTo>
                          <a:pt x="65408" y="192993"/>
                          <a:pt x="84042" y="174359"/>
                          <a:pt x="107049" y="174359"/>
                        </a:cubicBezTo>
                        <a:cubicBezTo>
                          <a:pt x="130056" y="174359"/>
                          <a:pt x="148690" y="192993"/>
                          <a:pt x="148690" y="216000"/>
                        </a:cubicBezTo>
                        <a:cubicBezTo>
                          <a:pt x="148690" y="239007"/>
                          <a:pt x="130056" y="257641"/>
                          <a:pt x="107049" y="257641"/>
                        </a:cubicBezTo>
                        <a:close/>
                        <a:moveTo>
                          <a:pt x="273423" y="207634"/>
                        </a:moveTo>
                        <a:lnTo>
                          <a:pt x="164852" y="207634"/>
                        </a:lnTo>
                        <a:cubicBezTo>
                          <a:pt x="163901" y="200599"/>
                          <a:pt x="161620" y="193944"/>
                          <a:pt x="158197" y="187859"/>
                        </a:cubicBezTo>
                        <a:lnTo>
                          <a:pt x="279887" y="187859"/>
                        </a:lnTo>
                        <a:cubicBezTo>
                          <a:pt x="276655" y="193754"/>
                          <a:pt x="274563" y="200599"/>
                          <a:pt x="273423" y="207634"/>
                        </a:cubicBezTo>
                        <a:close/>
                        <a:moveTo>
                          <a:pt x="300232" y="17113"/>
                        </a:moveTo>
                        <a:lnTo>
                          <a:pt x="356894" y="17113"/>
                        </a:lnTo>
                        <a:lnTo>
                          <a:pt x="364500" y="22246"/>
                        </a:lnTo>
                        <a:lnTo>
                          <a:pt x="370775" y="33465"/>
                        </a:lnTo>
                        <a:lnTo>
                          <a:pt x="300042" y="33465"/>
                        </a:lnTo>
                        <a:cubicBezTo>
                          <a:pt x="300042" y="27761"/>
                          <a:pt x="300232" y="22246"/>
                          <a:pt x="300232" y="17113"/>
                        </a:cubicBezTo>
                        <a:close/>
                        <a:moveTo>
                          <a:pt x="299852" y="50197"/>
                        </a:moveTo>
                        <a:lnTo>
                          <a:pt x="380092" y="50197"/>
                        </a:lnTo>
                        <a:lnTo>
                          <a:pt x="411275" y="106859"/>
                        </a:lnTo>
                        <a:lnTo>
                          <a:pt x="411275" y="123021"/>
                        </a:lnTo>
                        <a:lnTo>
                          <a:pt x="392831" y="123021"/>
                        </a:lnTo>
                        <a:cubicBezTo>
                          <a:pt x="389979" y="123021"/>
                          <a:pt x="387507" y="120739"/>
                          <a:pt x="387507" y="120739"/>
                        </a:cubicBezTo>
                        <a:lnTo>
                          <a:pt x="371916" y="104577"/>
                        </a:lnTo>
                        <a:cubicBezTo>
                          <a:pt x="364880" y="97352"/>
                          <a:pt x="355373" y="97162"/>
                          <a:pt x="354423" y="97162"/>
                        </a:cubicBezTo>
                        <a:lnTo>
                          <a:pt x="299472" y="97162"/>
                        </a:lnTo>
                        <a:cubicBezTo>
                          <a:pt x="299662" y="81951"/>
                          <a:pt x="299662" y="65979"/>
                          <a:pt x="299852" y="50197"/>
                        </a:cubicBezTo>
                        <a:close/>
                        <a:moveTo>
                          <a:pt x="331415" y="257641"/>
                        </a:moveTo>
                        <a:cubicBezTo>
                          <a:pt x="308408" y="257641"/>
                          <a:pt x="289775" y="239007"/>
                          <a:pt x="289775" y="216000"/>
                        </a:cubicBezTo>
                        <a:cubicBezTo>
                          <a:pt x="289775" y="192993"/>
                          <a:pt x="308408" y="174359"/>
                          <a:pt x="331415" y="174359"/>
                        </a:cubicBezTo>
                        <a:cubicBezTo>
                          <a:pt x="354423" y="174359"/>
                          <a:pt x="373056" y="192993"/>
                          <a:pt x="373056" y="216000"/>
                        </a:cubicBezTo>
                        <a:cubicBezTo>
                          <a:pt x="373056" y="239007"/>
                          <a:pt x="354423" y="257641"/>
                          <a:pt x="331415" y="257641"/>
                        </a:cubicBezTo>
                        <a:close/>
                        <a:moveTo>
                          <a:pt x="385225" y="182725"/>
                        </a:moveTo>
                        <a:lnTo>
                          <a:pt x="385225" y="192803"/>
                        </a:lnTo>
                        <a:cubicBezTo>
                          <a:pt x="376289" y="172077"/>
                          <a:pt x="355563" y="157437"/>
                          <a:pt x="331415" y="157437"/>
                        </a:cubicBezTo>
                        <a:cubicBezTo>
                          <a:pt x="319437" y="157437"/>
                          <a:pt x="308408" y="161049"/>
                          <a:pt x="299282" y="167134"/>
                        </a:cubicBezTo>
                        <a:cubicBezTo>
                          <a:pt x="299282" y="157246"/>
                          <a:pt x="299282" y="137662"/>
                          <a:pt x="299472" y="114085"/>
                        </a:cubicBezTo>
                        <a:lnTo>
                          <a:pt x="354423" y="114085"/>
                        </a:lnTo>
                        <a:cubicBezTo>
                          <a:pt x="354423" y="114085"/>
                          <a:pt x="357845" y="114275"/>
                          <a:pt x="359937" y="116366"/>
                        </a:cubicBezTo>
                        <a:lnTo>
                          <a:pt x="375528" y="132528"/>
                        </a:lnTo>
                        <a:cubicBezTo>
                          <a:pt x="376289" y="133289"/>
                          <a:pt x="382944" y="139944"/>
                          <a:pt x="393021" y="139944"/>
                        </a:cubicBezTo>
                        <a:lnTo>
                          <a:pt x="411465" y="139944"/>
                        </a:lnTo>
                        <a:lnTo>
                          <a:pt x="411465" y="175500"/>
                        </a:lnTo>
                        <a:cubicBezTo>
                          <a:pt x="411465" y="175690"/>
                          <a:pt x="411465" y="175690"/>
                          <a:pt x="411465" y="175880"/>
                        </a:cubicBezTo>
                        <a:lnTo>
                          <a:pt x="392070" y="175880"/>
                        </a:lnTo>
                        <a:cubicBezTo>
                          <a:pt x="388268" y="175880"/>
                          <a:pt x="385225" y="178923"/>
                          <a:pt x="385225" y="182725"/>
                        </a:cubicBezTo>
                        <a:close/>
                        <a:moveTo>
                          <a:pt x="420592" y="211056"/>
                        </a:moveTo>
                        <a:lnTo>
                          <a:pt x="398725" y="211056"/>
                        </a:lnTo>
                        <a:lnTo>
                          <a:pt x="398725" y="189570"/>
                        </a:lnTo>
                        <a:lnTo>
                          <a:pt x="420592" y="189570"/>
                        </a:lnTo>
                        <a:lnTo>
                          <a:pt x="420592" y="211056"/>
                        </a:lnTo>
                        <a:close/>
                      </a:path>
                    </a:pathLst>
                  </a:custGeom>
                  <a:grpFill/>
                  <a:ln w="1878" cap="flat">
                    <a:noFill/>
                    <a:prstDash val="solid"/>
                    <a:miter/>
                  </a:ln>
                </p:spPr>
                <p:txBody>
                  <a:bodyPr rtlCol="0" anchor="ctr"/>
                  <a:lstStyle/>
                  <a:p>
                    <a:pPr defTabSz="530612"/>
                    <a:endParaRPr lang="en-GB" sz="2090" dirty="0">
                      <a:solidFill>
                        <a:srgbClr val="000000"/>
                      </a:solidFill>
                      <a:latin typeface="Calibri" panose="020F0502020204030204"/>
                    </a:endParaRPr>
                  </a:p>
                </p:txBody>
              </p:sp>
            </p:grpSp>
          </p:grpSp>
        </p:grpSp>
      </p:grpSp>
      <p:pic>
        <p:nvPicPr>
          <p:cNvPr id="4" name="Grafik 3">
            <a:extLst>
              <a:ext uri="{FF2B5EF4-FFF2-40B4-BE49-F238E27FC236}">
                <a16:creationId xmlns:a16="http://schemas.microsoft.com/office/drawing/2014/main" id="{356BBC91-6C28-E7C8-20EA-9323008BC953}"/>
              </a:ext>
            </a:extLst>
          </p:cNvPr>
          <p:cNvPicPr>
            <a:picLocks noChangeAspect="1"/>
          </p:cNvPicPr>
          <p:nvPr/>
        </p:nvPicPr>
        <p:blipFill>
          <a:blip r:embed="rId4"/>
          <a:stretch>
            <a:fillRect/>
          </a:stretch>
        </p:blipFill>
        <p:spPr>
          <a:xfrm flipH="1">
            <a:off x="3191187" y="3766946"/>
            <a:ext cx="709811" cy="683151"/>
          </a:xfrm>
          <a:prstGeom prst="rect">
            <a:avLst/>
          </a:prstGeom>
        </p:spPr>
      </p:pic>
      <p:sp>
        <p:nvSpPr>
          <p:cNvPr id="3" name="Textfeld 2">
            <a:extLst>
              <a:ext uri="{FF2B5EF4-FFF2-40B4-BE49-F238E27FC236}">
                <a16:creationId xmlns:a16="http://schemas.microsoft.com/office/drawing/2014/main" id="{8E08D658-DA73-790F-FA67-32893C1BCE93}"/>
              </a:ext>
            </a:extLst>
          </p:cNvPr>
          <p:cNvSpPr txBox="1"/>
          <p:nvPr/>
        </p:nvSpPr>
        <p:spPr>
          <a:xfrm>
            <a:off x="4411680" y="2738102"/>
            <a:ext cx="1842535" cy="735586"/>
          </a:xfrm>
          <a:prstGeom prst="rect">
            <a:avLst/>
          </a:prstGeom>
          <a:noFill/>
        </p:spPr>
        <p:txBody>
          <a:bodyPr wrap="square" rtlCol="0">
            <a:spAutoFit/>
          </a:bodyPr>
          <a:lstStyle/>
          <a:p>
            <a:pPr algn="ctr" defTabSz="530612"/>
            <a:r>
              <a:rPr lang="en-GB" sz="2090" b="1" dirty="0">
                <a:solidFill>
                  <a:srgbClr val="D7DC46"/>
                </a:solidFill>
                <a:latin typeface="Calibri" panose="020F0502020204030204"/>
              </a:rPr>
              <a:t>Efficient </a:t>
            </a:r>
            <a:br>
              <a:rPr lang="en-GB" sz="2090" b="1" dirty="0">
                <a:solidFill>
                  <a:srgbClr val="D7DC46"/>
                </a:solidFill>
                <a:latin typeface="Calibri" panose="020F0502020204030204"/>
              </a:rPr>
            </a:br>
            <a:r>
              <a:rPr lang="en-GB" sz="2090" b="1" dirty="0">
                <a:solidFill>
                  <a:srgbClr val="D7DC46"/>
                </a:solidFill>
                <a:latin typeface="Calibri" panose="020F0502020204030204"/>
              </a:rPr>
              <a:t>EPR Scheme</a:t>
            </a:r>
          </a:p>
        </p:txBody>
      </p:sp>
    </p:spTree>
    <p:extLst>
      <p:ext uri="{BB962C8B-B14F-4D97-AF65-F5344CB8AC3E}">
        <p14:creationId xmlns:p14="http://schemas.microsoft.com/office/powerpoint/2010/main" val="30787399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1830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0D996-2F94-532C-4528-ED52B1DB98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3084E59-0BA7-8ABF-13C3-CD53003C4089}"/>
              </a:ext>
            </a:extLst>
          </p:cNvPr>
          <p:cNvSpPr/>
          <p:nvPr/>
        </p:nvSpPr>
        <p:spPr>
          <a:xfrm>
            <a:off x="-7089" y="-6350"/>
            <a:ext cx="10610849" cy="5969000"/>
          </a:xfrm>
          <a:custGeom>
            <a:avLst/>
            <a:gdLst/>
            <a:ahLst/>
            <a:cxnLst/>
            <a:rect l="l" t="t" r="r" b="b"/>
            <a:pathLst>
              <a:path w="11522925" h="6481645">
                <a:moveTo>
                  <a:pt x="0" y="0"/>
                </a:moveTo>
                <a:lnTo>
                  <a:pt x="11522925" y="0"/>
                </a:lnTo>
                <a:lnTo>
                  <a:pt x="11522925" y="6481645"/>
                </a:lnTo>
                <a:lnTo>
                  <a:pt x="0" y="6481645"/>
                </a:lnTo>
                <a:lnTo>
                  <a:pt x="0" y="0"/>
                </a:lnTo>
                <a:close/>
              </a:path>
            </a:pathLst>
          </a:custGeom>
          <a:blipFill>
            <a:blip r:embed="rId2"/>
            <a:stretch>
              <a:fillRect t="-1" b="-1127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809BA24A-31D6-E6E3-E630-182E3BF48CCF}"/>
              </a:ext>
            </a:extLst>
          </p:cNvPr>
          <p:cNvSpPr/>
          <p:nvPr/>
        </p:nvSpPr>
        <p:spPr>
          <a:xfrm>
            <a:off x="0" y="4886767"/>
            <a:ext cx="10625026" cy="1082233"/>
          </a:xfrm>
          <a:custGeom>
            <a:avLst/>
            <a:gdLst/>
            <a:ahLst/>
            <a:cxnLst/>
            <a:rect l="l" t="t" r="r" b="b"/>
            <a:pathLst>
              <a:path w="11536207" h="1155223">
                <a:moveTo>
                  <a:pt x="0" y="0"/>
                </a:moveTo>
                <a:lnTo>
                  <a:pt x="11536207" y="0"/>
                </a:lnTo>
                <a:lnTo>
                  <a:pt x="11536207" y="1155223"/>
                </a:lnTo>
                <a:lnTo>
                  <a:pt x="0" y="1155223"/>
                </a:lnTo>
                <a:lnTo>
                  <a:pt x="0" y="0"/>
                </a:lnTo>
                <a:close/>
              </a:path>
            </a:pathLst>
          </a:custGeom>
          <a:blipFill>
            <a:blip>
              <a:extLst>
                <a:ext uri="{96DAC541-7B7A-43D3-8B79-37D633B846F1}">
                  <asvg:svgBlip xmlns:asvg="http://schemas.microsoft.com/office/drawing/2016/SVG/main" r:embed="rId3"/>
                </a:ext>
              </a:extLst>
            </a:blip>
            <a:stretch>
              <a:fillRect t="-89861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C276B0A7-0E57-5072-DE0E-31E132C4F6A2}"/>
              </a:ext>
            </a:extLst>
          </p:cNvPr>
          <p:cNvSpPr/>
          <p:nvPr/>
        </p:nvSpPr>
        <p:spPr>
          <a:xfrm>
            <a:off x="9972013" y="5047184"/>
            <a:ext cx="451199" cy="742713"/>
          </a:xfrm>
          <a:custGeom>
            <a:avLst/>
            <a:gdLst/>
            <a:ahLst/>
            <a:cxnLst/>
            <a:rect l="l" t="t" r="r" b="b"/>
            <a:pathLst>
              <a:path w="451198" h="742713">
                <a:moveTo>
                  <a:pt x="0" y="0"/>
                </a:moveTo>
                <a:lnTo>
                  <a:pt x="451197" y="0"/>
                </a:lnTo>
                <a:lnTo>
                  <a:pt x="451197" y="742713"/>
                </a:lnTo>
                <a:lnTo>
                  <a:pt x="0" y="7427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a:extLst>
              <a:ext uri="{FF2B5EF4-FFF2-40B4-BE49-F238E27FC236}">
                <a16:creationId xmlns:a16="http://schemas.microsoft.com/office/drawing/2014/main" id="{450E921E-4CEA-CC0A-1141-2C7A1C263E1E}"/>
              </a:ext>
            </a:extLst>
          </p:cNvPr>
          <p:cNvSpPr/>
          <p:nvPr/>
        </p:nvSpPr>
        <p:spPr>
          <a:xfrm>
            <a:off x="4284763" y="5067453"/>
            <a:ext cx="740593" cy="740593"/>
          </a:xfrm>
          <a:custGeom>
            <a:avLst/>
            <a:gdLst/>
            <a:ahLst/>
            <a:cxnLst/>
            <a:rect l="l" t="t" r="r" b="b"/>
            <a:pathLst>
              <a:path w="740593" h="740593">
                <a:moveTo>
                  <a:pt x="0" y="0"/>
                </a:moveTo>
                <a:lnTo>
                  <a:pt x="740593" y="0"/>
                </a:lnTo>
                <a:lnTo>
                  <a:pt x="740593" y="740593"/>
                </a:lnTo>
                <a:lnTo>
                  <a:pt x="0" y="740593"/>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E5564EE7-6E24-63DA-5100-C1A64E8F859C}"/>
              </a:ext>
            </a:extLst>
          </p:cNvPr>
          <p:cNvSpPr/>
          <p:nvPr/>
        </p:nvSpPr>
        <p:spPr>
          <a:xfrm>
            <a:off x="1670485" y="5058759"/>
            <a:ext cx="2600103" cy="757983"/>
          </a:xfrm>
          <a:custGeom>
            <a:avLst/>
            <a:gdLst/>
            <a:ahLst/>
            <a:cxnLst/>
            <a:rect l="l" t="t" r="r" b="b"/>
            <a:pathLst>
              <a:path w="2600103" h="757983">
                <a:moveTo>
                  <a:pt x="0" y="0"/>
                </a:moveTo>
                <a:lnTo>
                  <a:pt x="2600103" y="0"/>
                </a:lnTo>
                <a:lnTo>
                  <a:pt x="2600103" y="757983"/>
                </a:lnTo>
                <a:lnTo>
                  <a:pt x="0" y="757983"/>
                </a:lnTo>
                <a:lnTo>
                  <a:pt x="0" y="0"/>
                </a:lnTo>
                <a:close/>
              </a:path>
            </a:pathLst>
          </a:custGeom>
          <a:blipFill>
            <a:blip>
              <a:extLst>
                <a:ext uri="{96DAC541-7B7A-43D3-8B79-37D633B846F1}">
                  <asvg:svgBlip xmlns:asvg="http://schemas.microsoft.com/office/drawing/2016/SVG/main" r:embed="rId6"/>
                </a:ext>
              </a:extLst>
            </a:blip>
            <a:stretch>
              <a:fillRect l="-12947" t="-279" b="-6877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7A0AF5FF-13B0-9F8D-E8CD-67C08A4115DD}"/>
              </a:ext>
            </a:extLst>
          </p:cNvPr>
          <p:cNvSpPr/>
          <p:nvPr/>
        </p:nvSpPr>
        <p:spPr>
          <a:xfrm>
            <a:off x="109422" y="5018257"/>
            <a:ext cx="1373426" cy="760102"/>
          </a:xfrm>
          <a:custGeom>
            <a:avLst/>
            <a:gdLst/>
            <a:ahLst/>
            <a:cxnLst/>
            <a:rect l="l" t="t" r="r" b="b"/>
            <a:pathLst>
              <a:path w="1373426" h="760102">
                <a:moveTo>
                  <a:pt x="0" y="0"/>
                </a:moveTo>
                <a:lnTo>
                  <a:pt x="1373426" y="0"/>
                </a:lnTo>
                <a:lnTo>
                  <a:pt x="1373426" y="760102"/>
                </a:lnTo>
                <a:lnTo>
                  <a:pt x="0" y="760102"/>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C8C4485F-8F88-BE4B-A958-81E3EECC380E}"/>
              </a:ext>
            </a:extLst>
          </p:cNvPr>
          <p:cNvSpPr/>
          <p:nvPr/>
        </p:nvSpPr>
        <p:spPr>
          <a:xfrm>
            <a:off x="113404" y="327712"/>
            <a:ext cx="623522" cy="623782"/>
          </a:xfrm>
          <a:custGeom>
            <a:avLst/>
            <a:gdLst/>
            <a:ahLst/>
            <a:cxnLst/>
            <a:rect l="l" t="t" r="r" b="b"/>
            <a:pathLst>
              <a:path w="623522" h="623782">
                <a:moveTo>
                  <a:pt x="0" y="0"/>
                </a:moveTo>
                <a:lnTo>
                  <a:pt x="623523" y="0"/>
                </a:lnTo>
                <a:lnTo>
                  <a:pt x="623523" y="623782"/>
                </a:lnTo>
                <a:lnTo>
                  <a:pt x="0" y="623782"/>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250D9D09-BC7F-1E67-2D7F-80F20E9BB07B}"/>
              </a:ext>
            </a:extLst>
          </p:cNvPr>
          <p:cNvSpPr txBox="1"/>
          <p:nvPr/>
        </p:nvSpPr>
        <p:spPr>
          <a:xfrm>
            <a:off x="4619625" y="289435"/>
            <a:ext cx="5578688" cy="897682"/>
          </a:xfrm>
          <a:prstGeom prst="rect">
            <a:avLst/>
          </a:prstGeom>
        </p:spPr>
        <p:txBody>
          <a:bodyPr wrap="square" lIns="0" tIns="0" rIns="0" bIns="0" rtlCol="0" anchor="t">
            <a:spAutoFit/>
          </a:bodyPr>
          <a:lstStyle/>
          <a:p>
            <a:pPr marL="0" marR="0" lvl="0" indent="0" algn="r" defTabSz="914400" rtl="0" eaLnBrk="1" fontAlgn="auto" latinLnBrk="0" hangingPunct="1">
              <a:lnSpc>
                <a:spcPts val="3539"/>
              </a:lnSpc>
              <a:spcBef>
                <a:spcPts val="0"/>
              </a:spcBef>
              <a:spcAft>
                <a:spcPts val="0"/>
              </a:spcAft>
              <a:buClrTx/>
              <a:buSzTx/>
              <a:buFontTx/>
              <a:buNone/>
              <a:tabLst/>
              <a:defRPr/>
            </a:pPr>
            <a:r>
              <a:rPr kumimoji="0" lang="en-US" sz="2999" b="1" i="0" u="none" strike="noStrike" kern="1200" cap="none" spc="0" normalizeH="0" baseline="0" noProof="0" dirty="0">
                <a:ln>
                  <a:noFill/>
                </a:ln>
                <a:solidFill>
                  <a:srgbClr val="000000"/>
                </a:solidFill>
                <a:effectLst/>
                <a:uLnTx/>
                <a:uFillTx/>
                <a:latin typeface="Roboto Bold"/>
                <a:ea typeface="Roboto Bold"/>
                <a:cs typeface="Roboto Bold"/>
                <a:sym typeface="Roboto Bold"/>
              </a:rPr>
              <a:t>Towards a Close the Glass Loop Action Plan for Bulgaria</a:t>
            </a:r>
          </a:p>
        </p:txBody>
      </p:sp>
      <p:sp>
        <p:nvSpPr>
          <p:cNvPr id="32" name="TextBox 32">
            <a:extLst>
              <a:ext uri="{FF2B5EF4-FFF2-40B4-BE49-F238E27FC236}">
                <a16:creationId xmlns:a16="http://schemas.microsoft.com/office/drawing/2014/main" id="{D8DCF0C0-B61F-9B5A-24EA-4DB03AAD06C6}"/>
              </a:ext>
            </a:extLst>
          </p:cNvPr>
          <p:cNvSpPr txBox="1"/>
          <p:nvPr/>
        </p:nvSpPr>
        <p:spPr>
          <a:xfrm>
            <a:off x="7228996" y="5007584"/>
            <a:ext cx="2555380" cy="830356"/>
          </a:xfrm>
          <a:prstGeom prst="rect">
            <a:avLst/>
          </a:prstGeom>
        </p:spPr>
        <p:txBody>
          <a:bodyPr lIns="0" tIns="0" rIns="0" bIns="0" rtlCol="0" anchor="t">
            <a:spAutoFit/>
          </a:bodyPr>
          <a:lstStyle/>
          <a:p>
            <a:pPr marL="0" marR="0" lvl="0" indent="0" algn="r" defTabSz="914400" rtl="0" eaLnBrk="1" fontAlgn="auto" latinLnBrk="0" hangingPunct="1">
              <a:lnSpc>
                <a:spcPts val="2414"/>
              </a:lnSpc>
              <a:spcBef>
                <a:spcPts val="0"/>
              </a:spcBef>
              <a:spcAft>
                <a:spcPts val="0"/>
              </a:spcAft>
              <a:buClrTx/>
              <a:buSzTx/>
              <a:buFontTx/>
              <a:buNone/>
              <a:tabLst/>
              <a:defRPr/>
            </a:pPr>
            <a:r>
              <a:rPr kumimoji="0" lang="en-US" sz="2001" b="1" i="0" u="none" strike="noStrike" kern="1200" cap="none" spc="0" normalizeH="0" baseline="0" noProof="0" dirty="0">
                <a:ln>
                  <a:noFill/>
                </a:ln>
                <a:solidFill>
                  <a:srgbClr val="000000"/>
                </a:solidFill>
                <a:effectLst/>
                <a:uLnTx/>
                <a:uFillTx/>
                <a:latin typeface="Roboto Bold"/>
                <a:ea typeface="Roboto Bold"/>
                <a:cs typeface="Roboto Bold"/>
                <a:sym typeface="Roboto Bold"/>
              </a:rPr>
              <a:t>Balkan Palace Hotel,</a:t>
            </a:r>
          </a:p>
          <a:p>
            <a:pPr marL="0" marR="0" lvl="0" indent="0" algn="r" defTabSz="914400" rtl="0" eaLnBrk="1" fontAlgn="auto" latinLnBrk="0" hangingPunct="1">
              <a:lnSpc>
                <a:spcPts val="207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Roboto Bold"/>
                <a:ea typeface="Roboto Bold"/>
                <a:cs typeface="Roboto Bold"/>
                <a:sym typeface="Roboto Bold"/>
              </a:rPr>
              <a:t>5, Sveta Nedelya Square,</a:t>
            </a:r>
          </a:p>
          <a:p>
            <a:pPr marL="0" marR="0" lvl="0" indent="0" algn="r" defTabSz="914400" rtl="0" eaLnBrk="1" fontAlgn="auto" latinLnBrk="0" hangingPunct="1">
              <a:lnSpc>
                <a:spcPts val="207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boto"/>
                <a:ea typeface="Roboto"/>
                <a:cs typeface="Roboto"/>
                <a:sym typeface="Roboto"/>
              </a:rPr>
              <a:t>Sofia, Bulgaria</a:t>
            </a:r>
          </a:p>
        </p:txBody>
      </p:sp>
      <p:sp>
        <p:nvSpPr>
          <p:cNvPr id="33" name="TextBox 33">
            <a:extLst>
              <a:ext uri="{FF2B5EF4-FFF2-40B4-BE49-F238E27FC236}">
                <a16:creationId xmlns:a16="http://schemas.microsoft.com/office/drawing/2014/main" id="{FDF248E0-4D2E-0FA8-2D7C-642B43C81D31}"/>
              </a:ext>
            </a:extLst>
          </p:cNvPr>
          <p:cNvSpPr txBox="1"/>
          <p:nvPr/>
        </p:nvSpPr>
        <p:spPr>
          <a:xfrm>
            <a:off x="803823" y="327712"/>
            <a:ext cx="3696791" cy="666849"/>
          </a:xfrm>
          <a:prstGeom prst="rect">
            <a:avLst/>
          </a:prstGeom>
        </p:spPr>
        <p:txBody>
          <a:bodyPr lIns="0" tIns="0" rIns="0" bIns="0" rtlCol="0" anchor="t">
            <a:spAutoFit/>
          </a:bodyPr>
          <a:lstStyle/>
          <a:p>
            <a:pPr marL="0" marR="0" lvl="0" indent="0" algn="l" defTabSz="914400" rtl="0" eaLnBrk="1" fontAlgn="auto" latinLnBrk="0" hangingPunct="1">
              <a:lnSpc>
                <a:spcPts val="2631"/>
              </a:lnSpc>
              <a:spcBef>
                <a:spcPts val="0"/>
              </a:spcBef>
              <a:spcAft>
                <a:spcPts val="0"/>
              </a:spcAft>
              <a:buClrTx/>
              <a:buSzTx/>
              <a:buFontTx/>
              <a:buNone/>
              <a:tabLst/>
              <a:defRPr/>
            </a:pPr>
            <a:r>
              <a:rPr kumimoji="0" lang="en-US" sz="2288" b="1" i="0" u="none" strike="noStrike" kern="1200" cap="none" spc="0" normalizeH="0" baseline="0" noProof="0">
                <a:ln>
                  <a:noFill/>
                </a:ln>
                <a:solidFill>
                  <a:srgbClr val="000000"/>
                </a:solidFill>
                <a:effectLst/>
                <a:uLnTx/>
                <a:uFillTx/>
                <a:latin typeface="Roboto Bold"/>
                <a:ea typeface="Roboto Bold"/>
                <a:cs typeface="Roboto Bold"/>
                <a:sym typeface="Roboto Bold"/>
              </a:rPr>
              <a:t>16 SEPTEMBER 2026</a:t>
            </a:r>
          </a:p>
          <a:p>
            <a:pPr marL="0" marR="0" lvl="0" indent="0" algn="l" defTabSz="914400" rtl="0" eaLnBrk="1" fontAlgn="auto" latinLnBrk="0" hangingPunct="1">
              <a:lnSpc>
                <a:spcPts val="2631"/>
              </a:lnSpc>
              <a:spcBef>
                <a:spcPts val="0"/>
              </a:spcBef>
              <a:spcAft>
                <a:spcPts val="0"/>
              </a:spcAft>
              <a:buClrTx/>
              <a:buSzTx/>
              <a:buFontTx/>
              <a:buNone/>
              <a:tabLst/>
              <a:defRPr/>
            </a:pPr>
            <a:r>
              <a:rPr kumimoji="0" lang="en-US" sz="2288" b="1" i="0" u="none" strike="noStrike" kern="1200" cap="none" spc="0" normalizeH="0" baseline="0" noProof="0">
                <a:ln>
                  <a:noFill/>
                </a:ln>
                <a:solidFill>
                  <a:srgbClr val="000000"/>
                </a:solidFill>
                <a:effectLst/>
                <a:uLnTx/>
                <a:uFillTx/>
                <a:latin typeface="Roboto Bold"/>
                <a:ea typeface="Roboto Bold"/>
                <a:cs typeface="Roboto Bold"/>
                <a:sym typeface="Roboto Bold"/>
              </a:rPr>
              <a:t>9:00 AM &gt; 15:30 PM (EEST)</a:t>
            </a:r>
            <a:r>
              <a:rPr kumimoji="0" lang="en-US" sz="2288" b="0" i="0" u="none" strike="noStrike" kern="1200" cap="none" spc="0" normalizeH="0" baseline="0" noProof="0">
                <a:ln>
                  <a:noFill/>
                </a:ln>
                <a:solidFill>
                  <a:srgbClr val="000000"/>
                </a:solidFill>
                <a:effectLst/>
                <a:uLnTx/>
                <a:uFillTx/>
                <a:latin typeface="Roboto"/>
                <a:ea typeface="Roboto"/>
                <a:cs typeface="Roboto"/>
                <a:sym typeface="Roboto"/>
              </a:rPr>
              <a:t> </a:t>
            </a:r>
          </a:p>
        </p:txBody>
      </p:sp>
      <p:sp>
        <p:nvSpPr>
          <p:cNvPr id="9" name="TextBox 31">
            <a:extLst>
              <a:ext uri="{FF2B5EF4-FFF2-40B4-BE49-F238E27FC236}">
                <a16:creationId xmlns:a16="http://schemas.microsoft.com/office/drawing/2014/main" id="{9C33665F-7CB3-F505-A877-28E97E01447D}"/>
              </a:ext>
            </a:extLst>
          </p:cNvPr>
          <p:cNvSpPr txBox="1"/>
          <p:nvPr/>
        </p:nvSpPr>
        <p:spPr>
          <a:xfrm>
            <a:off x="2516080" y="2821936"/>
            <a:ext cx="5578688" cy="897682"/>
          </a:xfrm>
          <a:prstGeom prst="rect">
            <a:avLst/>
          </a:prstGeom>
        </p:spPr>
        <p:txBody>
          <a:bodyPr wrap="square" lIns="0" tIns="0" rIns="0" bIns="0" rtlCol="0" anchor="t">
            <a:spAutoFit/>
          </a:bodyPr>
          <a:lstStyle/>
          <a:p>
            <a:pPr marL="0" marR="0" lvl="0" indent="0" algn="ctr" defTabSz="914400" rtl="0" eaLnBrk="1" fontAlgn="auto" latinLnBrk="0" hangingPunct="1">
              <a:lnSpc>
                <a:spcPts val="3539"/>
              </a:lnSpc>
              <a:spcBef>
                <a:spcPts val="0"/>
              </a:spcBef>
              <a:spcAft>
                <a:spcPts val="0"/>
              </a:spcAft>
              <a:buClrTx/>
              <a:buSzTx/>
              <a:buFontTx/>
              <a:buNone/>
              <a:tabLst/>
              <a:defRPr/>
            </a:pPr>
            <a:r>
              <a:rPr lang="en-US" sz="2999" b="1" dirty="0">
                <a:solidFill>
                  <a:srgbClr val="000000"/>
                </a:solidFill>
                <a:latin typeface="Roboto Bold"/>
                <a:ea typeface="Roboto Bold"/>
                <a:cs typeface="Roboto Bold"/>
                <a:sym typeface="Roboto Bold"/>
              </a:rPr>
              <a:t>LUNCH</a:t>
            </a:r>
            <a:r>
              <a:rPr kumimoji="0" lang="en-US" sz="2999" b="1" i="0" u="none" strike="noStrike" kern="1200" cap="none" spc="0" normalizeH="0" baseline="0" noProof="0" dirty="0">
                <a:ln>
                  <a:noFill/>
                </a:ln>
                <a:solidFill>
                  <a:srgbClr val="000000"/>
                </a:solidFill>
                <a:effectLst/>
                <a:uLnTx/>
                <a:uFillTx/>
                <a:latin typeface="Roboto Bold"/>
                <a:ea typeface="Roboto Bold"/>
                <a:cs typeface="Roboto Bold"/>
                <a:sym typeface="Roboto Bold"/>
              </a:rPr>
              <a:t> BREAK</a:t>
            </a:r>
          </a:p>
          <a:p>
            <a:pPr marL="0" marR="0" lvl="0" indent="0" algn="ctr" defTabSz="914400" rtl="0" eaLnBrk="1" fontAlgn="auto" latinLnBrk="0" hangingPunct="1">
              <a:lnSpc>
                <a:spcPts val="3539"/>
              </a:lnSpc>
              <a:spcBef>
                <a:spcPts val="0"/>
              </a:spcBef>
              <a:spcAft>
                <a:spcPts val="0"/>
              </a:spcAft>
              <a:buClrTx/>
              <a:buSzTx/>
              <a:buFontTx/>
              <a:buNone/>
              <a:tabLst/>
              <a:defRPr/>
            </a:pPr>
            <a:r>
              <a:rPr kumimoji="0" lang="en-US" sz="2999" b="1" i="0" u="none" strike="noStrike" kern="1200" cap="none" spc="0" normalizeH="0" baseline="0" noProof="0" dirty="0">
                <a:ln>
                  <a:noFill/>
                </a:ln>
                <a:solidFill>
                  <a:srgbClr val="000000"/>
                </a:solidFill>
                <a:effectLst/>
                <a:uLnTx/>
                <a:uFillTx/>
                <a:latin typeface="Roboto Bold"/>
                <a:ea typeface="Roboto Bold"/>
                <a:cs typeface="Roboto Bold"/>
                <a:sym typeface="Roboto Bold"/>
              </a:rPr>
              <a:t>13:00 – 14:00</a:t>
            </a:r>
          </a:p>
        </p:txBody>
      </p:sp>
      <p:pic>
        <p:nvPicPr>
          <p:cNvPr id="6" name="Graphic 5" descr="Restaurant with solid fill">
            <a:extLst>
              <a:ext uri="{FF2B5EF4-FFF2-40B4-BE49-F238E27FC236}">
                <a16:creationId xmlns:a16="http://schemas.microsoft.com/office/drawing/2014/main" id="{B19C9AF0-3238-6638-3997-2AF219C8390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48224" y="1746582"/>
            <a:ext cx="914400" cy="914400"/>
          </a:xfrm>
          <a:prstGeom prst="rect">
            <a:avLst/>
          </a:prstGeom>
        </p:spPr>
      </p:pic>
    </p:spTree>
    <p:extLst>
      <p:ext uri="{BB962C8B-B14F-4D97-AF65-F5344CB8AC3E}">
        <p14:creationId xmlns:p14="http://schemas.microsoft.com/office/powerpoint/2010/main" val="20530884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8"/>
            <a:ext cx="10697115" cy="5968802"/>
          </a:xfrm>
          <a:custGeom>
            <a:avLst/>
            <a:gdLst/>
            <a:ahLst/>
            <a:cxnLst/>
            <a:rect l="l" t="t" r="r" b="b"/>
            <a:pathLst>
              <a:path w="18436680" h="10736392">
                <a:moveTo>
                  <a:pt x="0" y="0"/>
                </a:moveTo>
                <a:lnTo>
                  <a:pt x="18436680" y="0"/>
                </a:lnTo>
                <a:lnTo>
                  <a:pt x="18436680" y="10736392"/>
                </a:lnTo>
                <a:lnTo>
                  <a:pt x="0" y="10736392"/>
                </a:lnTo>
                <a:lnTo>
                  <a:pt x="0" y="0"/>
                </a:lnTo>
                <a:close/>
              </a:path>
            </a:pathLst>
          </a:custGeom>
          <a:blipFill>
            <a:blip r:embed="rId2"/>
            <a:stretch>
              <a:fillRect l="-1763" r="-1763"/>
            </a:stretch>
          </a:blipFill>
        </p:spPr>
        <p:txBody>
          <a:bodyPr/>
          <a:lstStyle/>
          <a:p>
            <a:pPr defTabSz="530535"/>
            <a:endParaRPr lang="en-BE" sz="1044">
              <a:solidFill>
                <a:prstClr val="black"/>
              </a:solidFill>
              <a:latin typeface="Calibri"/>
            </a:endParaRPr>
          </a:p>
        </p:txBody>
      </p:sp>
      <p:sp>
        <p:nvSpPr>
          <p:cNvPr id="4" name="Freeform 4"/>
          <p:cNvSpPr/>
          <p:nvPr/>
        </p:nvSpPr>
        <p:spPr>
          <a:xfrm>
            <a:off x="-12331" y="4962854"/>
            <a:ext cx="10709446" cy="1072432"/>
          </a:xfrm>
          <a:custGeom>
            <a:avLst/>
            <a:gdLst/>
            <a:ahLst/>
            <a:cxnLst/>
            <a:rect l="l" t="t" r="r" b="b"/>
            <a:pathLst>
              <a:path w="18457932" h="1848357">
                <a:moveTo>
                  <a:pt x="0" y="0"/>
                </a:moveTo>
                <a:lnTo>
                  <a:pt x="18457932" y="0"/>
                </a:lnTo>
                <a:lnTo>
                  <a:pt x="18457932" y="1848357"/>
                </a:lnTo>
                <a:lnTo>
                  <a:pt x="0" y="1848357"/>
                </a:lnTo>
                <a:lnTo>
                  <a:pt x="0" y="0"/>
                </a:lnTo>
                <a:close/>
              </a:path>
            </a:pathLst>
          </a:custGeom>
          <a:blipFill>
            <a:blip>
              <a:extLst>
                <a:ext uri="{96DAC541-7B7A-43D3-8B79-37D633B846F1}">
                  <asvg:svgBlip xmlns:asvg="http://schemas.microsoft.com/office/drawing/2016/SVG/main" r:embed="rId3"/>
                </a:ext>
              </a:extLst>
            </a:blip>
            <a:stretch>
              <a:fillRect t="-898613"/>
            </a:stretch>
          </a:blipFill>
        </p:spPr>
        <p:txBody>
          <a:bodyPr/>
          <a:lstStyle/>
          <a:p>
            <a:pPr defTabSz="530535"/>
            <a:endParaRPr lang="en-BE" sz="1044" dirty="0">
              <a:solidFill>
                <a:prstClr val="black"/>
              </a:solidFill>
              <a:latin typeface="Calibri"/>
            </a:endParaRPr>
          </a:p>
        </p:txBody>
      </p:sp>
      <p:sp>
        <p:nvSpPr>
          <p:cNvPr id="5" name="Freeform 5"/>
          <p:cNvSpPr/>
          <p:nvPr/>
        </p:nvSpPr>
        <p:spPr>
          <a:xfrm>
            <a:off x="9572625" y="5092637"/>
            <a:ext cx="418862" cy="689485"/>
          </a:xfrm>
          <a:custGeom>
            <a:avLst/>
            <a:gdLst/>
            <a:ahLst/>
            <a:cxnLst/>
            <a:rect l="l" t="t" r="r" b="b"/>
            <a:pathLst>
              <a:path w="721917" h="1188340">
                <a:moveTo>
                  <a:pt x="0" y="0"/>
                </a:moveTo>
                <a:lnTo>
                  <a:pt x="721917" y="0"/>
                </a:lnTo>
                <a:lnTo>
                  <a:pt x="721917" y="1188340"/>
                </a:lnTo>
                <a:lnTo>
                  <a:pt x="0" y="118834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530535"/>
            <a:endParaRPr lang="en-BE" sz="1044">
              <a:solidFill>
                <a:prstClr val="black"/>
              </a:solidFill>
              <a:latin typeface="Calibri"/>
            </a:endParaRPr>
          </a:p>
        </p:txBody>
      </p:sp>
      <p:sp>
        <p:nvSpPr>
          <p:cNvPr id="6" name="Freeform 6"/>
          <p:cNvSpPr/>
          <p:nvPr/>
        </p:nvSpPr>
        <p:spPr>
          <a:xfrm>
            <a:off x="470411" y="2115949"/>
            <a:ext cx="1713612" cy="1717209"/>
          </a:xfrm>
          <a:custGeom>
            <a:avLst/>
            <a:gdLst/>
            <a:ahLst/>
            <a:cxnLst/>
            <a:rect l="l" t="t" r="r" b="b"/>
            <a:pathLst>
              <a:path w="2953443" h="2959642">
                <a:moveTo>
                  <a:pt x="0" y="0"/>
                </a:moveTo>
                <a:lnTo>
                  <a:pt x="2953442" y="0"/>
                </a:lnTo>
                <a:lnTo>
                  <a:pt x="2953442" y="2959641"/>
                </a:lnTo>
                <a:lnTo>
                  <a:pt x="0" y="2959641"/>
                </a:lnTo>
                <a:lnTo>
                  <a:pt x="0" y="0"/>
                </a:lnTo>
                <a:close/>
              </a:path>
            </a:pathLst>
          </a:custGeom>
          <a:blipFill>
            <a:blip r:embed="rId5"/>
            <a:stretch>
              <a:fillRect l="-3568" t="-628" r="-8395" b="-11100"/>
            </a:stretch>
          </a:blipFill>
        </p:spPr>
        <p:txBody>
          <a:bodyPr/>
          <a:lstStyle/>
          <a:p>
            <a:pPr defTabSz="530535"/>
            <a:endParaRPr lang="en-BE" sz="1044">
              <a:solidFill>
                <a:prstClr val="black"/>
              </a:solidFill>
              <a:latin typeface="Calibri"/>
            </a:endParaRPr>
          </a:p>
        </p:txBody>
      </p:sp>
      <p:grpSp>
        <p:nvGrpSpPr>
          <p:cNvPr id="7" name="Group 7"/>
          <p:cNvGrpSpPr/>
          <p:nvPr/>
        </p:nvGrpSpPr>
        <p:grpSpPr>
          <a:xfrm>
            <a:off x="554321" y="2201657"/>
            <a:ext cx="1545792" cy="1545792"/>
            <a:chOff x="0" y="0"/>
            <a:chExt cx="812800" cy="812800"/>
          </a:xfrm>
        </p:grpSpPr>
        <p:sp>
          <p:nvSpPr>
            <p:cNvPr id="8" name="Freeform 8"/>
            <p:cNvSpPr/>
            <p:nvPr/>
          </p:nvSpPr>
          <p:spPr>
            <a:xfrm>
              <a:off x="0" y="0"/>
              <a:ext cx="812800" cy="812800"/>
            </a:xfrm>
            <a:custGeom>
              <a:avLst/>
              <a:gdLst/>
              <a:ahLst/>
              <a:cxnLst/>
              <a:rect l="l" t="t" r="r" b="b"/>
              <a:pathLst>
                <a:path w="812800" h="812800">
                  <a:moveTo>
                    <a:pt x="27897" y="0"/>
                  </a:moveTo>
                  <a:lnTo>
                    <a:pt x="784903" y="0"/>
                  </a:lnTo>
                  <a:cubicBezTo>
                    <a:pt x="800310" y="0"/>
                    <a:pt x="812800" y="12490"/>
                    <a:pt x="812800" y="27897"/>
                  </a:cubicBezTo>
                  <a:lnTo>
                    <a:pt x="812800" y="784903"/>
                  </a:lnTo>
                  <a:cubicBezTo>
                    <a:pt x="812800" y="800310"/>
                    <a:pt x="800310" y="812800"/>
                    <a:pt x="784903" y="812800"/>
                  </a:cubicBezTo>
                  <a:lnTo>
                    <a:pt x="27897" y="812800"/>
                  </a:lnTo>
                  <a:cubicBezTo>
                    <a:pt x="12490" y="812800"/>
                    <a:pt x="0" y="800310"/>
                    <a:pt x="0" y="784903"/>
                  </a:cubicBezTo>
                  <a:lnTo>
                    <a:pt x="0" y="27897"/>
                  </a:lnTo>
                  <a:cubicBezTo>
                    <a:pt x="0" y="12490"/>
                    <a:pt x="12490" y="0"/>
                    <a:pt x="27897" y="0"/>
                  </a:cubicBezTo>
                  <a:close/>
                </a:path>
              </a:pathLst>
            </a:custGeom>
            <a:blipFill>
              <a:blip r:embed="rId6"/>
              <a:stretch>
                <a:fillRect l="-54237" r="-23277"/>
              </a:stretch>
            </a:blipFill>
          </p:spPr>
          <p:txBody>
            <a:bodyPr/>
            <a:lstStyle/>
            <a:p>
              <a:pPr defTabSz="530535"/>
              <a:endParaRPr lang="en-BE" sz="1044">
                <a:solidFill>
                  <a:prstClr val="black"/>
                </a:solidFill>
                <a:latin typeface="Calibri"/>
              </a:endParaRPr>
            </a:p>
          </p:txBody>
        </p:sp>
      </p:grpSp>
      <p:sp>
        <p:nvSpPr>
          <p:cNvPr id="9" name="Freeform 9"/>
          <p:cNvSpPr/>
          <p:nvPr/>
        </p:nvSpPr>
        <p:spPr>
          <a:xfrm>
            <a:off x="2470128" y="2101763"/>
            <a:ext cx="7652135" cy="1177302"/>
          </a:xfrm>
          <a:custGeom>
            <a:avLst/>
            <a:gdLst/>
            <a:ahLst/>
            <a:cxnLst/>
            <a:rect l="l" t="t" r="r" b="b"/>
            <a:pathLst>
              <a:path w="13188599" h="2029102">
                <a:moveTo>
                  <a:pt x="0" y="0"/>
                </a:moveTo>
                <a:lnTo>
                  <a:pt x="13188599" y="0"/>
                </a:lnTo>
                <a:lnTo>
                  <a:pt x="13188599" y="2029101"/>
                </a:lnTo>
                <a:lnTo>
                  <a:pt x="0" y="2029101"/>
                </a:lnTo>
                <a:lnTo>
                  <a:pt x="0" y="0"/>
                </a:lnTo>
                <a:close/>
              </a:path>
            </a:pathLst>
          </a:custGeom>
          <a:blipFill>
            <a:blip r:embed="rId7"/>
            <a:stretch>
              <a:fillRect l="-3291" t="-231289" b="-340077"/>
            </a:stretch>
          </a:blipFill>
        </p:spPr>
        <p:txBody>
          <a:bodyPr/>
          <a:lstStyle/>
          <a:p>
            <a:pPr defTabSz="530535"/>
            <a:endParaRPr lang="en-BE" sz="1044">
              <a:solidFill>
                <a:prstClr val="black"/>
              </a:solidFill>
              <a:latin typeface="Calibri"/>
            </a:endParaRPr>
          </a:p>
        </p:txBody>
      </p:sp>
      <p:sp>
        <p:nvSpPr>
          <p:cNvPr id="10" name="Freeform 10"/>
          <p:cNvSpPr/>
          <p:nvPr/>
        </p:nvSpPr>
        <p:spPr>
          <a:xfrm>
            <a:off x="4287148" y="5088255"/>
            <a:ext cx="687517" cy="687517"/>
          </a:xfrm>
          <a:custGeom>
            <a:avLst/>
            <a:gdLst/>
            <a:ahLst/>
            <a:cxnLst/>
            <a:rect l="l" t="t" r="r" b="b"/>
            <a:pathLst>
              <a:path w="1184949" h="1184949">
                <a:moveTo>
                  <a:pt x="0" y="0"/>
                </a:moveTo>
                <a:lnTo>
                  <a:pt x="1184949" y="0"/>
                </a:lnTo>
                <a:lnTo>
                  <a:pt x="1184949" y="1184949"/>
                </a:lnTo>
                <a:lnTo>
                  <a:pt x="0" y="1184949"/>
                </a:lnTo>
                <a:lnTo>
                  <a:pt x="0" y="0"/>
                </a:lnTo>
                <a:close/>
              </a:path>
            </a:pathLst>
          </a:custGeom>
          <a:blipFill>
            <a:blip r:embed="rId8"/>
            <a:stretch>
              <a:fillRect/>
            </a:stretch>
          </a:blipFill>
        </p:spPr>
        <p:txBody>
          <a:bodyPr/>
          <a:lstStyle/>
          <a:p>
            <a:pPr defTabSz="530535"/>
            <a:endParaRPr lang="en-BE" sz="1044">
              <a:solidFill>
                <a:prstClr val="black"/>
              </a:solidFill>
              <a:latin typeface="Calibri"/>
            </a:endParaRPr>
          </a:p>
        </p:txBody>
      </p:sp>
      <p:sp>
        <p:nvSpPr>
          <p:cNvPr id="11" name="Freeform 11"/>
          <p:cNvSpPr/>
          <p:nvPr/>
        </p:nvSpPr>
        <p:spPr>
          <a:xfrm>
            <a:off x="1845180" y="5072112"/>
            <a:ext cx="2413762" cy="703660"/>
          </a:xfrm>
          <a:custGeom>
            <a:avLst/>
            <a:gdLst/>
            <a:ahLst/>
            <a:cxnLst/>
            <a:rect l="l" t="t" r="r" b="b"/>
            <a:pathLst>
              <a:path w="4160165" h="1212772">
                <a:moveTo>
                  <a:pt x="0" y="0"/>
                </a:moveTo>
                <a:lnTo>
                  <a:pt x="4160165" y="0"/>
                </a:lnTo>
                <a:lnTo>
                  <a:pt x="4160165" y="1212773"/>
                </a:lnTo>
                <a:lnTo>
                  <a:pt x="0" y="1212773"/>
                </a:lnTo>
                <a:lnTo>
                  <a:pt x="0" y="0"/>
                </a:lnTo>
                <a:close/>
              </a:path>
            </a:pathLst>
          </a:custGeom>
          <a:blipFill>
            <a:blip>
              <a:extLst>
                <a:ext uri="{96DAC541-7B7A-43D3-8B79-37D633B846F1}">
                  <asvg:svgBlip xmlns:asvg="http://schemas.microsoft.com/office/drawing/2016/SVG/main" r:embed="rId9"/>
                </a:ext>
              </a:extLst>
            </a:blip>
            <a:stretch>
              <a:fillRect l="-12947" t="-279" b="-68779"/>
            </a:stretch>
          </a:blipFill>
        </p:spPr>
        <p:txBody>
          <a:bodyPr/>
          <a:lstStyle/>
          <a:p>
            <a:pPr defTabSz="530535"/>
            <a:endParaRPr lang="en-BE" sz="1044">
              <a:solidFill>
                <a:prstClr val="black"/>
              </a:solidFill>
              <a:latin typeface="Calibri"/>
            </a:endParaRPr>
          </a:p>
        </p:txBody>
      </p:sp>
      <p:sp>
        <p:nvSpPr>
          <p:cNvPr id="12" name="Freeform 12"/>
          <p:cNvSpPr/>
          <p:nvPr/>
        </p:nvSpPr>
        <p:spPr>
          <a:xfrm>
            <a:off x="334639" y="5082372"/>
            <a:ext cx="1274997" cy="705628"/>
          </a:xfrm>
          <a:custGeom>
            <a:avLst/>
            <a:gdLst/>
            <a:ahLst/>
            <a:cxnLst/>
            <a:rect l="l" t="t" r="r" b="b"/>
            <a:pathLst>
              <a:path w="2197482" h="1216164">
                <a:moveTo>
                  <a:pt x="0" y="0"/>
                </a:moveTo>
                <a:lnTo>
                  <a:pt x="2197482" y="0"/>
                </a:lnTo>
                <a:lnTo>
                  <a:pt x="2197482" y="1216164"/>
                </a:lnTo>
                <a:lnTo>
                  <a:pt x="0" y="1216164"/>
                </a:lnTo>
                <a:lnTo>
                  <a:pt x="0" y="0"/>
                </a:lnTo>
                <a:close/>
              </a:path>
            </a:pathLst>
          </a:custGeom>
          <a:blipFill>
            <a:blip r:embed="rId10"/>
            <a:stretch>
              <a:fillRect/>
            </a:stretch>
          </a:blipFill>
        </p:spPr>
        <p:txBody>
          <a:bodyPr/>
          <a:lstStyle/>
          <a:p>
            <a:pPr defTabSz="530535"/>
            <a:endParaRPr lang="en-BE" sz="1044">
              <a:solidFill>
                <a:prstClr val="black"/>
              </a:solidFill>
              <a:latin typeface="Calibri"/>
            </a:endParaRPr>
          </a:p>
        </p:txBody>
      </p:sp>
      <p:sp>
        <p:nvSpPr>
          <p:cNvPr id="13" name="Freeform 13"/>
          <p:cNvSpPr/>
          <p:nvPr/>
        </p:nvSpPr>
        <p:spPr>
          <a:xfrm>
            <a:off x="334639" y="516637"/>
            <a:ext cx="578837" cy="579078"/>
          </a:xfrm>
          <a:custGeom>
            <a:avLst/>
            <a:gdLst/>
            <a:ahLst/>
            <a:cxnLst/>
            <a:rect l="l" t="t" r="r" b="b"/>
            <a:pathLst>
              <a:path w="997636" h="998052">
                <a:moveTo>
                  <a:pt x="0" y="0"/>
                </a:moveTo>
                <a:lnTo>
                  <a:pt x="997636" y="0"/>
                </a:lnTo>
                <a:lnTo>
                  <a:pt x="997636" y="998052"/>
                </a:lnTo>
                <a:lnTo>
                  <a:pt x="0" y="998052"/>
                </a:lnTo>
                <a:lnTo>
                  <a:pt x="0" y="0"/>
                </a:lnTo>
                <a:close/>
              </a:path>
            </a:pathLst>
          </a:custGeom>
          <a:blipFill>
            <a:blip r:embed="rId11"/>
            <a:stretch>
              <a:fillRect/>
            </a:stretch>
          </a:blipFill>
        </p:spPr>
        <p:txBody>
          <a:bodyPr/>
          <a:lstStyle/>
          <a:p>
            <a:pPr defTabSz="530535"/>
            <a:endParaRPr lang="en-BE" sz="1044">
              <a:solidFill>
                <a:prstClr val="black"/>
              </a:solidFill>
              <a:latin typeface="Calibri"/>
            </a:endParaRPr>
          </a:p>
        </p:txBody>
      </p:sp>
      <p:sp>
        <p:nvSpPr>
          <p:cNvPr id="14" name="Freeform 14"/>
          <p:cNvSpPr/>
          <p:nvPr/>
        </p:nvSpPr>
        <p:spPr>
          <a:xfrm>
            <a:off x="6786544" y="2492638"/>
            <a:ext cx="656115" cy="656115"/>
          </a:xfrm>
          <a:custGeom>
            <a:avLst/>
            <a:gdLst/>
            <a:ahLst/>
            <a:cxnLst/>
            <a:rect l="l" t="t" r="r" b="b"/>
            <a:pathLst>
              <a:path w="1130826" h="1130826">
                <a:moveTo>
                  <a:pt x="0" y="0"/>
                </a:moveTo>
                <a:lnTo>
                  <a:pt x="1130826" y="0"/>
                </a:lnTo>
                <a:lnTo>
                  <a:pt x="1130826" y="1130826"/>
                </a:lnTo>
                <a:lnTo>
                  <a:pt x="0" y="11308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530535"/>
            <a:endParaRPr lang="en-BE" sz="1044">
              <a:solidFill>
                <a:prstClr val="black"/>
              </a:solidFill>
              <a:latin typeface="Calibri"/>
            </a:endParaRPr>
          </a:p>
        </p:txBody>
      </p:sp>
      <p:sp>
        <p:nvSpPr>
          <p:cNvPr id="15" name="Freeform 15"/>
          <p:cNvSpPr/>
          <p:nvPr/>
        </p:nvSpPr>
        <p:spPr>
          <a:xfrm>
            <a:off x="4776471" y="2457105"/>
            <a:ext cx="690063" cy="707757"/>
          </a:xfrm>
          <a:custGeom>
            <a:avLst/>
            <a:gdLst/>
            <a:ahLst/>
            <a:cxnLst/>
            <a:rect l="l" t="t" r="r" b="b"/>
            <a:pathLst>
              <a:path w="1189336" h="1219832">
                <a:moveTo>
                  <a:pt x="0" y="0"/>
                </a:moveTo>
                <a:lnTo>
                  <a:pt x="1189336" y="0"/>
                </a:lnTo>
                <a:lnTo>
                  <a:pt x="1189336" y="1219832"/>
                </a:lnTo>
                <a:lnTo>
                  <a:pt x="0" y="1219832"/>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530535"/>
            <a:endParaRPr lang="en-BE" sz="1044">
              <a:solidFill>
                <a:prstClr val="black"/>
              </a:solidFill>
              <a:latin typeface="Calibri"/>
            </a:endParaRPr>
          </a:p>
        </p:txBody>
      </p:sp>
      <p:sp>
        <p:nvSpPr>
          <p:cNvPr id="16" name="Freeform 16"/>
          <p:cNvSpPr/>
          <p:nvPr/>
        </p:nvSpPr>
        <p:spPr>
          <a:xfrm>
            <a:off x="3052061" y="2515010"/>
            <a:ext cx="603858" cy="678492"/>
          </a:xfrm>
          <a:custGeom>
            <a:avLst/>
            <a:gdLst/>
            <a:ahLst/>
            <a:cxnLst/>
            <a:rect l="l" t="t" r="r" b="b"/>
            <a:pathLst>
              <a:path w="1040760" h="1169393">
                <a:moveTo>
                  <a:pt x="0" y="0"/>
                </a:moveTo>
                <a:lnTo>
                  <a:pt x="1040760" y="0"/>
                </a:lnTo>
                <a:lnTo>
                  <a:pt x="1040760" y="1169393"/>
                </a:lnTo>
                <a:lnTo>
                  <a:pt x="0" y="1169393"/>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pPr defTabSz="530535"/>
            <a:endParaRPr lang="en-BE" sz="1044">
              <a:solidFill>
                <a:prstClr val="black"/>
              </a:solidFill>
              <a:latin typeface="Calibri"/>
            </a:endParaRPr>
          </a:p>
        </p:txBody>
      </p:sp>
      <p:sp>
        <p:nvSpPr>
          <p:cNvPr id="17" name="Freeform 17"/>
          <p:cNvSpPr/>
          <p:nvPr/>
        </p:nvSpPr>
        <p:spPr>
          <a:xfrm>
            <a:off x="8831616" y="2466483"/>
            <a:ext cx="741809" cy="708427"/>
          </a:xfrm>
          <a:custGeom>
            <a:avLst/>
            <a:gdLst/>
            <a:ahLst/>
            <a:cxnLst/>
            <a:rect l="l" t="t" r="r" b="b"/>
            <a:pathLst>
              <a:path w="1278521" h="1220988">
                <a:moveTo>
                  <a:pt x="0" y="0"/>
                </a:moveTo>
                <a:lnTo>
                  <a:pt x="1278521" y="0"/>
                </a:lnTo>
                <a:lnTo>
                  <a:pt x="1278521" y="1220987"/>
                </a:lnTo>
                <a:lnTo>
                  <a:pt x="0" y="122098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defTabSz="530535"/>
            <a:endParaRPr lang="en-BE" sz="1044">
              <a:solidFill>
                <a:prstClr val="black"/>
              </a:solidFill>
              <a:latin typeface="Calibri"/>
            </a:endParaRPr>
          </a:p>
        </p:txBody>
      </p:sp>
      <p:sp>
        <p:nvSpPr>
          <p:cNvPr id="18" name="TextBox 18"/>
          <p:cNvSpPr txBox="1"/>
          <p:nvPr/>
        </p:nvSpPr>
        <p:spPr>
          <a:xfrm>
            <a:off x="723309" y="1558422"/>
            <a:ext cx="9164232" cy="220766"/>
          </a:xfrm>
          <a:prstGeom prst="rect">
            <a:avLst/>
          </a:prstGeom>
        </p:spPr>
        <p:txBody>
          <a:bodyPr lIns="0" tIns="0" rIns="0" bIns="0" rtlCol="0" anchor="t">
            <a:spAutoFit/>
          </a:bodyPr>
          <a:lstStyle/>
          <a:p>
            <a:pPr algn="ctr" defTabSz="530535">
              <a:lnSpc>
                <a:spcPts val="1752"/>
              </a:lnSpc>
            </a:pPr>
            <a:r>
              <a:rPr lang="en-US" sz="1485" b="1" i="1">
                <a:solidFill>
                  <a:srgbClr val="000000"/>
                </a:solidFill>
                <a:latin typeface="Roboto Bold Italics"/>
                <a:ea typeface="Roboto Bold Italics"/>
                <a:cs typeface="Roboto Bold Italics"/>
                <a:sym typeface="Roboto Bold Italics"/>
              </a:rPr>
              <a:t>Increasing and Improving Glass Collection and Recycling in Bulgaria – </a:t>
            </a:r>
            <a:r>
              <a:rPr lang="en-US" sz="1485" b="1" i="1">
                <a:solidFill>
                  <a:srgbClr val="29452A"/>
                </a:solidFill>
                <a:latin typeface="Roboto Bold Italics"/>
                <a:ea typeface="Roboto Bold Italics"/>
                <a:cs typeface="Roboto Bold Italics"/>
                <a:sym typeface="Roboto Bold Italics"/>
              </a:rPr>
              <a:t>A Close the Glass Loop Action Plan</a:t>
            </a:r>
          </a:p>
        </p:txBody>
      </p:sp>
      <p:sp>
        <p:nvSpPr>
          <p:cNvPr id="20" name="TextBox 20"/>
          <p:cNvSpPr txBox="1"/>
          <p:nvPr/>
        </p:nvSpPr>
        <p:spPr>
          <a:xfrm>
            <a:off x="202571" y="3950380"/>
            <a:ext cx="2249291" cy="461665"/>
          </a:xfrm>
          <a:prstGeom prst="rect">
            <a:avLst/>
          </a:prstGeom>
        </p:spPr>
        <p:txBody>
          <a:bodyPr lIns="0" tIns="0" rIns="0" bIns="0" rtlCol="0" anchor="t">
            <a:spAutoFit/>
          </a:bodyPr>
          <a:lstStyle/>
          <a:p>
            <a:pPr algn="ctr" defTabSz="530535">
              <a:lnSpc>
                <a:spcPts val="1818"/>
              </a:lnSpc>
            </a:pPr>
            <a:r>
              <a:rPr lang="en-US" sz="1540" b="1">
                <a:solidFill>
                  <a:srgbClr val="000000"/>
                </a:solidFill>
                <a:latin typeface="Roboto Bold"/>
                <a:ea typeface="Roboto Bold"/>
                <a:cs typeface="Roboto Bold"/>
                <a:sym typeface="Roboto Bold"/>
              </a:rPr>
              <a:t>What is Close the Glass Loop Platform</a:t>
            </a:r>
          </a:p>
        </p:txBody>
      </p:sp>
      <p:sp>
        <p:nvSpPr>
          <p:cNvPr id="21" name="TextBox 21"/>
          <p:cNvSpPr txBox="1"/>
          <p:nvPr/>
        </p:nvSpPr>
        <p:spPr>
          <a:xfrm>
            <a:off x="6156927" y="3430560"/>
            <a:ext cx="2002060" cy="1210909"/>
          </a:xfrm>
          <a:prstGeom prst="rect">
            <a:avLst/>
          </a:prstGeom>
        </p:spPr>
        <p:txBody>
          <a:bodyPr lIns="0" tIns="0" rIns="0" bIns="0" rtlCol="0" anchor="t">
            <a:spAutoFit/>
          </a:bodyPr>
          <a:lstStyle/>
          <a:p>
            <a:pPr algn="ctr" defTabSz="530535">
              <a:lnSpc>
                <a:spcPts val="1818"/>
              </a:lnSpc>
            </a:pPr>
            <a:r>
              <a:rPr lang="en-US" sz="1540" b="1" dirty="0">
                <a:solidFill>
                  <a:srgbClr val="000000"/>
                </a:solidFill>
                <a:latin typeface="Roboto Bold"/>
                <a:ea typeface="Roboto Bold"/>
                <a:cs typeface="Roboto Bold"/>
                <a:sym typeface="Roboto Bold"/>
              </a:rPr>
              <a:t>Glass Packaging Manufacturers</a:t>
            </a:r>
          </a:p>
          <a:p>
            <a:pPr algn="ctr" defTabSz="530535">
              <a:lnSpc>
                <a:spcPts val="1380"/>
              </a:lnSpc>
            </a:pPr>
            <a:endParaRPr lang="en-US" sz="1540" b="1" dirty="0">
              <a:solidFill>
                <a:srgbClr val="000000"/>
              </a:solidFill>
              <a:latin typeface="Roboto Bold"/>
              <a:ea typeface="Roboto Bold"/>
              <a:cs typeface="Roboto Bold"/>
              <a:sym typeface="Roboto Bold"/>
            </a:endParaRPr>
          </a:p>
          <a:p>
            <a:pPr algn="ctr" defTabSz="530535">
              <a:lnSpc>
                <a:spcPts val="1424"/>
              </a:lnSpc>
            </a:pPr>
            <a:r>
              <a:rPr lang="en-US" sz="1206" b="1" dirty="0">
                <a:solidFill>
                  <a:srgbClr val="000000"/>
                </a:solidFill>
                <a:latin typeface="Roboto Bold"/>
                <a:ea typeface="Roboto Bold"/>
                <a:cs typeface="Roboto Bold"/>
                <a:sym typeface="Roboto Bold"/>
              </a:rPr>
              <a:t>Marco Marques</a:t>
            </a:r>
          </a:p>
          <a:p>
            <a:pPr algn="ctr" defTabSz="530535">
              <a:lnSpc>
                <a:spcPts val="1380"/>
              </a:lnSpc>
            </a:pPr>
            <a:r>
              <a:rPr lang="en-US" sz="1169" b="1" dirty="0">
                <a:solidFill>
                  <a:srgbClr val="000000"/>
                </a:solidFill>
                <a:latin typeface="Roboto Bold"/>
                <a:ea typeface="Roboto Bold"/>
                <a:cs typeface="Roboto Bold"/>
                <a:sym typeface="Roboto Bold"/>
              </a:rPr>
              <a:t>BA Glass</a:t>
            </a:r>
          </a:p>
          <a:p>
            <a:pPr algn="ctr" defTabSz="530535">
              <a:lnSpc>
                <a:spcPts val="1818"/>
              </a:lnSpc>
            </a:pPr>
            <a:endParaRPr lang="en-US" sz="1169" b="1" dirty="0">
              <a:solidFill>
                <a:srgbClr val="000000"/>
              </a:solidFill>
              <a:latin typeface="Roboto Bold"/>
              <a:ea typeface="Roboto Bold"/>
              <a:cs typeface="Roboto Bold"/>
              <a:sym typeface="Roboto Bold"/>
            </a:endParaRPr>
          </a:p>
        </p:txBody>
      </p:sp>
      <p:sp>
        <p:nvSpPr>
          <p:cNvPr id="22" name="TextBox 22"/>
          <p:cNvSpPr txBox="1"/>
          <p:nvPr/>
        </p:nvSpPr>
        <p:spPr>
          <a:xfrm>
            <a:off x="4909812" y="469499"/>
            <a:ext cx="5212451" cy="846386"/>
          </a:xfrm>
          <a:prstGeom prst="rect">
            <a:avLst/>
          </a:prstGeom>
        </p:spPr>
        <p:txBody>
          <a:bodyPr lIns="0" tIns="0" rIns="0" bIns="0" rtlCol="0" anchor="t">
            <a:spAutoFit/>
          </a:bodyPr>
          <a:lstStyle/>
          <a:p>
            <a:pPr algn="r" defTabSz="530535">
              <a:lnSpc>
                <a:spcPts val="3286"/>
              </a:lnSpc>
            </a:pPr>
            <a:r>
              <a:rPr lang="en-US" sz="2784" b="1">
                <a:solidFill>
                  <a:srgbClr val="000000"/>
                </a:solidFill>
                <a:latin typeface="Roboto Bold"/>
                <a:ea typeface="Roboto Bold"/>
                <a:cs typeface="Roboto Bold"/>
                <a:sym typeface="Roboto Bold"/>
              </a:rPr>
              <a:t>Towards a Close the Glass Loop Action Plan for Bulgaria</a:t>
            </a:r>
          </a:p>
        </p:txBody>
      </p:sp>
      <p:sp>
        <p:nvSpPr>
          <p:cNvPr id="23" name="TextBox 23"/>
          <p:cNvSpPr txBox="1"/>
          <p:nvPr/>
        </p:nvSpPr>
        <p:spPr>
          <a:xfrm>
            <a:off x="7096657" y="5114349"/>
            <a:ext cx="2372243" cy="769441"/>
          </a:xfrm>
          <a:prstGeom prst="rect">
            <a:avLst/>
          </a:prstGeom>
        </p:spPr>
        <p:txBody>
          <a:bodyPr lIns="0" tIns="0" rIns="0" bIns="0" rtlCol="0" anchor="t">
            <a:spAutoFit/>
          </a:bodyPr>
          <a:lstStyle/>
          <a:p>
            <a:pPr algn="r" defTabSz="530535">
              <a:lnSpc>
                <a:spcPts val="2241"/>
              </a:lnSpc>
            </a:pPr>
            <a:r>
              <a:rPr lang="en-US" sz="1949" b="1" dirty="0">
                <a:solidFill>
                  <a:srgbClr val="000000"/>
                </a:solidFill>
                <a:latin typeface="Roboto Bold"/>
                <a:ea typeface="Roboto Bold"/>
                <a:cs typeface="Roboto Bold"/>
                <a:sym typeface="Roboto Bold"/>
              </a:rPr>
              <a:t>Balkan Palace Hotel,</a:t>
            </a:r>
          </a:p>
          <a:p>
            <a:pPr algn="r" defTabSz="530535">
              <a:lnSpc>
                <a:spcPts val="1922"/>
              </a:lnSpc>
            </a:pPr>
            <a:r>
              <a:rPr lang="en-US" sz="1671" b="1" dirty="0">
                <a:solidFill>
                  <a:srgbClr val="000000"/>
                </a:solidFill>
                <a:latin typeface="Roboto Bold"/>
                <a:ea typeface="Roboto Bold"/>
                <a:cs typeface="Roboto Bold"/>
                <a:sym typeface="Roboto Bold"/>
              </a:rPr>
              <a:t>5, Sveta Nedelya Square,</a:t>
            </a:r>
          </a:p>
          <a:p>
            <a:pPr algn="r" defTabSz="530535">
              <a:lnSpc>
                <a:spcPts val="1922"/>
              </a:lnSpc>
            </a:pPr>
            <a:r>
              <a:rPr lang="en-US" sz="1671" dirty="0">
                <a:solidFill>
                  <a:srgbClr val="000000"/>
                </a:solidFill>
                <a:latin typeface="Roboto"/>
                <a:ea typeface="Roboto"/>
                <a:cs typeface="Roboto"/>
                <a:sym typeface="Roboto"/>
              </a:rPr>
              <a:t>Sofia, Bulgaria</a:t>
            </a:r>
          </a:p>
        </p:txBody>
      </p:sp>
      <p:sp>
        <p:nvSpPr>
          <p:cNvPr id="24" name="TextBox 24"/>
          <p:cNvSpPr txBox="1"/>
          <p:nvPr/>
        </p:nvSpPr>
        <p:spPr>
          <a:xfrm>
            <a:off x="1126432" y="516637"/>
            <a:ext cx="3431855" cy="615553"/>
          </a:xfrm>
          <a:prstGeom prst="rect">
            <a:avLst/>
          </a:prstGeom>
        </p:spPr>
        <p:txBody>
          <a:bodyPr lIns="0" tIns="0" rIns="0" bIns="0" rtlCol="0" anchor="t">
            <a:spAutoFit/>
          </a:bodyPr>
          <a:lstStyle/>
          <a:p>
            <a:pPr defTabSz="530535">
              <a:lnSpc>
                <a:spcPts val="2443"/>
              </a:lnSpc>
            </a:pPr>
            <a:r>
              <a:rPr lang="en-US" sz="2124" b="1">
                <a:solidFill>
                  <a:srgbClr val="000000"/>
                </a:solidFill>
                <a:latin typeface="Roboto Bold"/>
                <a:ea typeface="Roboto Bold"/>
                <a:cs typeface="Roboto Bold"/>
                <a:sym typeface="Roboto Bold"/>
              </a:rPr>
              <a:t>16 SEPTEMBER 2026</a:t>
            </a:r>
          </a:p>
          <a:p>
            <a:pPr defTabSz="530535">
              <a:lnSpc>
                <a:spcPts val="2443"/>
              </a:lnSpc>
            </a:pPr>
            <a:r>
              <a:rPr lang="en-US" sz="2124" b="1">
                <a:solidFill>
                  <a:srgbClr val="000000"/>
                </a:solidFill>
                <a:latin typeface="Roboto Bold"/>
                <a:ea typeface="Roboto Bold"/>
                <a:cs typeface="Roboto Bold"/>
                <a:sym typeface="Roboto Bold"/>
              </a:rPr>
              <a:t>9:00 AM &gt; 15:30 PM (EEST)</a:t>
            </a:r>
            <a:r>
              <a:rPr lang="en-US" sz="2124">
                <a:solidFill>
                  <a:srgbClr val="000000"/>
                </a:solidFill>
                <a:latin typeface="Roboto"/>
                <a:ea typeface="Roboto"/>
                <a:cs typeface="Roboto"/>
                <a:sym typeface="Roboto"/>
              </a:rPr>
              <a:t> </a:t>
            </a:r>
          </a:p>
        </p:txBody>
      </p:sp>
      <p:sp>
        <p:nvSpPr>
          <p:cNvPr id="25" name="TextBox 25"/>
          <p:cNvSpPr txBox="1"/>
          <p:nvPr/>
        </p:nvSpPr>
        <p:spPr>
          <a:xfrm>
            <a:off x="2641743" y="2151194"/>
            <a:ext cx="7308906" cy="256480"/>
          </a:xfrm>
          <a:prstGeom prst="rect">
            <a:avLst/>
          </a:prstGeom>
        </p:spPr>
        <p:txBody>
          <a:bodyPr lIns="0" tIns="0" rIns="0" bIns="0" rtlCol="0" anchor="t">
            <a:spAutoFit/>
          </a:bodyPr>
          <a:lstStyle/>
          <a:p>
            <a:pPr algn="ctr" defTabSz="530535">
              <a:lnSpc>
                <a:spcPts val="2037"/>
              </a:lnSpc>
            </a:pPr>
            <a:r>
              <a:rPr lang="en-US" sz="1726" b="1">
                <a:solidFill>
                  <a:srgbClr val="C5F2DA"/>
                </a:solidFill>
                <a:latin typeface="Roboto Bold"/>
                <a:ea typeface="Roboto Bold"/>
                <a:cs typeface="Roboto Bold"/>
                <a:sym typeface="Roboto Bold"/>
              </a:rPr>
              <a:t>STAKEHOLDERS PERSPECTIVES</a:t>
            </a:r>
          </a:p>
        </p:txBody>
      </p:sp>
      <p:sp>
        <p:nvSpPr>
          <p:cNvPr id="26" name="TextBox 26"/>
          <p:cNvSpPr txBox="1"/>
          <p:nvPr/>
        </p:nvSpPr>
        <p:spPr>
          <a:xfrm>
            <a:off x="2548044" y="3430560"/>
            <a:ext cx="3581272" cy="974626"/>
          </a:xfrm>
          <a:prstGeom prst="rect">
            <a:avLst/>
          </a:prstGeom>
        </p:spPr>
        <p:txBody>
          <a:bodyPr wrap="square" lIns="0" tIns="0" rIns="0" bIns="0" rtlCol="0" anchor="t">
            <a:spAutoFit/>
          </a:bodyPr>
          <a:lstStyle/>
          <a:p>
            <a:pPr algn="ctr" defTabSz="530535">
              <a:lnSpc>
                <a:spcPts val="1818"/>
              </a:lnSpc>
            </a:pPr>
            <a:r>
              <a:rPr lang="en-US" sz="1540" b="1" dirty="0">
                <a:solidFill>
                  <a:srgbClr val="000000"/>
                </a:solidFill>
                <a:latin typeface="Roboto Bold"/>
                <a:ea typeface="Roboto Bold"/>
                <a:cs typeface="Roboto Bold"/>
                <a:sym typeface="Roboto Bold"/>
              </a:rPr>
              <a:t>Close the Glass Loop Bulgaria – National context from the EPR schemes</a:t>
            </a:r>
          </a:p>
          <a:p>
            <a:pPr algn="ctr" defTabSz="530535">
              <a:lnSpc>
                <a:spcPts val="1314"/>
              </a:lnSpc>
            </a:pPr>
            <a:r>
              <a:rPr lang="en-US" sz="1114" b="1" dirty="0">
                <a:solidFill>
                  <a:srgbClr val="000000"/>
                </a:solidFill>
                <a:latin typeface="Roboto Bold"/>
                <a:ea typeface="Roboto Bold"/>
                <a:cs typeface="Roboto Bold"/>
                <a:sym typeface="Roboto Bold"/>
              </a:rPr>
              <a:t> </a:t>
            </a:r>
          </a:p>
          <a:p>
            <a:pPr algn="ctr" defTabSz="530535">
              <a:lnSpc>
                <a:spcPts val="1424"/>
              </a:lnSpc>
            </a:pPr>
            <a:r>
              <a:rPr lang="en-US" sz="1206" b="1" dirty="0">
                <a:solidFill>
                  <a:srgbClr val="000000"/>
                </a:solidFill>
                <a:latin typeface="Roboto Bold"/>
                <a:ea typeface="Roboto Bold"/>
                <a:cs typeface="Roboto Bold"/>
                <a:sym typeface="Roboto Bold"/>
              </a:rPr>
              <a:t>Georgi </a:t>
            </a:r>
            <a:r>
              <a:rPr lang="en-US" sz="1206" b="1" dirty="0" err="1">
                <a:solidFill>
                  <a:srgbClr val="000000"/>
                </a:solidFill>
                <a:latin typeface="Roboto Bold"/>
                <a:ea typeface="Roboto Bold"/>
                <a:cs typeface="Roboto Bold"/>
                <a:sym typeface="Roboto Bold"/>
              </a:rPr>
              <a:t>Slavchev</a:t>
            </a:r>
            <a:r>
              <a:rPr lang="en-US" sz="1206" b="1" dirty="0">
                <a:solidFill>
                  <a:srgbClr val="000000"/>
                </a:solidFill>
                <a:latin typeface="Roboto Bold"/>
                <a:ea typeface="Roboto Bold"/>
                <a:cs typeface="Roboto Bold"/>
                <a:sym typeface="Roboto Bold"/>
              </a:rPr>
              <a:t>,</a:t>
            </a:r>
          </a:p>
          <a:p>
            <a:pPr algn="ctr" defTabSz="530535">
              <a:lnSpc>
                <a:spcPts val="1314"/>
              </a:lnSpc>
            </a:pPr>
            <a:r>
              <a:rPr lang="en-US" sz="1114" b="1" dirty="0" err="1">
                <a:solidFill>
                  <a:srgbClr val="000000"/>
                </a:solidFill>
                <a:latin typeface="Roboto Bold"/>
                <a:ea typeface="Roboto Bold"/>
                <a:cs typeface="Roboto Bold"/>
                <a:sym typeface="Roboto Bold"/>
              </a:rPr>
              <a:t>Ecobulpack</a:t>
            </a:r>
            <a:endParaRPr lang="en-US" sz="1114" b="1" dirty="0">
              <a:solidFill>
                <a:srgbClr val="000000"/>
              </a:solidFill>
              <a:latin typeface="Roboto Bold"/>
              <a:ea typeface="Roboto Bold"/>
              <a:cs typeface="Roboto Bold"/>
              <a:sym typeface="Roboto Bold"/>
            </a:endParaRPr>
          </a:p>
        </p:txBody>
      </p:sp>
      <p:sp>
        <p:nvSpPr>
          <p:cNvPr id="27" name="TextBox 27"/>
          <p:cNvSpPr txBox="1"/>
          <p:nvPr/>
        </p:nvSpPr>
        <p:spPr>
          <a:xfrm>
            <a:off x="8282779" y="3450315"/>
            <a:ext cx="1839485" cy="1179810"/>
          </a:xfrm>
          <a:prstGeom prst="rect">
            <a:avLst/>
          </a:prstGeom>
        </p:spPr>
        <p:txBody>
          <a:bodyPr lIns="0" tIns="0" rIns="0" bIns="0" rtlCol="0" anchor="t">
            <a:spAutoFit/>
          </a:bodyPr>
          <a:lstStyle/>
          <a:p>
            <a:pPr algn="ctr" defTabSz="530535">
              <a:lnSpc>
                <a:spcPts val="1818"/>
              </a:lnSpc>
            </a:pPr>
            <a:r>
              <a:rPr lang="en-US" sz="1540" b="1" dirty="0">
                <a:solidFill>
                  <a:srgbClr val="000000"/>
                </a:solidFill>
                <a:latin typeface="Roboto Bold"/>
                <a:ea typeface="Roboto Bold"/>
                <a:cs typeface="Roboto Bold"/>
                <a:sym typeface="Roboto Bold"/>
              </a:rPr>
              <a:t>Municipal Ecology</a:t>
            </a:r>
          </a:p>
          <a:p>
            <a:pPr algn="ctr" defTabSz="530535">
              <a:lnSpc>
                <a:spcPts val="1128"/>
              </a:lnSpc>
            </a:pPr>
            <a:endParaRPr lang="en-US" sz="1540" b="1" dirty="0">
              <a:solidFill>
                <a:srgbClr val="000000"/>
              </a:solidFill>
              <a:latin typeface="Roboto Bold"/>
              <a:ea typeface="Roboto Bold"/>
              <a:cs typeface="Roboto Bold"/>
              <a:sym typeface="Roboto Bold"/>
            </a:endParaRPr>
          </a:p>
          <a:p>
            <a:pPr algn="ctr" defTabSz="530535">
              <a:lnSpc>
                <a:spcPts val="1456"/>
              </a:lnSpc>
            </a:pPr>
            <a:endParaRPr lang="en-US" sz="1540" b="1" dirty="0">
              <a:solidFill>
                <a:srgbClr val="000000"/>
              </a:solidFill>
              <a:latin typeface="Roboto Bold"/>
              <a:ea typeface="Roboto Bold"/>
              <a:cs typeface="Roboto Bold"/>
              <a:sym typeface="Roboto Bold"/>
            </a:endParaRPr>
          </a:p>
          <a:p>
            <a:pPr algn="ctr" defTabSz="530535">
              <a:lnSpc>
                <a:spcPts val="1456"/>
              </a:lnSpc>
            </a:pPr>
            <a:r>
              <a:rPr lang="en-US" sz="1234" b="1" dirty="0">
                <a:solidFill>
                  <a:srgbClr val="000000"/>
                </a:solidFill>
                <a:latin typeface="Roboto Bold"/>
                <a:ea typeface="Roboto Bold"/>
                <a:cs typeface="Roboto Bold"/>
                <a:sym typeface="Roboto Bold"/>
              </a:rPr>
              <a:t>Nikolay </a:t>
            </a:r>
            <a:r>
              <a:rPr lang="en-US" sz="1234" b="1" dirty="0" err="1">
                <a:solidFill>
                  <a:srgbClr val="000000"/>
                </a:solidFill>
                <a:latin typeface="Roboto Bold"/>
                <a:ea typeface="Roboto Bold"/>
                <a:cs typeface="Roboto Bold"/>
                <a:sym typeface="Roboto Bold"/>
              </a:rPr>
              <a:t>Sidzimov</a:t>
            </a:r>
            <a:r>
              <a:rPr lang="en-US" sz="1234" b="1" dirty="0">
                <a:solidFill>
                  <a:srgbClr val="000000"/>
                </a:solidFill>
                <a:latin typeface="Roboto Bold"/>
                <a:ea typeface="Roboto Bold"/>
                <a:cs typeface="Roboto Bold"/>
                <a:sym typeface="Roboto Bold"/>
              </a:rPr>
              <a:t>,</a:t>
            </a:r>
          </a:p>
          <a:p>
            <a:pPr algn="ctr" defTabSz="530535">
              <a:lnSpc>
                <a:spcPts val="1128"/>
              </a:lnSpc>
            </a:pPr>
            <a:r>
              <a:rPr lang="en-US" sz="956" b="1" dirty="0">
                <a:solidFill>
                  <a:srgbClr val="000000"/>
                </a:solidFill>
                <a:latin typeface="Roboto Bold"/>
                <a:ea typeface="Roboto Bold"/>
                <a:cs typeface="Roboto Bold"/>
                <a:sym typeface="Roboto Bold"/>
              </a:rPr>
              <a:t> Association of Municipal Ecologists in Bulgaria</a:t>
            </a:r>
          </a:p>
          <a:p>
            <a:pPr algn="ctr" defTabSz="530535">
              <a:lnSpc>
                <a:spcPts val="1128"/>
              </a:lnSpc>
            </a:pPr>
            <a:endParaRPr lang="en-US" sz="956" b="1" dirty="0">
              <a:solidFill>
                <a:srgbClr val="000000"/>
              </a:solidFill>
              <a:latin typeface="Roboto Bold"/>
              <a:ea typeface="Roboto Bold"/>
              <a:cs typeface="Roboto Bold"/>
              <a:sym typeface="Roboto Bold"/>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99"/>
            <a:ext cx="10610850" cy="5968603"/>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94D4ED"/>
          </a:solidFill>
        </p:spPr>
        <p:txBody>
          <a:bodyPr wrap="square" lIns="0" tIns="0" rIns="0" bIns="0" rtlCol="0"/>
          <a:lstStyle/>
          <a:p>
            <a:pPr defTabSz="530535"/>
            <a:endParaRPr sz="1044" kern="0">
              <a:solidFill>
                <a:sysClr val="windowText" lastClr="000000"/>
              </a:solidFill>
            </a:endParaRPr>
          </a:p>
        </p:txBody>
      </p:sp>
      <p:grpSp>
        <p:nvGrpSpPr>
          <p:cNvPr id="3" name="object 3"/>
          <p:cNvGrpSpPr/>
          <p:nvPr/>
        </p:nvGrpSpPr>
        <p:grpSpPr>
          <a:xfrm>
            <a:off x="5723435" y="2316836"/>
            <a:ext cx="1867952" cy="1718737"/>
            <a:chOff x="9864448" y="3992769"/>
            <a:chExt cx="3219450" cy="2962275"/>
          </a:xfrm>
        </p:grpSpPr>
        <p:pic>
          <p:nvPicPr>
            <p:cNvPr id="4" name="object 4"/>
            <p:cNvPicPr/>
            <p:nvPr/>
          </p:nvPicPr>
          <p:blipFill>
            <a:blip r:embed="rId2" cstate="print"/>
            <a:stretch>
              <a:fillRect/>
            </a:stretch>
          </p:blipFill>
          <p:spPr>
            <a:xfrm>
              <a:off x="9864448" y="3992769"/>
              <a:ext cx="3219449" cy="2962275"/>
            </a:xfrm>
            <a:prstGeom prst="rect">
              <a:avLst/>
            </a:prstGeom>
          </p:spPr>
        </p:pic>
        <p:pic>
          <p:nvPicPr>
            <p:cNvPr id="5" name="object 5"/>
            <p:cNvPicPr/>
            <p:nvPr/>
          </p:nvPicPr>
          <p:blipFill>
            <a:blip r:embed="rId3" cstate="print"/>
            <a:stretch>
              <a:fillRect/>
            </a:stretch>
          </p:blipFill>
          <p:spPr>
            <a:xfrm>
              <a:off x="10184616" y="4324287"/>
              <a:ext cx="2352674" cy="2352674"/>
            </a:xfrm>
            <a:prstGeom prst="rect">
              <a:avLst/>
            </a:prstGeom>
          </p:spPr>
        </p:pic>
      </p:grpSp>
      <p:grpSp>
        <p:nvGrpSpPr>
          <p:cNvPr id="6" name="object 6"/>
          <p:cNvGrpSpPr/>
          <p:nvPr/>
        </p:nvGrpSpPr>
        <p:grpSpPr>
          <a:xfrm>
            <a:off x="1" y="-859"/>
            <a:ext cx="10610849" cy="5974353"/>
            <a:chOff x="0" y="-9911"/>
            <a:chExt cx="18287999" cy="10296910"/>
          </a:xfrm>
        </p:grpSpPr>
        <p:sp>
          <p:nvSpPr>
            <p:cNvPr id="7" name="object 7"/>
            <p:cNvSpPr/>
            <p:nvPr/>
          </p:nvSpPr>
          <p:spPr>
            <a:xfrm>
              <a:off x="7674507" y="7528276"/>
              <a:ext cx="9581515" cy="2196465"/>
            </a:xfrm>
            <a:custGeom>
              <a:avLst/>
              <a:gdLst/>
              <a:ahLst/>
              <a:cxnLst/>
              <a:rect l="l" t="t" r="r" b="b"/>
              <a:pathLst>
                <a:path w="9581515" h="2196465">
                  <a:moveTo>
                    <a:pt x="9394292" y="2195896"/>
                  </a:moveTo>
                  <a:lnTo>
                    <a:pt x="190500" y="2195896"/>
                  </a:lnTo>
                  <a:lnTo>
                    <a:pt x="153161" y="2192202"/>
                  </a:lnTo>
                  <a:lnTo>
                    <a:pt x="84810" y="2163890"/>
                  </a:lnTo>
                  <a:lnTo>
                    <a:pt x="32006" y="2111086"/>
                  </a:lnTo>
                  <a:lnTo>
                    <a:pt x="3694" y="2042735"/>
                  </a:lnTo>
                  <a:lnTo>
                    <a:pt x="0" y="2005396"/>
                  </a:lnTo>
                  <a:lnTo>
                    <a:pt x="0" y="190500"/>
                  </a:lnTo>
                  <a:lnTo>
                    <a:pt x="14501" y="117599"/>
                  </a:lnTo>
                  <a:lnTo>
                    <a:pt x="55796" y="55796"/>
                  </a:lnTo>
                  <a:lnTo>
                    <a:pt x="117598" y="14501"/>
                  </a:lnTo>
                  <a:lnTo>
                    <a:pt x="190500" y="0"/>
                  </a:lnTo>
                  <a:lnTo>
                    <a:pt x="9394292" y="0"/>
                  </a:lnTo>
                  <a:lnTo>
                    <a:pt x="9467193" y="14501"/>
                  </a:lnTo>
                  <a:lnTo>
                    <a:pt x="9528996" y="55796"/>
                  </a:lnTo>
                  <a:lnTo>
                    <a:pt x="9570291" y="117599"/>
                  </a:lnTo>
                  <a:lnTo>
                    <a:pt x="9581315" y="155358"/>
                  </a:lnTo>
                  <a:lnTo>
                    <a:pt x="9581315" y="2040538"/>
                  </a:lnTo>
                  <a:lnTo>
                    <a:pt x="9570291" y="2078298"/>
                  </a:lnTo>
                  <a:lnTo>
                    <a:pt x="9528996" y="2140100"/>
                  </a:lnTo>
                  <a:lnTo>
                    <a:pt x="9467193" y="2181395"/>
                  </a:lnTo>
                  <a:lnTo>
                    <a:pt x="9394292" y="2195896"/>
                  </a:lnTo>
                  <a:close/>
                </a:path>
              </a:pathLst>
            </a:custGeom>
            <a:solidFill>
              <a:srgbClr val="FFFFFF"/>
            </a:solidFill>
          </p:spPr>
          <p:txBody>
            <a:bodyPr wrap="square" lIns="0" tIns="0" rIns="0" bIns="0" rtlCol="0"/>
            <a:lstStyle/>
            <a:p>
              <a:pPr defTabSz="530535"/>
              <a:endParaRPr sz="1044" kern="0">
                <a:solidFill>
                  <a:sysClr val="windowText" lastClr="000000"/>
                </a:solidFill>
              </a:endParaRPr>
            </a:p>
          </p:txBody>
        </p:sp>
        <p:pic>
          <p:nvPicPr>
            <p:cNvPr id="8" name="object 8"/>
            <p:cNvPicPr/>
            <p:nvPr/>
          </p:nvPicPr>
          <p:blipFill>
            <a:blip r:embed="rId4" cstate="print"/>
            <a:stretch>
              <a:fillRect/>
            </a:stretch>
          </p:blipFill>
          <p:spPr>
            <a:xfrm>
              <a:off x="7546170" y="0"/>
              <a:ext cx="10741829" cy="10286999"/>
            </a:xfrm>
            <a:prstGeom prst="rect">
              <a:avLst/>
            </a:prstGeom>
          </p:spPr>
        </p:pic>
        <p:pic>
          <p:nvPicPr>
            <p:cNvPr id="9" name="object 9"/>
            <p:cNvPicPr/>
            <p:nvPr/>
          </p:nvPicPr>
          <p:blipFill>
            <a:blip r:embed="rId5" cstate="print"/>
            <a:stretch>
              <a:fillRect/>
            </a:stretch>
          </p:blipFill>
          <p:spPr>
            <a:xfrm>
              <a:off x="11281039" y="-9911"/>
              <a:ext cx="7006960" cy="6885102"/>
            </a:xfrm>
            <a:prstGeom prst="rect">
              <a:avLst/>
            </a:prstGeom>
          </p:spPr>
        </p:pic>
        <p:pic>
          <p:nvPicPr>
            <p:cNvPr id="10" name="object 10"/>
            <p:cNvPicPr/>
            <p:nvPr/>
          </p:nvPicPr>
          <p:blipFill>
            <a:blip r:embed="rId6" cstate="print"/>
            <a:stretch>
              <a:fillRect/>
            </a:stretch>
          </p:blipFill>
          <p:spPr>
            <a:xfrm>
              <a:off x="11700227" y="567909"/>
              <a:ext cx="942974" cy="942974"/>
            </a:xfrm>
            <a:prstGeom prst="rect">
              <a:avLst/>
            </a:prstGeom>
          </p:spPr>
        </p:pic>
        <p:pic>
          <p:nvPicPr>
            <p:cNvPr id="11" name="object 11"/>
            <p:cNvPicPr/>
            <p:nvPr/>
          </p:nvPicPr>
          <p:blipFill>
            <a:blip r:embed="rId7" cstate="print"/>
            <a:stretch>
              <a:fillRect/>
            </a:stretch>
          </p:blipFill>
          <p:spPr>
            <a:xfrm>
              <a:off x="12933172" y="773244"/>
              <a:ext cx="1171574" cy="514349"/>
            </a:xfrm>
            <a:prstGeom prst="rect">
              <a:avLst/>
            </a:prstGeom>
          </p:spPr>
        </p:pic>
        <p:pic>
          <p:nvPicPr>
            <p:cNvPr id="12" name="object 12"/>
            <p:cNvPicPr/>
            <p:nvPr/>
          </p:nvPicPr>
          <p:blipFill>
            <a:blip r:embed="rId8" cstate="print"/>
            <a:stretch>
              <a:fillRect/>
            </a:stretch>
          </p:blipFill>
          <p:spPr>
            <a:xfrm>
              <a:off x="14474424" y="759650"/>
              <a:ext cx="1628774" cy="504824"/>
            </a:xfrm>
            <a:prstGeom prst="rect">
              <a:avLst/>
            </a:prstGeom>
          </p:spPr>
        </p:pic>
        <p:pic>
          <p:nvPicPr>
            <p:cNvPr id="13" name="object 13"/>
            <p:cNvPicPr/>
            <p:nvPr/>
          </p:nvPicPr>
          <p:blipFill>
            <a:blip r:embed="rId9" cstate="print"/>
            <a:stretch>
              <a:fillRect/>
            </a:stretch>
          </p:blipFill>
          <p:spPr>
            <a:xfrm>
              <a:off x="13782362" y="3502269"/>
              <a:ext cx="1809749" cy="1562099"/>
            </a:xfrm>
            <a:prstGeom prst="rect">
              <a:avLst/>
            </a:prstGeom>
          </p:spPr>
        </p:pic>
        <p:pic>
          <p:nvPicPr>
            <p:cNvPr id="15" name="object 15"/>
            <p:cNvPicPr/>
            <p:nvPr/>
          </p:nvPicPr>
          <p:blipFill>
            <a:blip r:embed="rId10" cstate="print"/>
            <a:stretch>
              <a:fillRect/>
            </a:stretch>
          </p:blipFill>
          <p:spPr>
            <a:xfrm>
              <a:off x="14307788" y="2861230"/>
              <a:ext cx="1190624" cy="742949"/>
            </a:xfrm>
            <a:prstGeom prst="rect">
              <a:avLst/>
            </a:prstGeom>
          </p:spPr>
        </p:pic>
        <p:pic>
          <p:nvPicPr>
            <p:cNvPr id="16" name="object 16"/>
            <p:cNvPicPr/>
            <p:nvPr/>
          </p:nvPicPr>
          <p:blipFill>
            <a:blip r:embed="rId11" cstate="print"/>
            <a:stretch>
              <a:fillRect/>
            </a:stretch>
          </p:blipFill>
          <p:spPr>
            <a:xfrm>
              <a:off x="15835067" y="3845690"/>
              <a:ext cx="2114549" cy="914399"/>
            </a:xfrm>
            <a:prstGeom prst="rect">
              <a:avLst/>
            </a:prstGeom>
          </p:spPr>
        </p:pic>
        <p:pic>
          <p:nvPicPr>
            <p:cNvPr id="17" name="object 17"/>
            <p:cNvPicPr/>
            <p:nvPr/>
          </p:nvPicPr>
          <p:blipFill>
            <a:blip r:embed="rId12" cstate="print"/>
            <a:stretch>
              <a:fillRect/>
            </a:stretch>
          </p:blipFill>
          <p:spPr>
            <a:xfrm>
              <a:off x="15733220" y="4880155"/>
              <a:ext cx="1457324" cy="1190624"/>
            </a:xfrm>
            <a:prstGeom prst="rect">
              <a:avLst/>
            </a:prstGeom>
          </p:spPr>
        </p:pic>
        <p:pic>
          <p:nvPicPr>
            <p:cNvPr id="18" name="object 18"/>
            <p:cNvPicPr/>
            <p:nvPr/>
          </p:nvPicPr>
          <p:blipFill>
            <a:blip r:embed="rId13" cstate="print"/>
            <a:stretch>
              <a:fillRect/>
            </a:stretch>
          </p:blipFill>
          <p:spPr>
            <a:xfrm>
              <a:off x="16222367" y="2710072"/>
              <a:ext cx="1714499" cy="800099"/>
            </a:xfrm>
            <a:prstGeom prst="rect">
              <a:avLst/>
            </a:prstGeom>
          </p:spPr>
        </p:pic>
        <p:pic>
          <p:nvPicPr>
            <p:cNvPr id="19" name="object 19"/>
            <p:cNvPicPr/>
            <p:nvPr/>
          </p:nvPicPr>
          <p:blipFill>
            <a:blip r:embed="rId14" cstate="print"/>
            <a:stretch>
              <a:fillRect/>
            </a:stretch>
          </p:blipFill>
          <p:spPr>
            <a:xfrm>
              <a:off x="12236047" y="2759931"/>
              <a:ext cx="1362074" cy="704849"/>
            </a:xfrm>
            <a:prstGeom prst="rect">
              <a:avLst/>
            </a:prstGeom>
          </p:spPr>
        </p:pic>
        <p:pic>
          <p:nvPicPr>
            <p:cNvPr id="20" name="object 20"/>
            <p:cNvPicPr/>
            <p:nvPr/>
          </p:nvPicPr>
          <p:blipFill>
            <a:blip r:embed="rId15" cstate="print"/>
            <a:stretch>
              <a:fillRect/>
            </a:stretch>
          </p:blipFill>
          <p:spPr>
            <a:xfrm>
              <a:off x="16414629" y="745363"/>
              <a:ext cx="1543049" cy="533399"/>
            </a:xfrm>
            <a:prstGeom prst="rect">
              <a:avLst/>
            </a:prstGeom>
          </p:spPr>
        </p:pic>
        <p:pic>
          <p:nvPicPr>
            <p:cNvPr id="21" name="object 21"/>
            <p:cNvPicPr/>
            <p:nvPr/>
          </p:nvPicPr>
          <p:blipFill>
            <a:blip r:embed="rId16" cstate="print"/>
            <a:stretch>
              <a:fillRect/>
            </a:stretch>
          </p:blipFill>
          <p:spPr>
            <a:xfrm>
              <a:off x="11808964" y="1859582"/>
              <a:ext cx="1857374" cy="514349"/>
            </a:xfrm>
            <a:prstGeom prst="rect">
              <a:avLst/>
            </a:prstGeom>
          </p:spPr>
        </p:pic>
        <p:pic>
          <p:nvPicPr>
            <p:cNvPr id="22" name="object 22"/>
            <p:cNvPicPr/>
            <p:nvPr/>
          </p:nvPicPr>
          <p:blipFill>
            <a:blip r:embed="rId17" cstate="print"/>
            <a:stretch>
              <a:fillRect/>
            </a:stretch>
          </p:blipFill>
          <p:spPr>
            <a:xfrm>
              <a:off x="14281284" y="1820000"/>
              <a:ext cx="1523999" cy="619124"/>
            </a:xfrm>
            <a:prstGeom prst="rect">
              <a:avLst/>
            </a:prstGeom>
          </p:spPr>
        </p:pic>
        <p:pic>
          <p:nvPicPr>
            <p:cNvPr id="23" name="object 23"/>
            <p:cNvPicPr/>
            <p:nvPr/>
          </p:nvPicPr>
          <p:blipFill>
            <a:blip r:embed="rId18" cstate="print"/>
            <a:stretch>
              <a:fillRect/>
            </a:stretch>
          </p:blipFill>
          <p:spPr>
            <a:xfrm>
              <a:off x="16229457" y="1791564"/>
              <a:ext cx="1743074" cy="685799"/>
            </a:xfrm>
            <a:prstGeom prst="rect">
              <a:avLst/>
            </a:prstGeom>
          </p:spPr>
        </p:pic>
        <p:pic>
          <p:nvPicPr>
            <p:cNvPr id="24" name="object 24"/>
            <p:cNvPicPr/>
            <p:nvPr/>
          </p:nvPicPr>
          <p:blipFill>
            <a:blip r:embed="rId19" cstate="print"/>
            <a:stretch>
              <a:fillRect/>
            </a:stretch>
          </p:blipFill>
          <p:spPr>
            <a:xfrm>
              <a:off x="4546427" y="4512754"/>
              <a:ext cx="3009899" cy="2762250"/>
            </a:xfrm>
            <a:prstGeom prst="rect">
              <a:avLst/>
            </a:prstGeom>
          </p:spPr>
        </p:pic>
        <p:pic>
          <p:nvPicPr>
            <p:cNvPr id="25" name="object 25"/>
            <p:cNvPicPr/>
            <p:nvPr/>
          </p:nvPicPr>
          <p:blipFill>
            <a:blip r:embed="rId20" cstate="print"/>
            <a:stretch>
              <a:fillRect/>
            </a:stretch>
          </p:blipFill>
          <p:spPr>
            <a:xfrm>
              <a:off x="0" y="559492"/>
              <a:ext cx="10073706" cy="9727507"/>
            </a:xfrm>
            <a:prstGeom prst="rect">
              <a:avLst/>
            </a:prstGeom>
          </p:spPr>
        </p:pic>
        <p:pic>
          <p:nvPicPr>
            <p:cNvPr id="26" name="object 26"/>
            <p:cNvPicPr/>
            <p:nvPr/>
          </p:nvPicPr>
          <p:blipFill>
            <a:blip r:embed="rId3" cstate="print"/>
            <a:stretch>
              <a:fillRect/>
            </a:stretch>
          </p:blipFill>
          <p:spPr>
            <a:xfrm>
              <a:off x="4845785" y="4822723"/>
              <a:ext cx="2200274" cy="2190749"/>
            </a:xfrm>
            <a:prstGeom prst="rect">
              <a:avLst/>
            </a:prstGeom>
          </p:spPr>
        </p:pic>
        <p:pic>
          <p:nvPicPr>
            <p:cNvPr id="27" name="object 27"/>
            <p:cNvPicPr/>
            <p:nvPr/>
          </p:nvPicPr>
          <p:blipFill>
            <a:blip r:embed="rId21" cstate="print"/>
            <a:stretch>
              <a:fillRect/>
            </a:stretch>
          </p:blipFill>
          <p:spPr>
            <a:xfrm>
              <a:off x="0" y="4651626"/>
              <a:ext cx="6116160" cy="5635373"/>
            </a:xfrm>
            <a:prstGeom prst="rect">
              <a:avLst/>
            </a:prstGeom>
          </p:spPr>
        </p:pic>
        <p:pic>
          <p:nvPicPr>
            <p:cNvPr id="28" name="object 28"/>
            <p:cNvPicPr/>
            <p:nvPr/>
          </p:nvPicPr>
          <p:blipFill>
            <a:blip r:embed="rId22" cstate="print"/>
            <a:stretch>
              <a:fillRect/>
            </a:stretch>
          </p:blipFill>
          <p:spPr>
            <a:xfrm>
              <a:off x="1681094" y="4787743"/>
              <a:ext cx="1114424" cy="1114424"/>
            </a:xfrm>
            <a:prstGeom prst="rect">
              <a:avLst/>
            </a:prstGeom>
          </p:spPr>
        </p:pic>
        <p:pic>
          <p:nvPicPr>
            <p:cNvPr id="29" name="object 29"/>
            <p:cNvPicPr/>
            <p:nvPr/>
          </p:nvPicPr>
          <p:blipFill>
            <a:blip r:embed="rId23" cstate="print"/>
            <a:stretch>
              <a:fillRect/>
            </a:stretch>
          </p:blipFill>
          <p:spPr>
            <a:xfrm>
              <a:off x="3310700" y="8883812"/>
              <a:ext cx="971549" cy="971549"/>
            </a:xfrm>
            <a:prstGeom prst="rect">
              <a:avLst/>
            </a:prstGeom>
          </p:spPr>
        </p:pic>
        <p:pic>
          <p:nvPicPr>
            <p:cNvPr id="30" name="object 30"/>
            <p:cNvPicPr/>
            <p:nvPr/>
          </p:nvPicPr>
          <p:blipFill>
            <a:blip r:embed="rId24" cstate="print"/>
            <a:stretch>
              <a:fillRect/>
            </a:stretch>
          </p:blipFill>
          <p:spPr>
            <a:xfrm>
              <a:off x="2938595" y="7765591"/>
              <a:ext cx="1114424" cy="1114424"/>
            </a:xfrm>
            <a:prstGeom prst="rect">
              <a:avLst/>
            </a:prstGeom>
          </p:spPr>
        </p:pic>
        <p:pic>
          <p:nvPicPr>
            <p:cNvPr id="31" name="object 31"/>
            <p:cNvPicPr/>
            <p:nvPr/>
          </p:nvPicPr>
          <p:blipFill>
            <a:blip r:embed="rId25" cstate="print"/>
            <a:stretch>
              <a:fillRect/>
            </a:stretch>
          </p:blipFill>
          <p:spPr>
            <a:xfrm>
              <a:off x="2271125" y="6725012"/>
              <a:ext cx="1114424" cy="1114424"/>
            </a:xfrm>
            <a:prstGeom prst="rect">
              <a:avLst/>
            </a:prstGeom>
          </p:spPr>
        </p:pic>
        <p:pic>
          <p:nvPicPr>
            <p:cNvPr id="32" name="object 32"/>
            <p:cNvPicPr/>
            <p:nvPr/>
          </p:nvPicPr>
          <p:blipFill>
            <a:blip r:embed="rId26" cstate="print"/>
            <a:stretch>
              <a:fillRect/>
            </a:stretch>
          </p:blipFill>
          <p:spPr>
            <a:xfrm>
              <a:off x="4738960" y="8817612"/>
              <a:ext cx="1114424" cy="1114424"/>
            </a:xfrm>
            <a:prstGeom prst="rect">
              <a:avLst/>
            </a:prstGeom>
          </p:spPr>
        </p:pic>
        <p:pic>
          <p:nvPicPr>
            <p:cNvPr id="33" name="object 33"/>
            <p:cNvPicPr/>
            <p:nvPr/>
          </p:nvPicPr>
          <p:blipFill>
            <a:blip r:embed="rId27" cstate="print"/>
            <a:stretch>
              <a:fillRect/>
            </a:stretch>
          </p:blipFill>
          <p:spPr>
            <a:xfrm>
              <a:off x="1287503" y="5969680"/>
              <a:ext cx="1114424" cy="1114424"/>
            </a:xfrm>
            <a:prstGeom prst="rect">
              <a:avLst/>
            </a:prstGeom>
          </p:spPr>
        </p:pic>
        <p:pic>
          <p:nvPicPr>
            <p:cNvPr id="34" name="object 34"/>
            <p:cNvPicPr/>
            <p:nvPr/>
          </p:nvPicPr>
          <p:blipFill>
            <a:blip r:embed="rId28" cstate="print"/>
            <a:stretch>
              <a:fillRect/>
            </a:stretch>
          </p:blipFill>
          <p:spPr>
            <a:xfrm>
              <a:off x="188102" y="8761792"/>
              <a:ext cx="1114424" cy="1114424"/>
            </a:xfrm>
            <a:prstGeom prst="rect">
              <a:avLst/>
            </a:prstGeom>
          </p:spPr>
        </p:pic>
        <p:pic>
          <p:nvPicPr>
            <p:cNvPr id="35" name="object 35"/>
            <p:cNvPicPr/>
            <p:nvPr/>
          </p:nvPicPr>
          <p:blipFill>
            <a:blip r:embed="rId29" cstate="print"/>
            <a:stretch>
              <a:fillRect/>
            </a:stretch>
          </p:blipFill>
          <p:spPr>
            <a:xfrm>
              <a:off x="3952532" y="6353858"/>
              <a:ext cx="1114424" cy="1114424"/>
            </a:xfrm>
            <a:prstGeom prst="rect">
              <a:avLst/>
            </a:prstGeom>
          </p:spPr>
        </p:pic>
        <p:pic>
          <p:nvPicPr>
            <p:cNvPr id="36" name="object 36"/>
            <p:cNvPicPr/>
            <p:nvPr/>
          </p:nvPicPr>
          <p:blipFill>
            <a:blip r:embed="rId30" cstate="print"/>
            <a:stretch>
              <a:fillRect/>
            </a:stretch>
          </p:blipFill>
          <p:spPr>
            <a:xfrm>
              <a:off x="2948534" y="5409713"/>
              <a:ext cx="1114424" cy="1114424"/>
            </a:xfrm>
            <a:prstGeom prst="rect">
              <a:avLst/>
            </a:prstGeom>
          </p:spPr>
        </p:pic>
        <p:pic>
          <p:nvPicPr>
            <p:cNvPr id="37" name="object 37"/>
            <p:cNvPicPr/>
            <p:nvPr/>
          </p:nvPicPr>
          <p:blipFill>
            <a:blip r:embed="rId31" cstate="print"/>
            <a:stretch>
              <a:fillRect/>
            </a:stretch>
          </p:blipFill>
          <p:spPr>
            <a:xfrm>
              <a:off x="1713913" y="8812374"/>
              <a:ext cx="1114424" cy="1114424"/>
            </a:xfrm>
            <a:prstGeom prst="rect">
              <a:avLst/>
            </a:prstGeom>
          </p:spPr>
        </p:pic>
        <p:pic>
          <p:nvPicPr>
            <p:cNvPr id="38" name="object 38"/>
            <p:cNvPicPr/>
            <p:nvPr/>
          </p:nvPicPr>
          <p:blipFill>
            <a:blip r:embed="rId32" cstate="print"/>
            <a:stretch>
              <a:fillRect/>
            </a:stretch>
          </p:blipFill>
          <p:spPr>
            <a:xfrm>
              <a:off x="1186474" y="7700542"/>
              <a:ext cx="1114424" cy="1114424"/>
            </a:xfrm>
            <a:prstGeom prst="rect">
              <a:avLst/>
            </a:prstGeom>
          </p:spPr>
        </p:pic>
        <p:pic>
          <p:nvPicPr>
            <p:cNvPr id="39" name="object 39"/>
            <p:cNvPicPr/>
            <p:nvPr/>
          </p:nvPicPr>
          <p:blipFill>
            <a:blip r:embed="rId33" cstate="print"/>
            <a:stretch>
              <a:fillRect/>
            </a:stretch>
          </p:blipFill>
          <p:spPr>
            <a:xfrm>
              <a:off x="232606" y="5336667"/>
              <a:ext cx="1114424" cy="1114424"/>
            </a:xfrm>
            <a:prstGeom prst="rect">
              <a:avLst/>
            </a:prstGeom>
          </p:spPr>
        </p:pic>
        <p:pic>
          <p:nvPicPr>
            <p:cNvPr id="40" name="object 40"/>
            <p:cNvPicPr/>
            <p:nvPr/>
          </p:nvPicPr>
          <p:blipFill>
            <a:blip r:embed="rId34" cstate="print"/>
            <a:stretch>
              <a:fillRect/>
            </a:stretch>
          </p:blipFill>
          <p:spPr>
            <a:xfrm>
              <a:off x="4556925" y="7562292"/>
              <a:ext cx="1114424" cy="1114424"/>
            </a:xfrm>
            <a:prstGeom prst="rect">
              <a:avLst/>
            </a:prstGeom>
          </p:spPr>
        </p:pic>
      </p:grpSp>
      <p:sp>
        <p:nvSpPr>
          <p:cNvPr id="41" name="object 41"/>
          <p:cNvSpPr txBox="1"/>
          <p:nvPr/>
        </p:nvSpPr>
        <p:spPr>
          <a:xfrm>
            <a:off x="5941894" y="2739712"/>
            <a:ext cx="1220500" cy="868882"/>
          </a:xfrm>
          <a:prstGeom prst="rect">
            <a:avLst/>
          </a:prstGeom>
        </p:spPr>
        <p:txBody>
          <a:bodyPr vert="horz" wrap="square" lIns="0" tIns="9579" rIns="0" bIns="0" rtlCol="0">
            <a:spAutoFit/>
          </a:bodyPr>
          <a:lstStyle/>
          <a:p>
            <a:pPr marL="105370" algn="ctr" defTabSz="530535">
              <a:lnSpc>
                <a:spcPts val="4816"/>
              </a:lnSpc>
              <a:spcBef>
                <a:spcPts val="75"/>
              </a:spcBef>
            </a:pPr>
            <a:r>
              <a:rPr sz="3481" b="1" kern="0" spc="-15" dirty="0">
                <a:solidFill>
                  <a:sysClr val="windowText" lastClr="000000"/>
                </a:solidFill>
                <a:latin typeface="Roboto"/>
                <a:cs typeface="Roboto"/>
              </a:rPr>
              <a:t>1</a:t>
            </a:r>
            <a:r>
              <a:rPr lang="en-GB" sz="3481" b="1" kern="0" spc="-15" dirty="0">
                <a:solidFill>
                  <a:sysClr val="windowText" lastClr="000000"/>
                </a:solidFill>
                <a:latin typeface="Roboto"/>
                <a:cs typeface="Roboto"/>
              </a:rPr>
              <a:t>5</a:t>
            </a:r>
            <a:endParaRPr lang="bg-BG" sz="3481" kern="0" dirty="0">
              <a:solidFill>
                <a:sysClr val="windowText" lastClr="000000"/>
              </a:solidFill>
              <a:latin typeface="Roboto"/>
              <a:cs typeface="Roboto"/>
            </a:endParaRPr>
          </a:p>
          <a:p>
            <a:pPr marL="7369" algn="ctr" defTabSz="530535">
              <a:lnSpc>
                <a:spcPts val="1926"/>
              </a:lnSpc>
            </a:pPr>
            <a:r>
              <a:rPr lang="bg-BG" sz="1625" b="1" kern="0" spc="-6" dirty="0">
                <a:solidFill>
                  <a:sysClr val="windowText" lastClr="000000"/>
                </a:solidFill>
                <a:latin typeface="Roboto"/>
                <a:cs typeface="Roboto"/>
              </a:rPr>
              <a:t>Партньори</a:t>
            </a:r>
            <a:endParaRPr lang="bg-BG" sz="1625" kern="0" dirty="0">
              <a:solidFill>
                <a:sysClr val="windowText" lastClr="000000"/>
              </a:solidFill>
              <a:latin typeface="Roboto"/>
              <a:cs typeface="Roboto"/>
            </a:endParaRPr>
          </a:p>
        </p:txBody>
      </p:sp>
      <p:sp>
        <p:nvSpPr>
          <p:cNvPr id="42" name="object 42"/>
          <p:cNvSpPr txBox="1"/>
          <p:nvPr/>
        </p:nvSpPr>
        <p:spPr>
          <a:xfrm>
            <a:off x="2922425" y="2959158"/>
            <a:ext cx="1036713" cy="841952"/>
          </a:xfrm>
          <a:prstGeom prst="rect">
            <a:avLst/>
          </a:prstGeom>
        </p:spPr>
        <p:txBody>
          <a:bodyPr vert="horz" wrap="square" lIns="0" tIns="7737" rIns="0" bIns="0" rtlCol="0">
            <a:spAutoFit/>
          </a:bodyPr>
          <a:lstStyle/>
          <a:p>
            <a:pPr marL="43106" algn="ctr" defTabSz="530535">
              <a:lnSpc>
                <a:spcPts val="4044"/>
              </a:lnSpc>
              <a:spcBef>
                <a:spcPts val="61"/>
              </a:spcBef>
            </a:pPr>
            <a:r>
              <a:rPr sz="3510" b="1" kern="0" spc="-15" dirty="0">
                <a:solidFill>
                  <a:sysClr val="windowText" lastClr="000000"/>
                </a:solidFill>
                <a:latin typeface="Roboto"/>
                <a:cs typeface="Roboto"/>
              </a:rPr>
              <a:t>1</a:t>
            </a:r>
            <a:r>
              <a:rPr lang="bg-BG" sz="3510" b="1" kern="0" spc="-15" dirty="0">
                <a:solidFill>
                  <a:sysClr val="windowText" lastClr="000000"/>
                </a:solidFill>
                <a:latin typeface="Roboto"/>
                <a:cs typeface="Roboto"/>
              </a:rPr>
              <a:t>4</a:t>
            </a:r>
            <a:endParaRPr sz="3510" kern="0" dirty="0">
              <a:solidFill>
                <a:sysClr val="windowText" lastClr="000000"/>
              </a:solidFill>
              <a:latin typeface="Roboto"/>
              <a:cs typeface="Roboto"/>
            </a:endParaRPr>
          </a:p>
          <a:p>
            <a:pPr marL="7369" marR="2947" indent="53053" algn="ctr" defTabSz="530535">
              <a:lnSpc>
                <a:spcPts val="1218"/>
              </a:lnSpc>
              <a:spcBef>
                <a:spcPts val="75"/>
              </a:spcBef>
            </a:pPr>
            <a:r>
              <a:rPr lang="bg-BG" sz="1218" b="1" kern="0" spc="-6" dirty="0">
                <a:solidFill>
                  <a:sysClr val="windowText" lastClr="000000"/>
                </a:solidFill>
                <a:latin typeface="Roboto"/>
                <a:cs typeface="Roboto"/>
              </a:rPr>
              <a:t>Национални платформи</a:t>
            </a:r>
            <a:endParaRPr sz="1218" kern="0" dirty="0">
              <a:solidFill>
                <a:sysClr val="windowText" lastClr="000000"/>
              </a:solidFill>
              <a:latin typeface="Roboto"/>
              <a:cs typeface="Roboto"/>
            </a:endParaRPr>
          </a:p>
        </p:txBody>
      </p:sp>
      <p:sp>
        <p:nvSpPr>
          <p:cNvPr id="43" name="object 43"/>
          <p:cNvSpPr txBox="1"/>
          <p:nvPr/>
        </p:nvSpPr>
        <p:spPr>
          <a:xfrm>
            <a:off x="305590" y="139246"/>
            <a:ext cx="5970077" cy="2308222"/>
          </a:xfrm>
          <a:prstGeom prst="rect">
            <a:avLst/>
          </a:prstGeom>
        </p:spPr>
        <p:txBody>
          <a:bodyPr vert="horz" wrap="square" lIns="0" tIns="246850" rIns="0" bIns="0" rtlCol="0">
            <a:spAutoFit/>
          </a:bodyPr>
          <a:lstStyle/>
          <a:p>
            <a:pPr marL="7369" defTabSz="530535">
              <a:spcBef>
                <a:spcPts val="1944"/>
              </a:spcBef>
            </a:pPr>
            <a:r>
              <a:rPr lang="bg-BG" sz="2901" b="1" kern="0" dirty="0">
                <a:solidFill>
                  <a:sysClr val="windowText" lastClr="000000"/>
                </a:solidFill>
                <a:latin typeface="Roboto"/>
                <a:cs typeface="Roboto"/>
              </a:rPr>
              <a:t>Какво е </a:t>
            </a:r>
            <a:r>
              <a:rPr sz="2901" b="1" kern="0" dirty="0">
                <a:solidFill>
                  <a:prstClr val="black"/>
                </a:solidFill>
                <a:latin typeface="Roboto"/>
                <a:cs typeface="Roboto"/>
              </a:rPr>
              <a:t>CLOSE</a:t>
            </a:r>
            <a:r>
              <a:rPr sz="2901" b="1" kern="0" spc="-52" dirty="0">
                <a:solidFill>
                  <a:prstClr val="black"/>
                </a:solidFill>
                <a:latin typeface="Roboto"/>
                <a:cs typeface="Roboto"/>
              </a:rPr>
              <a:t> </a:t>
            </a:r>
            <a:r>
              <a:rPr sz="2901" b="1" kern="0" dirty="0">
                <a:solidFill>
                  <a:prstClr val="black"/>
                </a:solidFill>
                <a:latin typeface="Roboto"/>
                <a:cs typeface="Roboto"/>
              </a:rPr>
              <a:t>THE</a:t>
            </a:r>
            <a:r>
              <a:rPr sz="2901" b="1" kern="0" spc="-49" dirty="0">
                <a:solidFill>
                  <a:prstClr val="black"/>
                </a:solidFill>
                <a:latin typeface="Roboto"/>
                <a:cs typeface="Roboto"/>
              </a:rPr>
              <a:t> </a:t>
            </a:r>
            <a:r>
              <a:rPr sz="2901" b="1" kern="0" dirty="0">
                <a:solidFill>
                  <a:prstClr val="black"/>
                </a:solidFill>
                <a:latin typeface="Roboto"/>
                <a:cs typeface="Roboto"/>
              </a:rPr>
              <a:t>GLASS</a:t>
            </a:r>
            <a:r>
              <a:rPr sz="2901" b="1" kern="0" spc="-49" dirty="0">
                <a:solidFill>
                  <a:prstClr val="black"/>
                </a:solidFill>
                <a:latin typeface="Roboto"/>
                <a:cs typeface="Roboto"/>
              </a:rPr>
              <a:t> </a:t>
            </a:r>
            <a:r>
              <a:rPr sz="2901" b="1" kern="0" spc="-6" dirty="0">
                <a:solidFill>
                  <a:prstClr val="black"/>
                </a:solidFill>
                <a:latin typeface="Roboto"/>
                <a:cs typeface="Roboto"/>
              </a:rPr>
              <a:t>LOOP</a:t>
            </a:r>
            <a:r>
              <a:rPr sz="2901" b="1" kern="0" spc="-6" dirty="0">
                <a:solidFill>
                  <a:sysClr val="windowText" lastClr="000000"/>
                </a:solidFill>
                <a:latin typeface="Roboto"/>
                <a:cs typeface="Roboto"/>
              </a:rPr>
              <a:t>?</a:t>
            </a:r>
            <a:endParaRPr sz="2901" kern="0" dirty="0">
              <a:solidFill>
                <a:sysClr val="windowText" lastClr="000000"/>
              </a:solidFill>
              <a:latin typeface="Roboto"/>
              <a:cs typeface="Roboto"/>
            </a:endParaRPr>
          </a:p>
          <a:p>
            <a:pPr marL="7369" marR="661326" defTabSz="530535">
              <a:lnSpc>
                <a:spcPct val="114999"/>
              </a:lnSpc>
              <a:spcBef>
                <a:spcPts val="679"/>
              </a:spcBef>
            </a:pPr>
            <a:r>
              <a:rPr lang="ru-RU" sz="1451" kern="0" dirty="0">
                <a:solidFill>
                  <a:sysClr val="windowText" lastClr="000000"/>
                </a:solidFill>
                <a:latin typeface="Roboto"/>
                <a:cs typeface="Roboto"/>
              </a:rPr>
              <a:t>Close the Glass Loop е европейската платформа, която обединява участниците по цялата верига на стойността на стъклените опаковки с цел повишаване на количеството и качеството на разделно събиране и рециклиране на стъкло и </a:t>
            </a:r>
            <a:r>
              <a:rPr lang="ru-RU" sz="1451" b="1" kern="0" dirty="0">
                <a:solidFill>
                  <a:sysClr val="windowText" lastClr="000000"/>
                </a:solidFill>
                <a:latin typeface="Roboto"/>
                <a:cs typeface="Roboto"/>
              </a:rPr>
              <a:t>постигане на 90% разделно събиране с цел рециклиране на стъклени опаковки в ЕС до 2030</a:t>
            </a:r>
            <a:r>
              <a:rPr lang="ru-RU" sz="1451" kern="0" dirty="0">
                <a:solidFill>
                  <a:sysClr val="windowText" lastClr="000000"/>
                </a:solidFill>
                <a:latin typeface="Roboto"/>
                <a:cs typeface="Roboto"/>
              </a:rPr>
              <a:t>. </a:t>
            </a:r>
          </a:p>
        </p:txBody>
      </p:sp>
      <p:sp>
        <p:nvSpPr>
          <p:cNvPr id="44" name="object 44"/>
          <p:cNvSpPr txBox="1"/>
          <p:nvPr/>
        </p:nvSpPr>
        <p:spPr>
          <a:xfrm>
            <a:off x="4727968" y="4419104"/>
            <a:ext cx="5080127" cy="1210099"/>
          </a:xfrm>
          <a:prstGeom prst="rect">
            <a:avLst/>
          </a:prstGeom>
        </p:spPr>
        <p:txBody>
          <a:bodyPr vert="horz" wrap="square" lIns="0" tIns="66318" rIns="0" bIns="0" rtlCol="0">
            <a:spAutoFit/>
          </a:bodyPr>
          <a:lstStyle/>
          <a:p>
            <a:pPr marL="7369" marR="2947" algn="ctr" defTabSz="530535">
              <a:spcBef>
                <a:spcPts val="522"/>
              </a:spcBef>
            </a:pPr>
            <a:r>
              <a:rPr sz="1857" kern="0" dirty="0">
                <a:solidFill>
                  <a:sysClr val="windowText" lastClr="000000"/>
                </a:solidFill>
                <a:latin typeface="Roboto"/>
                <a:cs typeface="Roboto"/>
              </a:rPr>
              <a:t>Close</a:t>
            </a:r>
            <a:r>
              <a:rPr sz="1857" kern="0" spc="-29" dirty="0">
                <a:solidFill>
                  <a:sysClr val="windowText" lastClr="000000"/>
                </a:solidFill>
                <a:latin typeface="Roboto"/>
                <a:cs typeface="Roboto"/>
              </a:rPr>
              <a:t> </a:t>
            </a:r>
            <a:r>
              <a:rPr sz="1857" kern="0" dirty="0">
                <a:solidFill>
                  <a:sysClr val="windowText" lastClr="000000"/>
                </a:solidFill>
                <a:latin typeface="Roboto"/>
                <a:cs typeface="Roboto"/>
              </a:rPr>
              <a:t>the</a:t>
            </a:r>
            <a:r>
              <a:rPr sz="1857" kern="0" spc="-26" dirty="0">
                <a:solidFill>
                  <a:sysClr val="windowText" lastClr="000000"/>
                </a:solidFill>
                <a:latin typeface="Roboto"/>
                <a:cs typeface="Roboto"/>
              </a:rPr>
              <a:t> </a:t>
            </a:r>
            <a:r>
              <a:rPr sz="1857" kern="0" dirty="0">
                <a:solidFill>
                  <a:sysClr val="windowText" lastClr="000000"/>
                </a:solidFill>
                <a:latin typeface="Roboto"/>
                <a:cs typeface="Roboto"/>
              </a:rPr>
              <a:t>Glass</a:t>
            </a:r>
            <a:r>
              <a:rPr sz="1857" kern="0" spc="-26" dirty="0">
                <a:solidFill>
                  <a:sysClr val="windowText" lastClr="000000"/>
                </a:solidFill>
                <a:latin typeface="Roboto"/>
                <a:cs typeface="Roboto"/>
              </a:rPr>
              <a:t> </a:t>
            </a:r>
            <a:r>
              <a:rPr sz="1857" kern="0" dirty="0">
                <a:solidFill>
                  <a:sysClr val="windowText" lastClr="000000"/>
                </a:solidFill>
                <a:latin typeface="Roboto"/>
                <a:cs typeface="Roboto"/>
              </a:rPr>
              <a:t>Loop</a:t>
            </a:r>
            <a:r>
              <a:rPr lang="bg-BG" sz="1857" kern="0" dirty="0">
                <a:solidFill>
                  <a:sysClr val="windowText" lastClr="000000"/>
                </a:solidFill>
                <a:latin typeface="Roboto"/>
                <a:cs typeface="Roboto"/>
              </a:rPr>
              <a:t> е активна на европейско и национално ниво, обединявайки </a:t>
            </a:r>
            <a:r>
              <a:rPr lang="bg-BG" sz="1857" b="1" kern="0" dirty="0">
                <a:solidFill>
                  <a:sysClr val="windowText" lastClr="000000"/>
                </a:solidFill>
                <a:latin typeface="Roboto"/>
                <a:cs typeface="Roboto"/>
              </a:rPr>
              <a:t>15 европейски асоциации и 14 национални платформи</a:t>
            </a:r>
            <a:r>
              <a:rPr lang="bg-BG" sz="1857" kern="0" dirty="0">
                <a:solidFill>
                  <a:sysClr val="windowText" lastClr="000000"/>
                </a:solidFill>
                <a:latin typeface="Roboto"/>
                <a:cs typeface="Roboto"/>
              </a:rPr>
              <a:t>.</a:t>
            </a:r>
            <a:endParaRPr sz="1857" kern="0" dirty="0">
              <a:solidFill>
                <a:sysClr val="windowText" lastClr="000000"/>
              </a:solidFill>
              <a:latin typeface="Roboto"/>
              <a:cs typeface="Roboto"/>
            </a:endParaRPr>
          </a:p>
        </p:txBody>
      </p:sp>
      <p:sp>
        <p:nvSpPr>
          <p:cNvPr id="45" name="object 45"/>
          <p:cNvSpPr/>
          <p:nvPr/>
        </p:nvSpPr>
        <p:spPr>
          <a:xfrm>
            <a:off x="9735696" y="5382260"/>
            <a:ext cx="235060" cy="203375"/>
          </a:xfrm>
          <a:custGeom>
            <a:avLst/>
            <a:gdLst/>
            <a:ahLst/>
            <a:cxnLst/>
            <a:rect l="l" t="t" r="r" b="b"/>
            <a:pathLst>
              <a:path w="405130" h="350520">
                <a:moveTo>
                  <a:pt x="202406" y="350000"/>
                </a:moveTo>
                <a:lnTo>
                  <a:pt x="138000" y="230684"/>
                </a:lnTo>
                <a:lnTo>
                  <a:pt x="0" y="175000"/>
                </a:lnTo>
                <a:lnTo>
                  <a:pt x="138000" y="119315"/>
                </a:lnTo>
                <a:lnTo>
                  <a:pt x="202406" y="0"/>
                </a:lnTo>
                <a:lnTo>
                  <a:pt x="266811" y="119315"/>
                </a:lnTo>
                <a:lnTo>
                  <a:pt x="404814" y="175000"/>
                </a:lnTo>
                <a:lnTo>
                  <a:pt x="266811" y="230684"/>
                </a:lnTo>
                <a:lnTo>
                  <a:pt x="202406" y="350000"/>
                </a:lnTo>
                <a:close/>
              </a:path>
            </a:pathLst>
          </a:custGeom>
          <a:solidFill>
            <a:srgbClr val="94D4ED"/>
          </a:solidFill>
        </p:spPr>
        <p:txBody>
          <a:bodyPr wrap="square" lIns="0" tIns="0" rIns="0" bIns="0" rtlCol="0"/>
          <a:lstStyle/>
          <a:p>
            <a:pPr defTabSz="530535"/>
            <a:endParaRPr sz="1044" kern="0">
              <a:solidFill>
                <a:sysClr val="windowText" lastClr="000000"/>
              </a:solidFill>
            </a:endParaRPr>
          </a:p>
        </p:txBody>
      </p:sp>
      <p:pic>
        <p:nvPicPr>
          <p:cNvPr id="49" name="Picture 48" descr="A logo with text on it&#10;&#10;AI-generated content may be incorrect.">
            <a:extLst>
              <a:ext uri="{FF2B5EF4-FFF2-40B4-BE49-F238E27FC236}">
                <a16:creationId xmlns:a16="http://schemas.microsoft.com/office/drawing/2014/main" id="{560599BB-6CD1-E1B3-3891-B91E37308E25}"/>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7150270" y="2121178"/>
            <a:ext cx="703484" cy="703484"/>
          </a:xfrm>
          <a:prstGeom prst="rect">
            <a:avLst/>
          </a:prstGeom>
        </p:spPr>
      </p:pic>
      <p:pic>
        <p:nvPicPr>
          <p:cNvPr id="59" name="Picture 58" descr="A logo with a black background&#10;&#10;AI-generated content may be incorrect.">
            <a:extLst>
              <a:ext uri="{FF2B5EF4-FFF2-40B4-BE49-F238E27FC236}">
                <a16:creationId xmlns:a16="http://schemas.microsoft.com/office/drawing/2014/main" id="{7E5A609B-BABC-A5A4-3C8E-DCABA1835379}"/>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220282" y="2943280"/>
            <a:ext cx="822547" cy="580453"/>
          </a:xfrm>
          <a:prstGeom prst="rect">
            <a:avLst/>
          </a:prstGeom>
        </p:spPr>
      </p:pic>
      <p:pic>
        <p:nvPicPr>
          <p:cNvPr id="48" name="Picture 47" descr="The image depicts a red ensign featuring a black double-headed eagle emblem.&#10;&#10;AI-generated content may be incorrect.">
            <a:extLst>
              <a:ext uri="{FF2B5EF4-FFF2-40B4-BE49-F238E27FC236}">
                <a16:creationId xmlns:a16="http://schemas.microsoft.com/office/drawing/2014/main" id="{292B043E-AF99-9FBF-2315-F64EDF6984B9}"/>
              </a:ext>
            </a:extLst>
          </p:cNvPr>
          <p:cNvPicPr>
            <a:picLocks noChangeAspect="1"/>
          </p:cNvPicPr>
          <p:nvPr/>
        </p:nvPicPr>
        <p:blipFill>
          <a:blip r:embed="rId37"/>
          <a:srcRect l="3928" t="1857" r="4165" b="4165"/>
          <a:stretch>
            <a:fillRect/>
          </a:stretch>
        </p:blipFill>
        <p:spPr>
          <a:xfrm>
            <a:off x="145002" y="4084733"/>
            <a:ext cx="531349" cy="526510"/>
          </a:xfrm>
          <a:prstGeom prst="ellipse">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95106" y="1989855"/>
            <a:ext cx="2304543" cy="3945680"/>
            <a:chOff x="1586837" y="3401409"/>
            <a:chExt cx="3971924" cy="6800454"/>
          </a:xfrm>
        </p:grpSpPr>
        <p:sp>
          <p:nvSpPr>
            <p:cNvPr id="3" name="object 3"/>
            <p:cNvSpPr/>
            <p:nvPr/>
          </p:nvSpPr>
          <p:spPr>
            <a:xfrm>
              <a:off x="1590646" y="4063318"/>
              <a:ext cx="3968115" cy="6138545"/>
            </a:xfrm>
            <a:custGeom>
              <a:avLst/>
              <a:gdLst/>
              <a:ahLst/>
              <a:cxnLst/>
              <a:rect l="l" t="t" r="r" b="b"/>
              <a:pathLst>
                <a:path w="3968115" h="6138545">
                  <a:moveTo>
                    <a:pt x="3805568" y="6138113"/>
                  </a:moveTo>
                  <a:lnTo>
                    <a:pt x="162504" y="6138113"/>
                  </a:lnTo>
                  <a:lnTo>
                    <a:pt x="153161" y="6137188"/>
                  </a:lnTo>
                  <a:lnTo>
                    <a:pt x="84810" y="6108876"/>
                  </a:lnTo>
                  <a:lnTo>
                    <a:pt x="32006" y="6056072"/>
                  </a:lnTo>
                  <a:lnTo>
                    <a:pt x="3694" y="5987721"/>
                  </a:lnTo>
                  <a:lnTo>
                    <a:pt x="0" y="5950383"/>
                  </a:lnTo>
                  <a:lnTo>
                    <a:pt x="0" y="190500"/>
                  </a:lnTo>
                  <a:lnTo>
                    <a:pt x="14500" y="117598"/>
                  </a:lnTo>
                  <a:lnTo>
                    <a:pt x="55796" y="55796"/>
                  </a:lnTo>
                  <a:lnTo>
                    <a:pt x="117598" y="14501"/>
                  </a:lnTo>
                  <a:lnTo>
                    <a:pt x="190500" y="0"/>
                  </a:lnTo>
                  <a:lnTo>
                    <a:pt x="3777572" y="0"/>
                  </a:lnTo>
                  <a:lnTo>
                    <a:pt x="3814911" y="3694"/>
                  </a:lnTo>
                  <a:lnTo>
                    <a:pt x="3883262" y="32006"/>
                  </a:lnTo>
                  <a:lnTo>
                    <a:pt x="3936067" y="84810"/>
                  </a:lnTo>
                  <a:lnTo>
                    <a:pt x="3964378" y="153161"/>
                  </a:lnTo>
                  <a:lnTo>
                    <a:pt x="3968073" y="190500"/>
                  </a:lnTo>
                  <a:lnTo>
                    <a:pt x="3968073" y="5950383"/>
                  </a:lnTo>
                  <a:lnTo>
                    <a:pt x="3953572" y="6023284"/>
                  </a:lnTo>
                  <a:lnTo>
                    <a:pt x="3912277" y="6085086"/>
                  </a:lnTo>
                  <a:lnTo>
                    <a:pt x="3850474" y="6126381"/>
                  </a:lnTo>
                  <a:lnTo>
                    <a:pt x="3805568" y="6138113"/>
                  </a:lnTo>
                  <a:close/>
                </a:path>
              </a:pathLst>
            </a:custGeom>
            <a:solidFill>
              <a:srgbClr val="94D4ED"/>
            </a:solidFill>
          </p:spPr>
          <p:txBody>
            <a:bodyPr wrap="square" lIns="0" tIns="0" rIns="0" bIns="0" rtlCol="0"/>
            <a:lstStyle/>
            <a:p>
              <a:pPr defTabSz="530535"/>
              <a:endParaRPr sz="1044" kern="0">
                <a:solidFill>
                  <a:sysClr val="windowText" lastClr="000000"/>
                </a:solidFill>
              </a:endParaRPr>
            </a:p>
          </p:txBody>
        </p:sp>
        <p:pic>
          <p:nvPicPr>
            <p:cNvPr id="4" name="object 4"/>
            <p:cNvPicPr/>
            <p:nvPr/>
          </p:nvPicPr>
          <p:blipFill>
            <a:blip r:embed="rId2" cstate="print"/>
            <a:stretch>
              <a:fillRect/>
            </a:stretch>
          </p:blipFill>
          <p:spPr>
            <a:xfrm>
              <a:off x="1586837" y="3401409"/>
              <a:ext cx="3971924" cy="1182085"/>
            </a:xfrm>
            <a:prstGeom prst="rect">
              <a:avLst/>
            </a:prstGeom>
          </p:spPr>
        </p:pic>
      </p:grpSp>
      <p:grpSp>
        <p:nvGrpSpPr>
          <p:cNvPr id="5" name="object 5"/>
          <p:cNvGrpSpPr/>
          <p:nvPr/>
        </p:nvGrpSpPr>
        <p:grpSpPr>
          <a:xfrm>
            <a:off x="4111596" y="1994995"/>
            <a:ext cx="2737857" cy="3934661"/>
            <a:chOff x="7472166" y="3498598"/>
            <a:chExt cx="4063922" cy="6781462"/>
          </a:xfrm>
        </p:grpSpPr>
        <p:sp>
          <p:nvSpPr>
            <p:cNvPr id="6" name="object 6"/>
            <p:cNvSpPr/>
            <p:nvPr/>
          </p:nvSpPr>
          <p:spPr>
            <a:xfrm>
              <a:off x="7494615" y="4182790"/>
              <a:ext cx="3973195" cy="6097270"/>
            </a:xfrm>
            <a:custGeom>
              <a:avLst/>
              <a:gdLst/>
              <a:ahLst/>
              <a:cxnLst/>
              <a:rect l="l" t="t" r="r" b="b"/>
              <a:pathLst>
                <a:path w="3973195" h="6097270">
                  <a:moveTo>
                    <a:pt x="3782124" y="6096807"/>
                  </a:moveTo>
                  <a:lnTo>
                    <a:pt x="190499" y="6096807"/>
                  </a:lnTo>
                  <a:lnTo>
                    <a:pt x="153161" y="6093113"/>
                  </a:lnTo>
                  <a:lnTo>
                    <a:pt x="84810" y="6064801"/>
                  </a:lnTo>
                  <a:lnTo>
                    <a:pt x="32006" y="6011997"/>
                  </a:lnTo>
                  <a:lnTo>
                    <a:pt x="3694" y="5943645"/>
                  </a:lnTo>
                  <a:lnTo>
                    <a:pt x="0" y="5906307"/>
                  </a:lnTo>
                  <a:lnTo>
                    <a:pt x="0" y="190499"/>
                  </a:lnTo>
                  <a:lnTo>
                    <a:pt x="14500" y="117598"/>
                  </a:lnTo>
                  <a:lnTo>
                    <a:pt x="55796" y="55796"/>
                  </a:lnTo>
                  <a:lnTo>
                    <a:pt x="117598" y="14500"/>
                  </a:lnTo>
                  <a:lnTo>
                    <a:pt x="190499" y="0"/>
                  </a:lnTo>
                  <a:lnTo>
                    <a:pt x="3782124" y="0"/>
                  </a:lnTo>
                  <a:lnTo>
                    <a:pt x="3855025" y="14500"/>
                  </a:lnTo>
                  <a:lnTo>
                    <a:pt x="3916827" y="55796"/>
                  </a:lnTo>
                  <a:lnTo>
                    <a:pt x="3958123" y="117598"/>
                  </a:lnTo>
                  <a:lnTo>
                    <a:pt x="3972624" y="190499"/>
                  </a:lnTo>
                  <a:lnTo>
                    <a:pt x="3972624" y="5906307"/>
                  </a:lnTo>
                  <a:lnTo>
                    <a:pt x="3958123" y="5979208"/>
                  </a:lnTo>
                  <a:lnTo>
                    <a:pt x="3916827" y="6041011"/>
                  </a:lnTo>
                  <a:lnTo>
                    <a:pt x="3855025" y="6082306"/>
                  </a:lnTo>
                  <a:lnTo>
                    <a:pt x="3782124" y="6096807"/>
                  </a:lnTo>
                  <a:close/>
                </a:path>
              </a:pathLst>
            </a:custGeom>
            <a:solidFill>
              <a:srgbClr val="94D4ED"/>
            </a:solidFill>
          </p:spPr>
          <p:txBody>
            <a:bodyPr wrap="square" lIns="0" tIns="0" rIns="0" bIns="0" rtlCol="0"/>
            <a:lstStyle/>
            <a:p>
              <a:pPr defTabSz="530535"/>
              <a:endParaRPr sz="1044" kern="0" dirty="0">
                <a:solidFill>
                  <a:sysClr val="windowText" lastClr="000000"/>
                </a:solidFill>
              </a:endParaRPr>
            </a:p>
          </p:txBody>
        </p:sp>
        <p:pic>
          <p:nvPicPr>
            <p:cNvPr id="7" name="object 7"/>
            <p:cNvPicPr/>
            <p:nvPr/>
          </p:nvPicPr>
          <p:blipFill>
            <a:blip r:embed="rId2" cstate="print"/>
            <a:stretch>
              <a:fillRect/>
            </a:stretch>
          </p:blipFill>
          <p:spPr>
            <a:xfrm>
              <a:off x="7472166" y="3498598"/>
              <a:ext cx="4063922" cy="1252828"/>
            </a:xfrm>
            <a:prstGeom prst="rect">
              <a:avLst/>
            </a:prstGeom>
          </p:spPr>
        </p:pic>
      </p:grpSp>
      <p:pic>
        <p:nvPicPr>
          <p:cNvPr id="8" name="object 8"/>
          <p:cNvPicPr/>
          <p:nvPr/>
        </p:nvPicPr>
        <p:blipFill>
          <a:blip r:embed="rId3" cstate="print"/>
          <a:stretch>
            <a:fillRect/>
          </a:stretch>
        </p:blipFill>
        <p:spPr>
          <a:xfrm>
            <a:off x="1724950" y="2603178"/>
            <a:ext cx="1005820" cy="602386"/>
          </a:xfrm>
          <a:prstGeom prst="rect">
            <a:avLst/>
          </a:prstGeom>
        </p:spPr>
      </p:pic>
      <p:pic>
        <p:nvPicPr>
          <p:cNvPr id="11" name="object 11"/>
          <p:cNvPicPr/>
          <p:nvPr/>
        </p:nvPicPr>
        <p:blipFill>
          <a:blip r:embed="rId4" cstate="print"/>
          <a:stretch>
            <a:fillRect/>
          </a:stretch>
        </p:blipFill>
        <p:spPr>
          <a:xfrm>
            <a:off x="2161959" y="3673012"/>
            <a:ext cx="65901" cy="65754"/>
          </a:xfrm>
          <a:prstGeom prst="rect">
            <a:avLst/>
          </a:prstGeom>
        </p:spPr>
      </p:pic>
      <p:sp>
        <p:nvSpPr>
          <p:cNvPr id="12" name="object 12"/>
          <p:cNvSpPr/>
          <p:nvPr/>
        </p:nvSpPr>
        <p:spPr>
          <a:xfrm>
            <a:off x="1131062" y="3698779"/>
            <a:ext cx="978188" cy="13264"/>
          </a:xfrm>
          <a:custGeom>
            <a:avLst/>
            <a:gdLst/>
            <a:ahLst/>
            <a:cxnLst/>
            <a:rect l="l" t="t" r="r" b="b"/>
            <a:pathLst>
              <a:path w="1685925" h="22860">
                <a:moveTo>
                  <a:pt x="1680439" y="22333"/>
                </a:moveTo>
                <a:lnTo>
                  <a:pt x="1674252" y="22333"/>
                </a:lnTo>
                <a:lnTo>
                  <a:pt x="5004" y="22333"/>
                </a:lnTo>
                <a:lnTo>
                  <a:pt x="0" y="17340"/>
                </a:lnTo>
                <a:lnTo>
                  <a:pt x="0" y="4993"/>
                </a:lnTo>
                <a:lnTo>
                  <a:pt x="5004" y="0"/>
                </a:lnTo>
                <a:lnTo>
                  <a:pt x="1680457" y="0"/>
                </a:lnTo>
                <a:lnTo>
                  <a:pt x="1685462"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sp>
        <p:nvSpPr>
          <p:cNvPr id="13" name="object 13"/>
          <p:cNvSpPr/>
          <p:nvPr/>
        </p:nvSpPr>
        <p:spPr>
          <a:xfrm>
            <a:off x="2280860" y="3698779"/>
            <a:ext cx="978188" cy="13264"/>
          </a:xfrm>
          <a:custGeom>
            <a:avLst/>
            <a:gdLst/>
            <a:ahLst/>
            <a:cxnLst/>
            <a:rect l="l" t="t" r="r" b="b"/>
            <a:pathLst>
              <a:path w="1685925" h="22860">
                <a:moveTo>
                  <a:pt x="1680439" y="22333"/>
                </a:moveTo>
                <a:lnTo>
                  <a:pt x="1674252" y="22333"/>
                </a:lnTo>
                <a:lnTo>
                  <a:pt x="5005" y="22333"/>
                </a:lnTo>
                <a:lnTo>
                  <a:pt x="0" y="17340"/>
                </a:lnTo>
                <a:lnTo>
                  <a:pt x="0" y="4993"/>
                </a:lnTo>
                <a:lnTo>
                  <a:pt x="5004" y="0"/>
                </a:lnTo>
                <a:lnTo>
                  <a:pt x="1680439" y="0"/>
                </a:lnTo>
                <a:lnTo>
                  <a:pt x="1685444"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pic>
        <p:nvPicPr>
          <p:cNvPr id="14" name="object 14"/>
          <p:cNvPicPr/>
          <p:nvPr/>
        </p:nvPicPr>
        <p:blipFill>
          <a:blip r:embed="rId4" cstate="print"/>
          <a:stretch>
            <a:fillRect/>
          </a:stretch>
        </p:blipFill>
        <p:spPr>
          <a:xfrm>
            <a:off x="2161959" y="4718220"/>
            <a:ext cx="65901" cy="65754"/>
          </a:xfrm>
          <a:prstGeom prst="rect">
            <a:avLst/>
          </a:prstGeom>
        </p:spPr>
      </p:pic>
      <p:sp>
        <p:nvSpPr>
          <p:cNvPr id="15" name="object 15"/>
          <p:cNvSpPr/>
          <p:nvPr/>
        </p:nvSpPr>
        <p:spPr>
          <a:xfrm>
            <a:off x="1131062" y="4743987"/>
            <a:ext cx="978188" cy="13264"/>
          </a:xfrm>
          <a:custGeom>
            <a:avLst/>
            <a:gdLst/>
            <a:ahLst/>
            <a:cxnLst/>
            <a:rect l="l" t="t" r="r" b="b"/>
            <a:pathLst>
              <a:path w="1685925" h="22859">
                <a:moveTo>
                  <a:pt x="1680439" y="22333"/>
                </a:moveTo>
                <a:lnTo>
                  <a:pt x="1674252" y="22333"/>
                </a:lnTo>
                <a:lnTo>
                  <a:pt x="5004" y="22333"/>
                </a:lnTo>
                <a:lnTo>
                  <a:pt x="0" y="17340"/>
                </a:lnTo>
                <a:lnTo>
                  <a:pt x="0" y="4993"/>
                </a:lnTo>
                <a:lnTo>
                  <a:pt x="5004" y="0"/>
                </a:lnTo>
                <a:lnTo>
                  <a:pt x="1680457" y="0"/>
                </a:lnTo>
                <a:lnTo>
                  <a:pt x="1685462"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sp>
        <p:nvSpPr>
          <p:cNvPr id="16" name="object 16"/>
          <p:cNvSpPr/>
          <p:nvPr/>
        </p:nvSpPr>
        <p:spPr>
          <a:xfrm>
            <a:off x="2280860" y="4743987"/>
            <a:ext cx="978188" cy="13264"/>
          </a:xfrm>
          <a:custGeom>
            <a:avLst/>
            <a:gdLst/>
            <a:ahLst/>
            <a:cxnLst/>
            <a:rect l="l" t="t" r="r" b="b"/>
            <a:pathLst>
              <a:path w="1685925" h="22859">
                <a:moveTo>
                  <a:pt x="1680439" y="22333"/>
                </a:moveTo>
                <a:lnTo>
                  <a:pt x="1674252" y="22333"/>
                </a:lnTo>
                <a:lnTo>
                  <a:pt x="5005" y="22333"/>
                </a:lnTo>
                <a:lnTo>
                  <a:pt x="0" y="17340"/>
                </a:lnTo>
                <a:lnTo>
                  <a:pt x="0" y="4993"/>
                </a:lnTo>
                <a:lnTo>
                  <a:pt x="5004" y="0"/>
                </a:lnTo>
                <a:lnTo>
                  <a:pt x="1680439" y="0"/>
                </a:lnTo>
                <a:lnTo>
                  <a:pt x="1685444"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sp>
        <p:nvSpPr>
          <p:cNvPr id="18" name="object 18"/>
          <p:cNvSpPr txBox="1"/>
          <p:nvPr/>
        </p:nvSpPr>
        <p:spPr>
          <a:xfrm>
            <a:off x="1383831" y="3978156"/>
            <a:ext cx="1746098" cy="406974"/>
          </a:xfrm>
          <a:prstGeom prst="rect">
            <a:avLst/>
          </a:prstGeom>
        </p:spPr>
        <p:txBody>
          <a:bodyPr vert="horz" wrap="square" lIns="0" tIns="7369" rIns="0" bIns="0" rtlCol="0">
            <a:spAutoFit/>
          </a:bodyPr>
          <a:lstStyle/>
          <a:p>
            <a:pPr marL="618957" marR="2947" indent="-611957" algn="r" defTabSz="530535">
              <a:lnSpc>
                <a:spcPct val="115599"/>
              </a:lnSpc>
              <a:spcBef>
                <a:spcPts val="58"/>
              </a:spcBef>
            </a:pPr>
            <a:r>
              <a:rPr sz="1160" b="1" u="heavy" kern="0" spc="-6" dirty="0">
                <a:solidFill>
                  <a:sysClr val="windowText" lastClr="000000"/>
                </a:solidFill>
                <a:uFill>
                  <a:solidFill>
                    <a:srgbClr val="000000"/>
                  </a:solidFill>
                </a:uFill>
                <a:latin typeface="Roboto"/>
                <a:cs typeface="Roboto"/>
                <a:hlinkClick r:id="rId5"/>
              </a:rPr>
              <a:t>Journey</a:t>
            </a:r>
            <a:r>
              <a:rPr sz="1160" b="1" u="heavy" kern="0" spc="32" dirty="0">
                <a:solidFill>
                  <a:sysClr val="windowText" lastClr="000000"/>
                </a:solidFill>
                <a:uFill>
                  <a:solidFill>
                    <a:srgbClr val="000000"/>
                  </a:solidFill>
                </a:uFill>
                <a:latin typeface="Roboto"/>
                <a:cs typeface="Roboto"/>
                <a:hlinkClick r:id="rId5"/>
              </a:rPr>
              <a:t> </a:t>
            </a:r>
            <a:r>
              <a:rPr sz="1160" b="1" u="heavy" kern="0" dirty="0">
                <a:solidFill>
                  <a:sysClr val="windowText" lastClr="000000"/>
                </a:solidFill>
                <a:uFill>
                  <a:solidFill>
                    <a:srgbClr val="000000"/>
                  </a:solidFill>
                </a:uFill>
                <a:latin typeface="Roboto"/>
                <a:cs typeface="Roboto"/>
                <a:hlinkClick r:id="rId5"/>
              </a:rPr>
              <a:t>Through</a:t>
            </a:r>
            <a:r>
              <a:rPr sz="1160" b="1" u="heavy" kern="0" spc="-73" dirty="0">
                <a:solidFill>
                  <a:sysClr val="windowText" lastClr="000000"/>
                </a:solidFill>
                <a:uFill>
                  <a:solidFill>
                    <a:srgbClr val="000000"/>
                  </a:solidFill>
                </a:uFill>
                <a:latin typeface="Roboto"/>
                <a:cs typeface="Roboto"/>
                <a:hlinkClick r:id="rId5"/>
              </a:rPr>
              <a:t> </a:t>
            </a:r>
            <a:r>
              <a:rPr sz="1160" b="1" u="heavy" kern="0" spc="-6" dirty="0">
                <a:solidFill>
                  <a:sysClr val="windowText" lastClr="000000"/>
                </a:solidFill>
                <a:uFill>
                  <a:solidFill>
                    <a:srgbClr val="000000"/>
                  </a:solidFill>
                </a:uFill>
                <a:latin typeface="Roboto"/>
                <a:cs typeface="Roboto"/>
                <a:hlinkClick r:id="rId5"/>
              </a:rPr>
              <a:t>Sectors</a:t>
            </a:r>
            <a:r>
              <a:rPr sz="1160" b="1" kern="0" spc="-6" dirty="0">
                <a:solidFill>
                  <a:sysClr val="windowText" lastClr="000000"/>
                </a:solidFill>
                <a:latin typeface="Roboto"/>
                <a:cs typeface="Roboto"/>
              </a:rPr>
              <a:t> </a:t>
            </a:r>
            <a:r>
              <a:rPr lang="bg-BG" sz="1160" b="1" kern="0" spc="-6" dirty="0">
                <a:solidFill>
                  <a:sysClr val="windowText" lastClr="000000"/>
                </a:solidFill>
                <a:latin typeface="Roboto"/>
                <a:cs typeface="Roboto"/>
              </a:rPr>
              <a:t>секторни </a:t>
            </a:r>
            <a:r>
              <a:rPr lang="bg-BG" sz="1160" b="1" u="heavy" kern="0" spc="-6" dirty="0">
                <a:solidFill>
                  <a:sysClr val="windowText" lastClr="000000"/>
                </a:solidFill>
                <a:uFill>
                  <a:solidFill>
                    <a:srgbClr val="000000"/>
                  </a:solidFill>
                </a:uFill>
                <a:latin typeface="Roboto"/>
                <a:cs typeface="Roboto"/>
              </a:rPr>
              <a:t>видеа</a:t>
            </a:r>
            <a:endParaRPr sz="1160" kern="0" dirty="0">
              <a:solidFill>
                <a:sysClr val="windowText" lastClr="000000"/>
              </a:solidFill>
              <a:latin typeface="Roboto"/>
              <a:cs typeface="Roboto"/>
            </a:endParaRPr>
          </a:p>
        </p:txBody>
      </p:sp>
      <p:sp>
        <p:nvSpPr>
          <p:cNvPr id="23" name="object 23"/>
          <p:cNvSpPr txBox="1">
            <a:spLocks noGrp="1"/>
          </p:cNvSpPr>
          <p:nvPr>
            <p:ph type="title"/>
          </p:nvPr>
        </p:nvSpPr>
        <p:spPr>
          <a:xfrm>
            <a:off x="2550035" y="174500"/>
            <a:ext cx="4443428" cy="364590"/>
          </a:xfrm>
          <a:prstGeom prst="rect">
            <a:avLst/>
          </a:prstGeom>
        </p:spPr>
        <p:txBody>
          <a:bodyPr vert="horz" wrap="square" lIns="0" tIns="7369" rIns="0" bIns="0" rtlCol="0">
            <a:spAutoFit/>
          </a:bodyPr>
          <a:lstStyle/>
          <a:p>
            <a:pPr marL="7369">
              <a:spcBef>
                <a:spcPts val="58"/>
              </a:spcBef>
            </a:pPr>
            <a:r>
              <a:rPr lang="bg-BG" sz="2321" dirty="0"/>
              <a:t>ОСНОВНИ ДЕЙНОСТИ</a:t>
            </a:r>
            <a:endParaRPr sz="2321" dirty="0"/>
          </a:p>
        </p:txBody>
      </p:sp>
      <p:sp>
        <p:nvSpPr>
          <p:cNvPr id="24" name="object 24"/>
          <p:cNvSpPr txBox="1"/>
          <p:nvPr/>
        </p:nvSpPr>
        <p:spPr>
          <a:xfrm>
            <a:off x="1297943" y="2133789"/>
            <a:ext cx="1622613" cy="406321"/>
          </a:xfrm>
          <a:prstGeom prst="rect">
            <a:avLst/>
          </a:prstGeom>
        </p:spPr>
        <p:txBody>
          <a:bodyPr vert="horz" wrap="square" lIns="0" tIns="46791" rIns="0" bIns="0" rtlCol="0">
            <a:spAutoFit/>
          </a:bodyPr>
          <a:lstStyle/>
          <a:p>
            <a:pPr marL="186056" marR="2947" indent="-179056" algn="ctr" defTabSz="530535">
              <a:lnSpc>
                <a:spcPts val="1352"/>
              </a:lnSpc>
              <a:spcBef>
                <a:spcPts val="368"/>
              </a:spcBef>
            </a:pPr>
            <a:r>
              <a:rPr lang="bg-BG" sz="1392" b="1" kern="0" spc="-6" dirty="0">
                <a:solidFill>
                  <a:sysClr val="windowText" lastClr="000000"/>
                </a:solidFill>
                <a:latin typeface="Roboto"/>
                <a:cs typeface="Roboto"/>
              </a:rPr>
              <a:t>Повишаване на осведомеността</a:t>
            </a:r>
            <a:endParaRPr sz="1392" kern="0" dirty="0">
              <a:solidFill>
                <a:sysClr val="windowText" lastClr="000000"/>
              </a:solidFill>
              <a:latin typeface="Roboto"/>
              <a:cs typeface="Roboto"/>
            </a:endParaRPr>
          </a:p>
        </p:txBody>
      </p:sp>
      <p:sp>
        <p:nvSpPr>
          <p:cNvPr id="25" name="object 25"/>
          <p:cNvSpPr txBox="1"/>
          <p:nvPr/>
        </p:nvSpPr>
        <p:spPr>
          <a:xfrm>
            <a:off x="4645217" y="2124501"/>
            <a:ext cx="1639518" cy="402228"/>
          </a:xfrm>
          <a:prstGeom prst="rect">
            <a:avLst/>
          </a:prstGeom>
        </p:spPr>
        <p:txBody>
          <a:bodyPr vert="horz" wrap="square" lIns="0" tIns="42738" rIns="0" bIns="0" rtlCol="0">
            <a:spAutoFit/>
          </a:bodyPr>
          <a:lstStyle/>
          <a:p>
            <a:pPr marL="131528" marR="2947" indent="-124528" defTabSz="530535">
              <a:lnSpc>
                <a:spcPts val="1392"/>
              </a:lnSpc>
              <a:spcBef>
                <a:spcPts val="337"/>
              </a:spcBef>
            </a:pPr>
            <a:r>
              <a:rPr lang="bg-BG" sz="1392" b="1" kern="0" spc="-6" dirty="0">
                <a:solidFill>
                  <a:sysClr val="windowText" lastClr="000000"/>
                </a:solidFill>
                <a:latin typeface="Roboto"/>
                <a:cs typeface="Roboto"/>
              </a:rPr>
              <a:t>Изследвания и Анализ на данни</a:t>
            </a:r>
            <a:endParaRPr sz="1392" kern="0" dirty="0">
              <a:solidFill>
                <a:sysClr val="windowText" lastClr="000000"/>
              </a:solidFill>
              <a:latin typeface="Roboto"/>
              <a:cs typeface="Roboto"/>
            </a:endParaRPr>
          </a:p>
        </p:txBody>
      </p:sp>
      <p:sp>
        <p:nvSpPr>
          <p:cNvPr id="26" name="object 26"/>
          <p:cNvSpPr/>
          <p:nvPr/>
        </p:nvSpPr>
        <p:spPr>
          <a:xfrm>
            <a:off x="3123902" y="3345943"/>
            <a:ext cx="39791" cy="11053"/>
          </a:xfrm>
          <a:custGeom>
            <a:avLst/>
            <a:gdLst/>
            <a:ahLst/>
            <a:cxnLst/>
            <a:rect l="l" t="t" r="r" b="b"/>
            <a:pathLst>
              <a:path w="68579" h="19050">
                <a:moveTo>
                  <a:pt x="68011" y="19049"/>
                </a:moveTo>
                <a:lnTo>
                  <a:pt x="0" y="19049"/>
                </a:lnTo>
                <a:lnTo>
                  <a:pt x="0" y="0"/>
                </a:lnTo>
                <a:lnTo>
                  <a:pt x="68011" y="0"/>
                </a:lnTo>
                <a:lnTo>
                  <a:pt x="68011" y="19049"/>
                </a:lnTo>
                <a:close/>
              </a:path>
            </a:pathLst>
          </a:custGeom>
          <a:solidFill>
            <a:srgbClr val="000000"/>
          </a:solidFill>
        </p:spPr>
        <p:txBody>
          <a:bodyPr wrap="square" lIns="0" tIns="0" rIns="0" bIns="0" rtlCol="0"/>
          <a:lstStyle/>
          <a:p>
            <a:pPr defTabSz="530535"/>
            <a:endParaRPr sz="1044" kern="0">
              <a:solidFill>
                <a:sysClr val="windowText" lastClr="000000"/>
              </a:solidFill>
            </a:endParaRPr>
          </a:p>
        </p:txBody>
      </p:sp>
      <p:sp>
        <p:nvSpPr>
          <p:cNvPr id="27" name="object 27"/>
          <p:cNvSpPr txBox="1"/>
          <p:nvPr/>
        </p:nvSpPr>
        <p:spPr>
          <a:xfrm>
            <a:off x="1216975" y="3176870"/>
            <a:ext cx="1953796" cy="406974"/>
          </a:xfrm>
          <a:prstGeom prst="rect">
            <a:avLst/>
          </a:prstGeom>
        </p:spPr>
        <p:txBody>
          <a:bodyPr vert="horz" wrap="square" lIns="0" tIns="7369" rIns="0" bIns="0" rtlCol="0">
            <a:spAutoFit/>
          </a:bodyPr>
          <a:lstStyle/>
          <a:p>
            <a:pPr marL="603483" marR="2947" indent="-596483" algn="ctr" defTabSz="530535">
              <a:lnSpc>
                <a:spcPct val="115599"/>
              </a:lnSpc>
              <a:spcBef>
                <a:spcPts val="58"/>
              </a:spcBef>
            </a:pPr>
            <a:r>
              <a:rPr sz="1160" b="1" u="heavy" kern="0" dirty="0">
                <a:solidFill>
                  <a:sysClr val="windowText" lastClr="000000"/>
                </a:solidFill>
                <a:uFill>
                  <a:solidFill>
                    <a:srgbClr val="000000"/>
                  </a:solidFill>
                </a:uFill>
                <a:latin typeface="Roboto"/>
                <a:cs typeface="Roboto"/>
                <a:hlinkClick r:id="rId6"/>
              </a:rPr>
              <a:t>90</a:t>
            </a:r>
            <a:r>
              <a:rPr sz="1160" b="1" u="heavy" kern="0" spc="-20" dirty="0">
                <a:solidFill>
                  <a:sysClr val="windowText" lastClr="000000"/>
                </a:solidFill>
                <a:uFill>
                  <a:solidFill>
                    <a:srgbClr val="000000"/>
                  </a:solidFill>
                </a:uFill>
                <a:latin typeface="Roboto"/>
                <a:cs typeface="Roboto"/>
                <a:hlinkClick r:id="rId6"/>
              </a:rPr>
              <a:t> </a:t>
            </a:r>
            <a:r>
              <a:rPr sz="1160" b="1" u="heavy" kern="0" dirty="0">
                <a:solidFill>
                  <a:sysClr val="windowText" lastClr="000000"/>
                </a:solidFill>
                <a:uFill>
                  <a:solidFill>
                    <a:srgbClr val="000000"/>
                  </a:solidFill>
                </a:uFill>
                <a:latin typeface="Roboto"/>
                <a:cs typeface="Roboto"/>
                <a:hlinkClick r:id="rId6"/>
              </a:rPr>
              <a:t>Minutes</a:t>
            </a:r>
            <a:r>
              <a:rPr sz="1160" b="1" u="heavy" kern="0" spc="-17" dirty="0">
                <a:solidFill>
                  <a:sysClr val="windowText" lastClr="000000"/>
                </a:solidFill>
                <a:uFill>
                  <a:solidFill>
                    <a:srgbClr val="000000"/>
                  </a:solidFill>
                </a:uFill>
                <a:latin typeface="Roboto"/>
                <a:cs typeface="Roboto"/>
                <a:hlinkClick r:id="rId6"/>
              </a:rPr>
              <a:t> </a:t>
            </a:r>
            <a:r>
              <a:rPr sz="1160" b="1" u="heavy" kern="0" dirty="0">
                <a:solidFill>
                  <a:sysClr val="windowText" lastClr="000000"/>
                </a:solidFill>
                <a:uFill>
                  <a:solidFill>
                    <a:srgbClr val="000000"/>
                  </a:solidFill>
                </a:uFill>
                <a:latin typeface="Roboto"/>
                <a:cs typeface="Roboto"/>
                <a:hlinkClick r:id="rId6"/>
              </a:rPr>
              <a:t>to</a:t>
            </a:r>
            <a:r>
              <a:rPr sz="1160" b="1" u="heavy" kern="0" spc="-17" dirty="0">
                <a:solidFill>
                  <a:sysClr val="windowText" lastClr="000000"/>
                </a:solidFill>
                <a:uFill>
                  <a:solidFill>
                    <a:srgbClr val="000000"/>
                  </a:solidFill>
                </a:uFill>
                <a:latin typeface="Roboto"/>
                <a:cs typeface="Roboto"/>
                <a:hlinkClick r:id="rId6"/>
              </a:rPr>
              <a:t> </a:t>
            </a:r>
            <a:r>
              <a:rPr sz="1160" b="1" u="heavy" kern="0" dirty="0">
                <a:solidFill>
                  <a:sysClr val="windowText" lastClr="000000"/>
                </a:solidFill>
                <a:uFill>
                  <a:solidFill>
                    <a:srgbClr val="000000"/>
                  </a:solidFill>
                </a:uFill>
                <a:latin typeface="Roboto"/>
                <a:cs typeface="Roboto"/>
                <a:hlinkClick r:id="rId6"/>
              </a:rPr>
              <a:t>Close</a:t>
            </a:r>
            <a:r>
              <a:rPr sz="1160" b="1" u="heavy" kern="0" spc="-17" dirty="0">
                <a:solidFill>
                  <a:sysClr val="windowText" lastClr="000000"/>
                </a:solidFill>
                <a:uFill>
                  <a:solidFill>
                    <a:srgbClr val="000000"/>
                  </a:solidFill>
                </a:uFill>
                <a:latin typeface="Roboto"/>
                <a:cs typeface="Roboto"/>
                <a:hlinkClick r:id="rId6"/>
              </a:rPr>
              <a:t> </a:t>
            </a:r>
            <a:r>
              <a:rPr sz="1160" b="1" u="heavy" kern="0" dirty="0">
                <a:solidFill>
                  <a:sysClr val="windowText" lastClr="000000"/>
                </a:solidFill>
                <a:uFill>
                  <a:solidFill>
                    <a:srgbClr val="000000"/>
                  </a:solidFill>
                </a:uFill>
                <a:latin typeface="Roboto"/>
                <a:cs typeface="Roboto"/>
                <a:hlinkClick r:id="rId6"/>
              </a:rPr>
              <a:t>the</a:t>
            </a:r>
            <a:r>
              <a:rPr sz="1160" b="1" u="heavy" kern="0" spc="-17" dirty="0">
                <a:solidFill>
                  <a:sysClr val="windowText" lastClr="000000"/>
                </a:solidFill>
                <a:uFill>
                  <a:solidFill>
                    <a:srgbClr val="000000"/>
                  </a:solidFill>
                </a:uFill>
                <a:latin typeface="Roboto"/>
                <a:cs typeface="Roboto"/>
                <a:hlinkClick r:id="rId6"/>
              </a:rPr>
              <a:t> </a:t>
            </a:r>
            <a:r>
              <a:rPr sz="1160" b="1" u="heavy" kern="0" spc="-12" dirty="0">
                <a:solidFill>
                  <a:sysClr val="windowText" lastClr="000000"/>
                </a:solidFill>
                <a:uFill>
                  <a:solidFill>
                    <a:srgbClr val="000000"/>
                  </a:solidFill>
                </a:uFill>
                <a:latin typeface="Roboto"/>
                <a:cs typeface="Roboto"/>
                <a:hlinkClick r:id="rId6"/>
              </a:rPr>
              <a:t>Loop</a:t>
            </a:r>
            <a:r>
              <a:rPr lang="bg-BG" sz="1160" b="1" kern="0" spc="-12" dirty="0">
                <a:solidFill>
                  <a:sysClr val="windowText" lastClr="000000"/>
                </a:solidFill>
                <a:uFill>
                  <a:solidFill>
                    <a:srgbClr val="000000"/>
                  </a:solidFill>
                </a:uFill>
                <a:latin typeface="Roboto"/>
                <a:cs typeface="Roboto"/>
              </a:rPr>
              <a:t> </a:t>
            </a:r>
            <a:r>
              <a:rPr lang="bg-BG" sz="1160" b="1" u="heavy" kern="0" dirty="0">
                <a:solidFill>
                  <a:sysClr val="windowText" lastClr="000000"/>
                </a:solidFill>
                <a:uFill>
                  <a:solidFill>
                    <a:srgbClr val="000000"/>
                  </a:solidFill>
                </a:uFill>
                <a:latin typeface="Roboto"/>
                <a:cs typeface="Roboto"/>
              </a:rPr>
              <a:t>серия от уебинари</a:t>
            </a:r>
            <a:endParaRPr sz="1160" kern="0" dirty="0">
              <a:solidFill>
                <a:sysClr val="windowText" lastClr="000000"/>
              </a:solidFill>
              <a:latin typeface="Roboto"/>
              <a:cs typeface="Roboto"/>
            </a:endParaRPr>
          </a:p>
        </p:txBody>
      </p:sp>
      <p:sp>
        <p:nvSpPr>
          <p:cNvPr id="29" name="object 29"/>
          <p:cNvSpPr txBox="1"/>
          <p:nvPr/>
        </p:nvSpPr>
        <p:spPr>
          <a:xfrm>
            <a:off x="1041420" y="4950131"/>
            <a:ext cx="2085136" cy="406974"/>
          </a:xfrm>
          <a:prstGeom prst="rect">
            <a:avLst/>
          </a:prstGeom>
        </p:spPr>
        <p:txBody>
          <a:bodyPr vert="horz" wrap="square" lIns="0" tIns="7369" rIns="0" bIns="0" rtlCol="0">
            <a:spAutoFit/>
          </a:bodyPr>
          <a:lstStyle/>
          <a:p>
            <a:pPr marL="289215" marR="2947" indent="-282215" algn="r" defTabSz="530535">
              <a:lnSpc>
                <a:spcPct val="115599"/>
              </a:lnSpc>
              <a:spcBef>
                <a:spcPts val="58"/>
              </a:spcBef>
            </a:pPr>
            <a:r>
              <a:rPr lang="bg-BG" sz="1160" b="1" kern="0" dirty="0">
                <a:solidFill>
                  <a:sysClr val="windowText" lastClr="000000"/>
                </a:solidFill>
                <a:uFill>
                  <a:solidFill>
                    <a:srgbClr val="000000"/>
                  </a:solidFill>
                </a:uFill>
                <a:latin typeface="Roboto"/>
                <a:cs typeface="Roboto"/>
              </a:rPr>
              <a:t>Комуникации и подкрепа за публични комуникации</a:t>
            </a:r>
            <a:endParaRPr sz="1160" kern="0" dirty="0">
              <a:solidFill>
                <a:sysClr val="windowText" lastClr="000000"/>
              </a:solidFill>
              <a:latin typeface="Roboto"/>
              <a:cs typeface="Roboto"/>
            </a:endParaRPr>
          </a:p>
        </p:txBody>
      </p:sp>
      <p:sp>
        <p:nvSpPr>
          <p:cNvPr id="33" name="object 33"/>
          <p:cNvSpPr txBox="1"/>
          <p:nvPr/>
        </p:nvSpPr>
        <p:spPr>
          <a:xfrm>
            <a:off x="4251205" y="2713786"/>
            <a:ext cx="2405837" cy="1294477"/>
          </a:xfrm>
          <a:prstGeom prst="rect">
            <a:avLst/>
          </a:prstGeom>
        </p:spPr>
        <p:txBody>
          <a:bodyPr vert="horz" wrap="square" lIns="0" tIns="53423" rIns="0" bIns="0" rtlCol="0">
            <a:spAutoFit/>
          </a:bodyPr>
          <a:lstStyle/>
          <a:p>
            <a:pPr marL="206319" marR="2947" indent="-198951" defTabSz="530535">
              <a:lnSpc>
                <a:spcPct val="115599"/>
              </a:lnSpc>
              <a:spcBef>
                <a:spcPts val="61"/>
              </a:spcBef>
              <a:buFont typeface="Arial" panose="020B0604020202020204" pitchFamily="34" charset="0"/>
              <a:buChar char="•"/>
            </a:pPr>
            <a:r>
              <a:rPr lang="ru-RU" sz="1160" b="1" kern="0" dirty="0">
                <a:solidFill>
                  <a:sysClr val="windowText" lastClr="000000"/>
                </a:solidFill>
                <a:latin typeface="Roboto"/>
                <a:cs typeface="Roboto"/>
              </a:rPr>
              <a:t>Пътна карта за оптимизиране на рециклирането на стъкло в затворен цикъл</a:t>
            </a:r>
            <a:endParaRPr lang="en-GB" sz="1160" b="1" kern="0" dirty="0">
              <a:solidFill>
                <a:sysClr val="windowText" lastClr="000000"/>
              </a:solidFill>
              <a:latin typeface="Roboto"/>
              <a:cs typeface="Roboto"/>
            </a:endParaRPr>
          </a:p>
          <a:p>
            <a:pPr marL="206319" marR="2947" indent="-198951" defTabSz="530535">
              <a:lnSpc>
                <a:spcPct val="115599"/>
              </a:lnSpc>
              <a:spcBef>
                <a:spcPts val="61"/>
              </a:spcBef>
              <a:buFont typeface="Arial" panose="020B0604020202020204" pitchFamily="34" charset="0"/>
              <a:buChar char="•"/>
            </a:pPr>
            <a:r>
              <a:rPr lang="ru-RU" sz="1160" b="1" kern="0" dirty="0">
                <a:solidFill>
                  <a:sysClr val="windowText" lastClr="000000"/>
                </a:solidFill>
                <a:latin typeface="Roboto"/>
                <a:cs typeface="Roboto"/>
              </a:rPr>
              <a:t>Принципи за ефективно събиране</a:t>
            </a:r>
            <a:r>
              <a:rPr lang="en-GB" sz="1160" b="1" kern="0" dirty="0">
                <a:solidFill>
                  <a:sysClr val="windowText" lastClr="000000"/>
                </a:solidFill>
                <a:latin typeface="Roboto"/>
                <a:cs typeface="Roboto"/>
              </a:rPr>
              <a:t> </a:t>
            </a:r>
            <a:r>
              <a:rPr lang="bg-BG" sz="1160" b="1" kern="0" dirty="0">
                <a:solidFill>
                  <a:sysClr val="windowText" lastClr="000000"/>
                </a:solidFill>
                <a:latin typeface="Roboto"/>
                <a:cs typeface="Roboto"/>
              </a:rPr>
              <a:t>на стъклени опаковки</a:t>
            </a:r>
            <a:endParaRPr lang="en-GB" sz="1160" b="1" kern="0" dirty="0">
              <a:solidFill>
                <a:sysClr val="windowText" lastClr="000000"/>
              </a:solidFill>
              <a:latin typeface="Roboto"/>
              <a:cs typeface="Roboto"/>
            </a:endParaRPr>
          </a:p>
        </p:txBody>
      </p:sp>
      <p:grpSp>
        <p:nvGrpSpPr>
          <p:cNvPr id="39" name="object 39"/>
          <p:cNvGrpSpPr/>
          <p:nvPr/>
        </p:nvGrpSpPr>
        <p:grpSpPr>
          <a:xfrm>
            <a:off x="7418333" y="1989855"/>
            <a:ext cx="2305281" cy="3932646"/>
            <a:chOff x="12790213" y="3043397"/>
            <a:chExt cx="3973195" cy="6777990"/>
          </a:xfrm>
        </p:grpSpPr>
        <p:sp>
          <p:nvSpPr>
            <p:cNvPr id="40" name="object 40"/>
            <p:cNvSpPr/>
            <p:nvPr/>
          </p:nvSpPr>
          <p:spPr>
            <a:xfrm>
              <a:off x="12790213" y="3724573"/>
              <a:ext cx="3973195" cy="6097270"/>
            </a:xfrm>
            <a:custGeom>
              <a:avLst/>
              <a:gdLst/>
              <a:ahLst/>
              <a:cxnLst/>
              <a:rect l="l" t="t" r="r" b="b"/>
              <a:pathLst>
                <a:path w="3973194" h="6097270">
                  <a:moveTo>
                    <a:pt x="3782124" y="6096807"/>
                  </a:moveTo>
                  <a:lnTo>
                    <a:pt x="190499" y="6096807"/>
                  </a:lnTo>
                  <a:lnTo>
                    <a:pt x="153161" y="6093112"/>
                  </a:lnTo>
                  <a:lnTo>
                    <a:pt x="84810" y="6064801"/>
                  </a:lnTo>
                  <a:lnTo>
                    <a:pt x="32006" y="6011996"/>
                  </a:lnTo>
                  <a:lnTo>
                    <a:pt x="3694" y="5943645"/>
                  </a:lnTo>
                  <a:lnTo>
                    <a:pt x="0" y="5906307"/>
                  </a:lnTo>
                  <a:lnTo>
                    <a:pt x="0" y="190499"/>
                  </a:lnTo>
                  <a:lnTo>
                    <a:pt x="14501" y="117598"/>
                  </a:lnTo>
                  <a:lnTo>
                    <a:pt x="55795" y="55796"/>
                  </a:lnTo>
                  <a:lnTo>
                    <a:pt x="117598" y="14500"/>
                  </a:lnTo>
                  <a:lnTo>
                    <a:pt x="190499" y="0"/>
                  </a:lnTo>
                  <a:lnTo>
                    <a:pt x="3782124" y="0"/>
                  </a:lnTo>
                  <a:lnTo>
                    <a:pt x="3855025" y="14500"/>
                  </a:lnTo>
                  <a:lnTo>
                    <a:pt x="3916828" y="55796"/>
                  </a:lnTo>
                  <a:lnTo>
                    <a:pt x="3958123" y="117598"/>
                  </a:lnTo>
                  <a:lnTo>
                    <a:pt x="3972624" y="190499"/>
                  </a:lnTo>
                  <a:lnTo>
                    <a:pt x="3972624" y="5906307"/>
                  </a:lnTo>
                  <a:lnTo>
                    <a:pt x="3958123" y="5979208"/>
                  </a:lnTo>
                  <a:lnTo>
                    <a:pt x="3916828" y="6041011"/>
                  </a:lnTo>
                  <a:lnTo>
                    <a:pt x="3855025" y="6082306"/>
                  </a:lnTo>
                  <a:lnTo>
                    <a:pt x="3782124" y="6096807"/>
                  </a:lnTo>
                  <a:close/>
                </a:path>
              </a:pathLst>
            </a:custGeom>
            <a:solidFill>
              <a:srgbClr val="94D4ED"/>
            </a:solidFill>
          </p:spPr>
          <p:txBody>
            <a:bodyPr wrap="square" lIns="0" tIns="0" rIns="0" bIns="0" rtlCol="0"/>
            <a:lstStyle/>
            <a:p>
              <a:pPr defTabSz="530535"/>
              <a:endParaRPr sz="1044" kern="0" dirty="0">
                <a:solidFill>
                  <a:sysClr val="windowText" lastClr="000000"/>
                </a:solidFill>
              </a:endParaRPr>
            </a:p>
          </p:txBody>
        </p:sp>
        <p:pic>
          <p:nvPicPr>
            <p:cNvPr id="41" name="object 41"/>
            <p:cNvPicPr/>
            <p:nvPr/>
          </p:nvPicPr>
          <p:blipFill>
            <a:blip r:embed="rId2" cstate="print"/>
            <a:stretch>
              <a:fillRect/>
            </a:stretch>
          </p:blipFill>
          <p:spPr>
            <a:xfrm>
              <a:off x="12790214" y="3043397"/>
              <a:ext cx="3971924" cy="1343024"/>
            </a:xfrm>
            <a:prstGeom prst="rect">
              <a:avLst/>
            </a:prstGeom>
          </p:spPr>
        </p:pic>
        <p:sp>
          <p:nvSpPr>
            <p:cNvPr id="42" name="object 42"/>
            <p:cNvSpPr/>
            <p:nvPr/>
          </p:nvSpPr>
          <p:spPr>
            <a:xfrm>
              <a:off x="16264061" y="9404242"/>
              <a:ext cx="405130" cy="350520"/>
            </a:xfrm>
            <a:custGeom>
              <a:avLst/>
              <a:gdLst/>
              <a:ahLst/>
              <a:cxnLst/>
              <a:rect l="l" t="t" r="r" b="b"/>
              <a:pathLst>
                <a:path w="405130" h="350520">
                  <a:moveTo>
                    <a:pt x="202406" y="350000"/>
                  </a:moveTo>
                  <a:lnTo>
                    <a:pt x="138000" y="230684"/>
                  </a:lnTo>
                  <a:lnTo>
                    <a:pt x="0" y="175000"/>
                  </a:lnTo>
                  <a:lnTo>
                    <a:pt x="138000" y="119315"/>
                  </a:lnTo>
                  <a:lnTo>
                    <a:pt x="202406" y="0"/>
                  </a:lnTo>
                  <a:lnTo>
                    <a:pt x="266811" y="119315"/>
                  </a:lnTo>
                  <a:lnTo>
                    <a:pt x="404814" y="175000"/>
                  </a:lnTo>
                  <a:lnTo>
                    <a:pt x="266811" y="230684"/>
                  </a:lnTo>
                  <a:lnTo>
                    <a:pt x="202406" y="350000"/>
                  </a:lnTo>
                  <a:close/>
                </a:path>
              </a:pathLst>
            </a:custGeom>
            <a:solidFill>
              <a:srgbClr val="FFFFFF"/>
            </a:solidFill>
          </p:spPr>
          <p:txBody>
            <a:bodyPr wrap="square" lIns="0" tIns="0" rIns="0" bIns="0" rtlCol="0"/>
            <a:lstStyle/>
            <a:p>
              <a:pPr defTabSz="530535"/>
              <a:endParaRPr sz="1044" kern="0">
                <a:solidFill>
                  <a:sysClr val="windowText" lastClr="000000"/>
                </a:solidFill>
              </a:endParaRPr>
            </a:p>
          </p:txBody>
        </p:sp>
      </p:grpSp>
      <p:sp>
        <p:nvSpPr>
          <p:cNvPr id="43" name="object 43"/>
          <p:cNvSpPr txBox="1"/>
          <p:nvPr/>
        </p:nvSpPr>
        <p:spPr>
          <a:xfrm>
            <a:off x="8009361" y="2053940"/>
            <a:ext cx="1422602" cy="650117"/>
          </a:xfrm>
          <a:prstGeom prst="rect">
            <a:avLst/>
          </a:prstGeom>
        </p:spPr>
        <p:txBody>
          <a:bodyPr vert="horz" wrap="square" lIns="0" tIns="7369" rIns="0" bIns="0" rtlCol="0">
            <a:spAutoFit/>
          </a:bodyPr>
          <a:lstStyle/>
          <a:p>
            <a:pPr marL="7369" defTabSz="530535">
              <a:spcBef>
                <a:spcPts val="58"/>
              </a:spcBef>
            </a:pPr>
            <a:r>
              <a:rPr lang="bg-BG" sz="1392" b="1" kern="0" spc="-6" dirty="0">
                <a:solidFill>
                  <a:sysClr val="windowText" lastClr="000000"/>
                </a:solidFill>
                <a:latin typeface="Roboto"/>
                <a:cs typeface="Roboto"/>
              </a:rPr>
              <a:t>Подкрепа за Национални платформи</a:t>
            </a:r>
            <a:endParaRPr sz="1392" kern="0" dirty="0">
              <a:solidFill>
                <a:sysClr val="windowText" lastClr="000000"/>
              </a:solidFill>
              <a:latin typeface="Roboto"/>
              <a:cs typeface="Roboto"/>
            </a:endParaRPr>
          </a:p>
        </p:txBody>
      </p:sp>
      <p:sp>
        <p:nvSpPr>
          <p:cNvPr id="48" name="object 48"/>
          <p:cNvSpPr txBox="1"/>
          <p:nvPr/>
        </p:nvSpPr>
        <p:spPr>
          <a:xfrm>
            <a:off x="7510625" y="3194432"/>
            <a:ext cx="2120696" cy="1247449"/>
          </a:xfrm>
          <a:prstGeom prst="rect">
            <a:avLst/>
          </a:prstGeom>
        </p:spPr>
        <p:txBody>
          <a:bodyPr vert="horz" wrap="square" lIns="0" tIns="48633" rIns="0" bIns="0" rtlCol="0">
            <a:spAutoFit/>
          </a:bodyPr>
          <a:lstStyle/>
          <a:p>
            <a:pPr marL="7369" marR="2947" lvl="2" indent="211109" defTabSz="530535">
              <a:lnSpc>
                <a:spcPts val="1480"/>
              </a:lnSpc>
              <a:spcBef>
                <a:spcPts val="383"/>
              </a:spcBef>
            </a:pPr>
            <a:r>
              <a:rPr lang="bg-BG" sz="1509" b="1" kern="0" spc="-6" dirty="0">
                <a:solidFill>
                  <a:sysClr val="windowText" lastClr="000000"/>
                </a:solidFill>
                <a:latin typeface="Roboto"/>
                <a:cs typeface="Roboto"/>
              </a:rPr>
              <a:t>Фонд за национални платформи</a:t>
            </a:r>
            <a:endParaRPr sz="1509" kern="0" dirty="0">
              <a:solidFill>
                <a:sysClr val="windowText" lastClr="000000"/>
              </a:solidFill>
              <a:latin typeface="Roboto"/>
              <a:cs typeface="Roboto"/>
            </a:endParaRPr>
          </a:p>
          <a:p>
            <a:pPr marL="443218" marR="76633" indent="-198951" defTabSz="530535">
              <a:lnSpc>
                <a:spcPct val="115599"/>
              </a:lnSpc>
              <a:buFont typeface="Arial" panose="020B0604020202020204" pitchFamily="34" charset="0"/>
              <a:buChar char="•"/>
            </a:pPr>
            <a:r>
              <a:rPr lang="bg-BG" sz="1160" b="1" kern="0" dirty="0">
                <a:solidFill>
                  <a:sysClr val="windowText" lastClr="000000"/>
                </a:solidFill>
                <a:latin typeface="Roboto"/>
                <a:cs typeface="Roboto"/>
              </a:rPr>
              <a:t>Директна подкрепа за национални/ местни инициативи, кампании, събития</a:t>
            </a:r>
            <a:endParaRPr sz="1160" kern="0" dirty="0">
              <a:solidFill>
                <a:sysClr val="windowText" lastClr="000000"/>
              </a:solidFill>
              <a:latin typeface="Roboto"/>
              <a:cs typeface="Roboto"/>
            </a:endParaRPr>
          </a:p>
        </p:txBody>
      </p:sp>
      <p:sp>
        <p:nvSpPr>
          <p:cNvPr id="52" name="object 52"/>
          <p:cNvSpPr txBox="1"/>
          <p:nvPr/>
        </p:nvSpPr>
        <p:spPr>
          <a:xfrm>
            <a:off x="7671927" y="4748713"/>
            <a:ext cx="2039660" cy="930788"/>
          </a:xfrm>
          <a:prstGeom prst="rect">
            <a:avLst/>
          </a:prstGeom>
        </p:spPr>
        <p:txBody>
          <a:bodyPr vert="horz" wrap="square" lIns="0" tIns="53423" rIns="0" bIns="0" rtlCol="0">
            <a:spAutoFit/>
          </a:bodyPr>
          <a:lstStyle/>
          <a:p>
            <a:pPr marL="7369" defTabSz="530535">
              <a:spcBef>
                <a:spcPts val="421"/>
              </a:spcBef>
            </a:pPr>
            <a:r>
              <a:rPr lang="bg-BG" sz="1509" b="1" kern="0" dirty="0">
                <a:solidFill>
                  <a:sysClr val="windowText" lastClr="000000"/>
                </a:solidFill>
                <a:latin typeface="Roboto"/>
                <a:cs typeface="Roboto"/>
              </a:rPr>
              <a:t>Материали за директна употреба</a:t>
            </a:r>
          </a:p>
          <a:p>
            <a:pPr marL="456481" marR="292163" indent="-198951" defTabSz="530535">
              <a:lnSpc>
                <a:spcPct val="115599"/>
              </a:lnSpc>
              <a:spcBef>
                <a:spcPts val="61"/>
              </a:spcBef>
              <a:buFont typeface="Arial" panose="020B0604020202020204" pitchFamily="34" charset="0"/>
              <a:buChar char="•"/>
            </a:pPr>
            <a:r>
              <a:rPr lang="bg-BG" sz="1160" b="1" kern="0" spc="-6" dirty="0">
                <a:solidFill>
                  <a:sysClr val="windowText" lastClr="000000"/>
                </a:solidFill>
                <a:latin typeface="Roboto"/>
                <a:cs typeface="Roboto"/>
              </a:rPr>
              <a:t>Хорека видео </a:t>
            </a:r>
            <a:r>
              <a:rPr lang="en-GB" sz="1160" b="1" kern="0" spc="-6" dirty="0">
                <a:solidFill>
                  <a:sysClr val="windowText" lastClr="000000"/>
                </a:solidFill>
                <a:latin typeface="Roboto"/>
                <a:cs typeface="Roboto"/>
              </a:rPr>
              <a:t>The</a:t>
            </a:r>
            <a:r>
              <a:rPr lang="bg-BG" sz="1160" b="1" kern="0" spc="-6" dirty="0">
                <a:solidFill>
                  <a:sysClr val="windowText" lastClr="000000"/>
                </a:solidFill>
                <a:latin typeface="Roboto"/>
                <a:cs typeface="Roboto"/>
              </a:rPr>
              <a:t> </a:t>
            </a:r>
            <a:r>
              <a:rPr lang="en-GB" sz="1160" b="1" kern="0" spc="-6" dirty="0">
                <a:solidFill>
                  <a:sysClr val="windowText" lastClr="000000"/>
                </a:solidFill>
                <a:latin typeface="Roboto"/>
                <a:cs typeface="Roboto"/>
              </a:rPr>
              <a:t>Sound of Glass</a:t>
            </a:r>
            <a:endParaRPr lang="en-BE" sz="1160" kern="0" dirty="0">
              <a:solidFill>
                <a:sysClr val="windowText" lastClr="000000"/>
              </a:solidFill>
              <a:latin typeface="Roboto"/>
              <a:cs typeface="Roboto"/>
            </a:endParaRPr>
          </a:p>
        </p:txBody>
      </p:sp>
      <p:sp>
        <p:nvSpPr>
          <p:cNvPr id="53" name="object 53"/>
          <p:cNvSpPr/>
          <p:nvPr/>
        </p:nvSpPr>
        <p:spPr>
          <a:xfrm>
            <a:off x="6358545" y="5488529"/>
            <a:ext cx="235060" cy="203375"/>
          </a:xfrm>
          <a:custGeom>
            <a:avLst/>
            <a:gdLst/>
            <a:ahLst/>
            <a:cxnLst/>
            <a:rect l="l" t="t" r="r" b="b"/>
            <a:pathLst>
              <a:path w="405129" h="350520">
                <a:moveTo>
                  <a:pt x="202407" y="350000"/>
                </a:moveTo>
                <a:lnTo>
                  <a:pt x="138001" y="230684"/>
                </a:lnTo>
                <a:lnTo>
                  <a:pt x="0" y="175000"/>
                </a:lnTo>
                <a:lnTo>
                  <a:pt x="138001" y="119315"/>
                </a:lnTo>
                <a:lnTo>
                  <a:pt x="202407" y="0"/>
                </a:lnTo>
                <a:lnTo>
                  <a:pt x="266811" y="119315"/>
                </a:lnTo>
                <a:lnTo>
                  <a:pt x="404813" y="175000"/>
                </a:lnTo>
                <a:lnTo>
                  <a:pt x="266811" y="230684"/>
                </a:lnTo>
                <a:lnTo>
                  <a:pt x="202407" y="350000"/>
                </a:lnTo>
                <a:close/>
              </a:path>
            </a:pathLst>
          </a:custGeom>
          <a:solidFill>
            <a:srgbClr val="FFFFFF"/>
          </a:solidFill>
        </p:spPr>
        <p:txBody>
          <a:bodyPr wrap="square" lIns="0" tIns="0" rIns="0" bIns="0" rtlCol="0"/>
          <a:lstStyle/>
          <a:p>
            <a:pPr defTabSz="530535"/>
            <a:endParaRPr sz="1044" kern="0">
              <a:solidFill>
                <a:sysClr val="windowText" lastClr="000000"/>
              </a:solidFill>
            </a:endParaRPr>
          </a:p>
        </p:txBody>
      </p:sp>
      <p:sp>
        <p:nvSpPr>
          <p:cNvPr id="54" name="object 54"/>
          <p:cNvSpPr/>
          <p:nvPr/>
        </p:nvSpPr>
        <p:spPr>
          <a:xfrm>
            <a:off x="980629" y="693002"/>
            <a:ext cx="8744903" cy="1176902"/>
          </a:xfrm>
          <a:custGeom>
            <a:avLst/>
            <a:gdLst/>
            <a:ahLst/>
            <a:cxnLst/>
            <a:rect l="l" t="t" r="r" b="b"/>
            <a:pathLst>
              <a:path w="15100935" h="1417320">
                <a:moveTo>
                  <a:pt x="14909950" y="1417156"/>
                </a:moveTo>
                <a:lnTo>
                  <a:pt x="190499" y="1417156"/>
                </a:lnTo>
                <a:lnTo>
                  <a:pt x="153161" y="1413462"/>
                </a:lnTo>
                <a:lnTo>
                  <a:pt x="84810" y="1385150"/>
                </a:lnTo>
                <a:lnTo>
                  <a:pt x="32006" y="1332345"/>
                </a:lnTo>
                <a:lnTo>
                  <a:pt x="3694" y="1263994"/>
                </a:lnTo>
                <a:lnTo>
                  <a:pt x="0" y="1226656"/>
                </a:lnTo>
                <a:lnTo>
                  <a:pt x="0" y="190499"/>
                </a:lnTo>
                <a:lnTo>
                  <a:pt x="14500" y="117598"/>
                </a:lnTo>
                <a:lnTo>
                  <a:pt x="55796" y="55796"/>
                </a:lnTo>
                <a:lnTo>
                  <a:pt x="117598" y="14500"/>
                </a:lnTo>
                <a:lnTo>
                  <a:pt x="190499" y="0"/>
                </a:lnTo>
                <a:lnTo>
                  <a:pt x="14909950" y="0"/>
                </a:lnTo>
                <a:lnTo>
                  <a:pt x="14982853" y="14500"/>
                </a:lnTo>
                <a:lnTo>
                  <a:pt x="15044655" y="55796"/>
                </a:lnTo>
                <a:lnTo>
                  <a:pt x="15085950" y="117598"/>
                </a:lnTo>
                <a:lnTo>
                  <a:pt x="15100450" y="190499"/>
                </a:lnTo>
                <a:lnTo>
                  <a:pt x="15100450" y="1226656"/>
                </a:lnTo>
                <a:lnTo>
                  <a:pt x="15085950" y="1299557"/>
                </a:lnTo>
                <a:lnTo>
                  <a:pt x="15044655" y="1361360"/>
                </a:lnTo>
                <a:lnTo>
                  <a:pt x="14982853" y="1402655"/>
                </a:lnTo>
                <a:lnTo>
                  <a:pt x="14909950" y="1417156"/>
                </a:lnTo>
                <a:close/>
              </a:path>
            </a:pathLst>
          </a:custGeom>
          <a:solidFill>
            <a:srgbClr val="94D4ED"/>
          </a:solidFill>
        </p:spPr>
        <p:txBody>
          <a:bodyPr wrap="square" lIns="0" tIns="0" rIns="0" bIns="0" rtlCol="0"/>
          <a:lstStyle/>
          <a:p>
            <a:pPr defTabSz="530535"/>
            <a:endParaRPr sz="1044" kern="0">
              <a:solidFill>
                <a:sysClr val="windowText" lastClr="000000"/>
              </a:solidFill>
            </a:endParaRPr>
          </a:p>
        </p:txBody>
      </p:sp>
      <p:sp>
        <p:nvSpPr>
          <p:cNvPr id="55" name="object 55"/>
          <p:cNvSpPr txBox="1"/>
          <p:nvPr/>
        </p:nvSpPr>
        <p:spPr>
          <a:xfrm>
            <a:off x="1041420" y="727421"/>
            <a:ext cx="8630183" cy="1139674"/>
          </a:xfrm>
          <a:prstGeom prst="rect">
            <a:avLst/>
          </a:prstGeom>
        </p:spPr>
        <p:txBody>
          <a:bodyPr vert="horz" wrap="square" lIns="0" tIns="7369" rIns="0" bIns="0" rtlCol="0">
            <a:spAutoFit/>
          </a:bodyPr>
          <a:lstStyle/>
          <a:p>
            <a:pPr marL="7369" marR="2947" defTabSz="530535">
              <a:lnSpc>
                <a:spcPct val="116500"/>
              </a:lnSpc>
              <a:spcBef>
                <a:spcPts val="58"/>
              </a:spcBef>
            </a:pPr>
            <a:r>
              <a:rPr lang="ru-RU" sz="1276" kern="0" dirty="0">
                <a:solidFill>
                  <a:sysClr val="windowText" lastClr="000000"/>
                </a:solidFill>
                <a:latin typeface="Roboto"/>
                <a:cs typeface="Roboto"/>
              </a:rPr>
              <a:t>Close the Glass Loop предоставя форум за </a:t>
            </a:r>
            <a:r>
              <a:rPr lang="ru-RU" sz="1276" b="1" kern="0" dirty="0">
                <a:solidFill>
                  <a:sysClr val="windowText" lastClr="000000"/>
                </a:solidFill>
                <a:latin typeface="Roboto"/>
                <a:cs typeface="Roboto"/>
              </a:rPr>
              <a:t>обмен на добри практики </a:t>
            </a:r>
            <a:r>
              <a:rPr lang="ru-RU" sz="1276" kern="0" dirty="0">
                <a:solidFill>
                  <a:sysClr val="windowText" lastClr="000000"/>
                </a:solidFill>
                <a:latin typeface="Roboto"/>
                <a:cs typeface="Roboto"/>
              </a:rPr>
              <a:t>между оператори и експерти, подпомага </a:t>
            </a:r>
            <a:r>
              <a:rPr lang="ru-RU" sz="1276" b="1" kern="0" dirty="0">
                <a:solidFill>
                  <a:sysClr val="windowText" lastClr="000000"/>
                </a:solidFill>
                <a:latin typeface="Roboto"/>
                <a:cs typeface="Roboto"/>
              </a:rPr>
              <a:t>съвместни проекти и сътрудничество </a:t>
            </a:r>
            <a:r>
              <a:rPr lang="ru-RU" sz="1276" kern="0" dirty="0">
                <a:solidFill>
                  <a:sysClr val="windowText" lastClr="000000"/>
                </a:solidFill>
                <a:latin typeface="Roboto"/>
                <a:cs typeface="Roboto"/>
              </a:rPr>
              <a:t>за </a:t>
            </a:r>
            <a:r>
              <a:rPr lang="ru-RU" sz="1276" b="1" kern="0" dirty="0">
                <a:solidFill>
                  <a:sysClr val="windowText" lastClr="000000"/>
                </a:solidFill>
                <a:latin typeface="Roboto"/>
                <a:cs typeface="Roboto"/>
              </a:rPr>
              <a:t>адресиране на общи предизвикателства </a:t>
            </a:r>
            <a:r>
              <a:rPr lang="ru-RU" sz="1276" kern="0" dirty="0">
                <a:solidFill>
                  <a:sysClr val="windowText" lastClr="000000"/>
                </a:solidFill>
                <a:latin typeface="Roboto"/>
                <a:cs typeface="Roboto"/>
              </a:rPr>
              <a:t>в области като комуникации, разделно събиране в общини и Хорека, рециклиране на стъкло в затворен цикъл и тн. Разработва и предоставя </a:t>
            </a:r>
            <a:r>
              <a:rPr lang="ru-RU" sz="1276" b="1" kern="0" dirty="0">
                <a:solidFill>
                  <a:sysClr val="windowText" lastClr="000000"/>
                </a:solidFill>
                <a:latin typeface="Roboto"/>
                <a:cs typeface="Roboto"/>
              </a:rPr>
              <a:t>професионална информация, анализи, статистика </a:t>
            </a:r>
            <a:r>
              <a:rPr lang="ru-RU" sz="1276" kern="0" dirty="0">
                <a:solidFill>
                  <a:sysClr val="windowText" lastClr="000000"/>
                </a:solidFill>
                <a:latin typeface="Roboto"/>
                <a:cs typeface="Roboto"/>
              </a:rPr>
              <a:t>за състоянието на разделното събиране, рециклиране и износ на отпадъци от стъклени опаковки в Европа</a:t>
            </a:r>
            <a:r>
              <a:rPr sz="1276" kern="0" spc="-6" dirty="0">
                <a:solidFill>
                  <a:sysClr val="windowText" lastClr="000000"/>
                </a:solidFill>
                <a:latin typeface="Roboto"/>
                <a:cs typeface="Roboto"/>
              </a:rPr>
              <a:t>.</a:t>
            </a:r>
            <a:endParaRPr sz="1276" kern="0" dirty="0">
              <a:solidFill>
                <a:sysClr val="windowText" lastClr="000000"/>
              </a:solidFill>
              <a:latin typeface="Roboto"/>
              <a:cs typeface="Roboto"/>
            </a:endParaRPr>
          </a:p>
        </p:txBody>
      </p:sp>
      <p:pic>
        <p:nvPicPr>
          <p:cNvPr id="56" name="object 56"/>
          <p:cNvPicPr/>
          <p:nvPr/>
        </p:nvPicPr>
        <p:blipFill>
          <a:blip r:embed="rId4" cstate="print"/>
          <a:stretch>
            <a:fillRect/>
          </a:stretch>
        </p:blipFill>
        <p:spPr>
          <a:xfrm>
            <a:off x="5498619" y="4058291"/>
            <a:ext cx="65901" cy="65754"/>
          </a:xfrm>
          <a:prstGeom prst="rect">
            <a:avLst/>
          </a:prstGeom>
        </p:spPr>
      </p:pic>
      <p:sp>
        <p:nvSpPr>
          <p:cNvPr id="57" name="object 57"/>
          <p:cNvSpPr/>
          <p:nvPr/>
        </p:nvSpPr>
        <p:spPr>
          <a:xfrm>
            <a:off x="4467722" y="4084058"/>
            <a:ext cx="978188" cy="13264"/>
          </a:xfrm>
          <a:custGeom>
            <a:avLst/>
            <a:gdLst/>
            <a:ahLst/>
            <a:cxnLst/>
            <a:rect l="l" t="t" r="r" b="b"/>
            <a:pathLst>
              <a:path w="1685925" h="22859">
                <a:moveTo>
                  <a:pt x="1680439" y="22333"/>
                </a:moveTo>
                <a:lnTo>
                  <a:pt x="1674252" y="22333"/>
                </a:lnTo>
                <a:lnTo>
                  <a:pt x="5004" y="22333"/>
                </a:lnTo>
                <a:lnTo>
                  <a:pt x="0" y="17340"/>
                </a:lnTo>
                <a:lnTo>
                  <a:pt x="0" y="4993"/>
                </a:lnTo>
                <a:lnTo>
                  <a:pt x="5004" y="0"/>
                </a:lnTo>
                <a:lnTo>
                  <a:pt x="1680457" y="0"/>
                </a:lnTo>
                <a:lnTo>
                  <a:pt x="1685462"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sp>
        <p:nvSpPr>
          <p:cNvPr id="58" name="object 58"/>
          <p:cNvSpPr/>
          <p:nvPr/>
        </p:nvSpPr>
        <p:spPr>
          <a:xfrm>
            <a:off x="5617520" y="4084058"/>
            <a:ext cx="978188" cy="13264"/>
          </a:xfrm>
          <a:custGeom>
            <a:avLst/>
            <a:gdLst/>
            <a:ahLst/>
            <a:cxnLst/>
            <a:rect l="l" t="t" r="r" b="b"/>
            <a:pathLst>
              <a:path w="1685925" h="22859">
                <a:moveTo>
                  <a:pt x="1680439" y="22333"/>
                </a:moveTo>
                <a:lnTo>
                  <a:pt x="1674252" y="22333"/>
                </a:lnTo>
                <a:lnTo>
                  <a:pt x="5005" y="22333"/>
                </a:lnTo>
                <a:lnTo>
                  <a:pt x="0" y="17340"/>
                </a:lnTo>
                <a:lnTo>
                  <a:pt x="0" y="4993"/>
                </a:lnTo>
                <a:lnTo>
                  <a:pt x="5004" y="0"/>
                </a:lnTo>
                <a:lnTo>
                  <a:pt x="1680439" y="0"/>
                </a:lnTo>
                <a:lnTo>
                  <a:pt x="1685444"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pic>
        <p:nvPicPr>
          <p:cNvPr id="59" name="object 59"/>
          <p:cNvPicPr/>
          <p:nvPr/>
        </p:nvPicPr>
        <p:blipFill>
          <a:blip r:embed="rId7" cstate="print"/>
          <a:stretch>
            <a:fillRect/>
          </a:stretch>
        </p:blipFill>
        <p:spPr>
          <a:xfrm>
            <a:off x="5465746" y="4803045"/>
            <a:ext cx="65414" cy="95916"/>
          </a:xfrm>
          <a:prstGeom prst="rect">
            <a:avLst/>
          </a:prstGeom>
        </p:spPr>
      </p:pic>
      <p:sp>
        <p:nvSpPr>
          <p:cNvPr id="60" name="object 60"/>
          <p:cNvSpPr/>
          <p:nvPr/>
        </p:nvSpPr>
        <p:spPr>
          <a:xfrm>
            <a:off x="4442510" y="4851003"/>
            <a:ext cx="978188" cy="13264"/>
          </a:xfrm>
          <a:custGeom>
            <a:avLst/>
            <a:gdLst/>
            <a:ahLst/>
            <a:cxnLst/>
            <a:rect l="l" t="t" r="r" b="b"/>
            <a:pathLst>
              <a:path w="1685925" h="22859">
                <a:moveTo>
                  <a:pt x="1680439" y="22333"/>
                </a:moveTo>
                <a:lnTo>
                  <a:pt x="1674252" y="22333"/>
                </a:lnTo>
                <a:lnTo>
                  <a:pt x="5004" y="22333"/>
                </a:lnTo>
                <a:lnTo>
                  <a:pt x="0" y="17340"/>
                </a:lnTo>
                <a:lnTo>
                  <a:pt x="0" y="4993"/>
                </a:lnTo>
                <a:lnTo>
                  <a:pt x="5004" y="0"/>
                </a:lnTo>
                <a:lnTo>
                  <a:pt x="1680457" y="0"/>
                </a:lnTo>
                <a:lnTo>
                  <a:pt x="1685462"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sp>
        <p:nvSpPr>
          <p:cNvPr id="61" name="object 61"/>
          <p:cNvSpPr/>
          <p:nvPr/>
        </p:nvSpPr>
        <p:spPr>
          <a:xfrm>
            <a:off x="5589517" y="4842977"/>
            <a:ext cx="978188" cy="13264"/>
          </a:xfrm>
          <a:custGeom>
            <a:avLst/>
            <a:gdLst/>
            <a:ahLst/>
            <a:cxnLst/>
            <a:rect l="l" t="t" r="r" b="b"/>
            <a:pathLst>
              <a:path w="1685925" h="22859">
                <a:moveTo>
                  <a:pt x="1680439" y="22333"/>
                </a:moveTo>
                <a:lnTo>
                  <a:pt x="1674252" y="22333"/>
                </a:lnTo>
                <a:lnTo>
                  <a:pt x="5005" y="22333"/>
                </a:lnTo>
                <a:lnTo>
                  <a:pt x="0" y="17340"/>
                </a:lnTo>
                <a:lnTo>
                  <a:pt x="0" y="4993"/>
                </a:lnTo>
                <a:lnTo>
                  <a:pt x="5004" y="0"/>
                </a:lnTo>
                <a:lnTo>
                  <a:pt x="1680439" y="0"/>
                </a:lnTo>
                <a:lnTo>
                  <a:pt x="1685444" y="4993"/>
                </a:lnTo>
                <a:lnTo>
                  <a:pt x="1685444" y="17340"/>
                </a:lnTo>
                <a:lnTo>
                  <a:pt x="1680439" y="2233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grpSp>
        <p:nvGrpSpPr>
          <p:cNvPr id="62" name="object 62"/>
          <p:cNvGrpSpPr/>
          <p:nvPr/>
        </p:nvGrpSpPr>
        <p:grpSpPr>
          <a:xfrm>
            <a:off x="7510630" y="3052160"/>
            <a:ext cx="2145013" cy="1644313"/>
            <a:chOff x="12944712" y="5260113"/>
            <a:chExt cx="3696970" cy="2834005"/>
          </a:xfrm>
        </p:grpSpPr>
        <p:pic>
          <p:nvPicPr>
            <p:cNvPr id="63" name="object 63"/>
            <p:cNvPicPr/>
            <p:nvPr/>
          </p:nvPicPr>
          <p:blipFill>
            <a:blip r:embed="rId8" cstate="print"/>
            <a:stretch>
              <a:fillRect/>
            </a:stretch>
          </p:blipFill>
          <p:spPr>
            <a:xfrm>
              <a:off x="14750915" y="7980374"/>
              <a:ext cx="113581" cy="113328"/>
            </a:xfrm>
            <a:prstGeom prst="rect">
              <a:avLst/>
            </a:prstGeom>
          </p:spPr>
        </p:pic>
        <p:sp>
          <p:nvSpPr>
            <p:cNvPr id="64" name="object 64"/>
            <p:cNvSpPr/>
            <p:nvPr/>
          </p:nvSpPr>
          <p:spPr>
            <a:xfrm>
              <a:off x="12974142" y="8024786"/>
              <a:ext cx="3667760" cy="22860"/>
            </a:xfrm>
            <a:custGeom>
              <a:avLst/>
              <a:gdLst/>
              <a:ahLst/>
              <a:cxnLst/>
              <a:rect l="l" t="t" r="r" b="b"/>
              <a:pathLst>
                <a:path w="3667759" h="22859">
                  <a:moveTo>
                    <a:pt x="1685455" y="5003"/>
                  </a:moveTo>
                  <a:lnTo>
                    <a:pt x="1680451" y="0"/>
                  </a:lnTo>
                  <a:lnTo>
                    <a:pt x="5003" y="0"/>
                  </a:lnTo>
                  <a:lnTo>
                    <a:pt x="0" y="5003"/>
                  </a:lnTo>
                  <a:lnTo>
                    <a:pt x="0" y="17348"/>
                  </a:lnTo>
                  <a:lnTo>
                    <a:pt x="5003" y="22339"/>
                  </a:lnTo>
                  <a:lnTo>
                    <a:pt x="1674253" y="22339"/>
                  </a:lnTo>
                  <a:lnTo>
                    <a:pt x="1680438" y="22339"/>
                  </a:lnTo>
                  <a:lnTo>
                    <a:pt x="1685442" y="17348"/>
                  </a:lnTo>
                  <a:lnTo>
                    <a:pt x="1685455" y="5003"/>
                  </a:lnTo>
                  <a:close/>
                </a:path>
                <a:path w="3667759" h="22859">
                  <a:moveTo>
                    <a:pt x="3667137" y="5003"/>
                  </a:moveTo>
                  <a:lnTo>
                    <a:pt x="3662134" y="0"/>
                  </a:lnTo>
                  <a:lnTo>
                    <a:pt x="1986699" y="0"/>
                  </a:lnTo>
                  <a:lnTo>
                    <a:pt x="1981695" y="5003"/>
                  </a:lnTo>
                  <a:lnTo>
                    <a:pt x="1981695" y="17348"/>
                  </a:lnTo>
                  <a:lnTo>
                    <a:pt x="1986699" y="22339"/>
                  </a:lnTo>
                  <a:lnTo>
                    <a:pt x="3655949" y="22339"/>
                  </a:lnTo>
                  <a:lnTo>
                    <a:pt x="3662134" y="22339"/>
                  </a:lnTo>
                  <a:lnTo>
                    <a:pt x="3667137" y="17348"/>
                  </a:lnTo>
                  <a:lnTo>
                    <a:pt x="3667137" y="5003"/>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pic>
          <p:nvPicPr>
            <p:cNvPr id="65" name="object 65"/>
            <p:cNvPicPr/>
            <p:nvPr/>
          </p:nvPicPr>
          <p:blipFill>
            <a:blip r:embed="rId4" cstate="print"/>
            <a:stretch>
              <a:fillRect/>
            </a:stretch>
          </p:blipFill>
          <p:spPr>
            <a:xfrm>
              <a:off x="14721484" y="5260113"/>
              <a:ext cx="113581" cy="113328"/>
            </a:xfrm>
            <a:prstGeom prst="rect">
              <a:avLst/>
            </a:prstGeom>
          </p:spPr>
        </p:pic>
        <p:sp>
          <p:nvSpPr>
            <p:cNvPr id="66" name="object 66"/>
            <p:cNvSpPr/>
            <p:nvPr/>
          </p:nvSpPr>
          <p:spPr>
            <a:xfrm>
              <a:off x="12944704" y="5304535"/>
              <a:ext cx="3667760" cy="22860"/>
            </a:xfrm>
            <a:custGeom>
              <a:avLst/>
              <a:gdLst/>
              <a:ahLst/>
              <a:cxnLst/>
              <a:rect l="l" t="t" r="r" b="b"/>
              <a:pathLst>
                <a:path w="3667759" h="22860">
                  <a:moveTo>
                    <a:pt x="1685467" y="4991"/>
                  </a:moveTo>
                  <a:lnTo>
                    <a:pt x="1680464" y="0"/>
                  </a:lnTo>
                  <a:lnTo>
                    <a:pt x="5003" y="0"/>
                  </a:lnTo>
                  <a:lnTo>
                    <a:pt x="0" y="4991"/>
                  </a:lnTo>
                  <a:lnTo>
                    <a:pt x="0" y="17335"/>
                  </a:lnTo>
                  <a:lnTo>
                    <a:pt x="5003" y="22326"/>
                  </a:lnTo>
                  <a:lnTo>
                    <a:pt x="1674253" y="22326"/>
                  </a:lnTo>
                  <a:lnTo>
                    <a:pt x="1680438" y="22326"/>
                  </a:lnTo>
                  <a:lnTo>
                    <a:pt x="1685442" y="17335"/>
                  </a:lnTo>
                  <a:lnTo>
                    <a:pt x="1685467" y="4991"/>
                  </a:lnTo>
                  <a:close/>
                </a:path>
                <a:path w="3667759" h="22860">
                  <a:moveTo>
                    <a:pt x="3667150" y="4991"/>
                  </a:moveTo>
                  <a:lnTo>
                    <a:pt x="3662146" y="0"/>
                  </a:lnTo>
                  <a:lnTo>
                    <a:pt x="1986711" y="0"/>
                  </a:lnTo>
                  <a:lnTo>
                    <a:pt x="1981708" y="4991"/>
                  </a:lnTo>
                  <a:lnTo>
                    <a:pt x="1981708" y="17335"/>
                  </a:lnTo>
                  <a:lnTo>
                    <a:pt x="1986711" y="22326"/>
                  </a:lnTo>
                  <a:lnTo>
                    <a:pt x="3655949" y="22326"/>
                  </a:lnTo>
                  <a:lnTo>
                    <a:pt x="3662146" y="22326"/>
                  </a:lnTo>
                  <a:lnTo>
                    <a:pt x="3667150" y="17335"/>
                  </a:lnTo>
                  <a:lnTo>
                    <a:pt x="3667150" y="4991"/>
                  </a:lnTo>
                  <a:close/>
                </a:path>
              </a:pathLst>
            </a:custGeom>
            <a:solidFill>
              <a:srgbClr val="212120"/>
            </a:solidFill>
          </p:spPr>
          <p:txBody>
            <a:bodyPr wrap="square" lIns="0" tIns="0" rIns="0" bIns="0" rtlCol="0"/>
            <a:lstStyle/>
            <a:p>
              <a:pPr defTabSz="530535"/>
              <a:endParaRPr sz="1044" kern="0">
                <a:solidFill>
                  <a:sysClr val="windowText" lastClr="000000"/>
                </a:solidFill>
              </a:endParaRPr>
            </a:p>
          </p:txBody>
        </p:sp>
      </p:grpSp>
      <p:sp>
        <p:nvSpPr>
          <p:cNvPr id="68" name="object 68"/>
          <p:cNvSpPr/>
          <p:nvPr/>
        </p:nvSpPr>
        <p:spPr>
          <a:xfrm>
            <a:off x="3006373" y="5558305"/>
            <a:ext cx="235060" cy="203375"/>
          </a:xfrm>
          <a:custGeom>
            <a:avLst/>
            <a:gdLst/>
            <a:ahLst/>
            <a:cxnLst/>
            <a:rect l="l" t="t" r="r" b="b"/>
            <a:pathLst>
              <a:path w="405129" h="350520">
                <a:moveTo>
                  <a:pt x="202406" y="350000"/>
                </a:moveTo>
                <a:lnTo>
                  <a:pt x="138001" y="230684"/>
                </a:lnTo>
                <a:lnTo>
                  <a:pt x="0" y="175000"/>
                </a:lnTo>
                <a:lnTo>
                  <a:pt x="138001" y="119315"/>
                </a:lnTo>
                <a:lnTo>
                  <a:pt x="202406" y="0"/>
                </a:lnTo>
                <a:lnTo>
                  <a:pt x="266811" y="119315"/>
                </a:lnTo>
                <a:lnTo>
                  <a:pt x="404813" y="175000"/>
                </a:lnTo>
                <a:lnTo>
                  <a:pt x="266811" y="230684"/>
                </a:lnTo>
                <a:lnTo>
                  <a:pt x="202406" y="350000"/>
                </a:lnTo>
                <a:close/>
              </a:path>
            </a:pathLst>
          </a:custGeom>
          <a:solidFill>
            <a:srgbClr val="FFFFFF"/>
          </a:solidFill>
        </p:spPr>
        <p:txBody>
          <a:bodyPr wrap="square" lIns="0" tIns="0" rIns="0" bIns="0" rtlCol="0"/>
          <a:lstStyle/>
          <a:p>
            <a:pPr defTabSz="530535"/>
            <a:endParaRPr sz="1044" kern="0">
              <a:solidFill>
                <a:sysClr val="windowText" lastClr="000000"/>
              </a:solidFill>
            </a:endParaRPr>
          </a:p>
        </p:txBody>
      </p:sp>
      <p:pic>
        <p:nvPicPr>
          <p:cNvPr id="69" name="Picture 68" descr="A picture containing drawing&#10;&#10;Description automatically generated">
            <a:extLst>
              <a:ext uri="{FF2B5EF4-FFF2-40B4-BE49-F238E27FC236}">
                <a16:creationId xmlns:a16="http://schemas.microsoft.com/office/drawing/2014/main" id="{72FFD2CD-B801-4C0F-975F-D31DA131E7AA}"/>
              </a:ext>
            </a:extLst>
          </p:cNvPr>
          <p:cNvPicPr>
            <a:picLocks noChangeAspect="1"/>
          </p:cNvPicPr>
          <p:nvPr/>
        </p:nvPicPr>
        <p:blipFill>
          <a:blip r:embed="rId9"/>
          <a:stretch>
            <a:fillRect/>
          </a:stretch>
        </p:blipFill>
        <p:spPr>
          <a:xfrm>
            <a:off x="997224" y="103364"/>
            <a:ext cx="1390233" cy="508622"/>
          </a:xfrm>
          <a:prstGeom prst="rect">
            <a:avLst/>
          </a:prstGeom>
        </p:spPr>
      </p:pic>
      <p:sp>
        <p:nvSpPr>
          <p:cNvPr id="72" name="object 33">
            <a:extLst>
              <a:ext uri="{FF2B5EF4-FFF2-40B4-BE49-F238E27FC236}">
                <a16:creationId xmlns:a16="http://schemas.microsoft.com/office/drawing/2014/main" id="{8773831B-C7B0-59A8-52ED-A65052D3AB9C}"/>
              </a:ext>
            </a:extLst>
          </p:cNvPr>
          <p:cNvSpPr txBox="1"/>
          <p:nvPr/>
        </p:nvSpPr>
        <p:spPr>
          <a:xfrm>
            <a:off x="4251205" y="4128557"/>
            <a:ext cx="2405837" cy="660521"/>
          </a:xfrm>
          <a:prstGeom prst="rect">
            <a:avLst/>
          </a:prstGeom>
        </p:spPr>
        <p:txBody>
          <a:bodyPr vert="horz" wrap="square" lIns="0" tIns="53423" rIns="0" bIns="0" rtlCol="0">
            <a:spAutoFit/>
          </a:bodyPr>
          <a:lstStyle/>
          <a:p>
            <a:pPr marL="206319" marR="2947" indent="-198951" defTabSz="530535">
              <a:lnSpc>
                <a:spcPct val="115599"/>
              </a:lnSpc>
              <a:spcBef>
                <a:spcPts val="61"/>
              </a:spcBef>
              <a:buFont typeface="Arial" panose="020B0604020202020204" pitchFamily="34" charset="0"/>
              <a:buChar char="•"/>
            </a:pPr>
            <a:r>
              <a:rPr lang="ru-RU" sz="1160" b="1" kern="0" dirty="0">
                <a:solidFill>
                  <a:sysClr val="windowText" lastClr="000000"/>
                </a:solidFill>
                <a:latin typeface="Roboto"/>
                <a:cs typeface="Roboto"/>
              </a:rPr>
              <a:t>Доклад </a:t>
            </a:r>
            <a:r>
              <a:rPr lang="bg-BG" sz="1160" b="1" kern="0" dirty="0">
                <a:solidFill>
                  <a:sysClr val="windowText" lastClr="000000"/>
                </a:solidFill>
                <a:latin typeface="Roboto"/>
                <a:cs typeface="Roboto"/>
              </a:rPr>
              <a:t>за</a:t>
            </a:r>
            <a:r>
              <a:rPr lang="ru-RU" sz="1160" b="1" kern="0" dirty="0">
                <a:solidFill>
                  <a:sysClr val="windowText" lastClr="000000"/>
                </a:solidFill>
                <a:latin typeface="Roboto"/>
                <a:cs typeface="Roboto"/>
              </a:rPr>
              <a:t> резултатите от рециклирането на стъклени опаковки в Европа</a:t>
            </a:r>
            <a:endParaRPr lang="en-GB" sz="1160" b="1" kern="0" dirty="0">
              <a:solidFill>
                <a:sysClr val="windowText" lastClr="000000"/>
              </a:solidFill>
              <a:latin typeface="Roboto"/>
              <a:cs typeface="Roboto"/>
            </a:endParaRPr>
          </a:p>
        </p:txBody>
      </p:sp>
      <p:sp>
        <p:nvSpPr>
          <p:cNvPr id="74" name="object 33">
            <a:extLst>
              <a:ext uri="{FF2B5EF4-FFF2-40B4-BE49-F238E27FC236}">
                <a16:creationId xmlns:a16="http://schemas.microsoft.com/office/drawing/2014/main" id="{C710E5B9-0BBC-C257-8414-20A6E0702C02}"/>
              </a:ext>
            </a:extLst>
          </p:cNvPr>
          <p:cNvSpPr txBox="1"/>
          <p:nvPr/>
        </p:nvSpPr>
        <p:spPr>
          <a:xfrm>
            <a:off x="4217778" y="4945325"/>
            <a:ext cx="2526723" cy="893213"/>
          </a:xfrm>
          <a:prstGeom prst="rect">
            <a:avLst/>
          </a:prstGeom>
        </p:spPr>
        <p:txBody>
          <a:bodyPr vert="horz" wrap="square" lIns="0" tIns="53423" rIns="0" bIns="0" rtlCol="0">
            <a:spAutoFit/>
          </a:bodyPr>
          <a:lstStyle/>
          <a:p>
            <a:pPr marL="206319" marR="2947" indent="-198951" defTabSz="530535">
              <a:lnSpc>
                <a:spcPct val="115599"/>
              </a:lnSpc>
              <a:spcBef>
                <a:spcPts val="61"/>
              </a:spcBef>
              <a:buFont typeface="Arial" panose="020B0604020202020204" pitchFamily="34" charset="0"/>
              <a:buChar char="•"/>
            </a:pPr>
            <a:r>
              <a:rPr lang="ru-RU" sz="1160" b="1" kern="0" dirty="0">
                <a:solidFill>
                  <a:sysClr val="windowText" lastClr="000000"/>
                </a:solidFill>
                <a:latin typeface="Roboto"/>
                <a:cs typeface="Roboto"/>
              </a:rPr>
              <a:t>Статистика за събирането на стъкло за рециклиране в Европа</a:t>
            </a:r>
          </a:p>
          <a:p>
            <a:pPr marL="206319" marR="2947" indent="-198951" defTabSz="530535">
              <a:lnSpc>
                <a:spcPct val="115599"/>
              </a:lnSpc>
              <a:spcBef>
                <a:spcPts val="61"/>
              </a:spcBef>
              <a:buFont typeface="Arial" panose="020B0604020202020204" pitchFamily="34" charset="0"/>
              <a:buChar char="•"/>
            </a:pPr>
            <a:r>
              <a:rPr lang="ru-RU" sz="1160" b="1" kern="0" dirty="0">
                <a:solidFill>
                  <a:sysClr val="windowText" lastClr="000000"/>
                </a:solidFill>
                <a:latin typeface="Roboto"/>
                <a:cs typeface="Roboto"/>
              </a:rPr>
              <a:t>Проучване на Евростат</a:t>
            </a:r>
            <a:endParaRPr lang="en-GB" sz="1160" b="1" kern="0" dirty="0">
              <a:solidFill>
                <a:sysClr val="windowText" lastClr="000000"/>
              </a:solidFill>
              <a:latin typeface="Roboto"/>
              <a:cs typeface="Roboto"/>
            </a:endParaRPr>
          </a:p>
          <a:p>
            <a:pPr marL="206319" marR="2947" indent="-198951" defTabSz="530535">
              <a:lnSpc>
                <a:spcPct val="115599"/>
              </a:lnSpc>
              <a:spcBef>
                <a:spcPts val="61"/>
              </a:spcBef>
              <a:buFont typeface="Arial" panose="020B0604020202020204" pitchFamily="34" charset="0"/>
              <a:buChar char="•"/>
            </a:pPr>
            <a:r>
              <a:rPr lang="bg-BG" sz="1160" b="1" kern="0" dirty="0">
                <a:solidFill>
                  <a:sysClr val="windowText" lastClr="000000"/>
                </a:solidFill>
                <a:latin typeface="Roboto"/>
                <a:cs typeface="Roboto"/>
              </a:rPr>
              <a:t>Карти и статистика</a:t>
            </a:r>
            <a:endParaRPr lang="en-GB" sz="1160" b="1" kern="0" dirty="0">
              <a:solidFill>
                <a:sysClr val="windowText" lastClr="000000"/>
              </a:solidFill>
              <a:latin typeface="Roboto"/>
              <a:cs typeface="Roboto"/>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29592" y="1997738"/>
            <a:ext cx="2077559" cy="2080463"/>
          </a:xfrm>
          <a:prstGeom prst="rect">
            <a:avLst/>
          </a:prstGeom>
        </p:spPr>
      </p:pic>
      <p:pic>
        <p:nvPicPr>
          <p:cNvPr id="3" name="object 3"/>
          <p:cNvPicPr/>
          <p:nvPr/>
        </p:nvPicPr>
        <p:blipFill>
          <a:blip r:embed="rId2" cstate="print"/>
          <a:stretch>
            <a:fillRect/>
          </a:stretch>
        </p:blipFill>
        <p:spPr>
          <a:xfrm>
            <a:off x="3978436" y="1997738"/>
            <a:ext cx="2304981" cy="2188747"/>
          </a:xfrm>
          <a:prstGeom prst="rect">
            <a:avLst/>
          </a:prstGeom>
        </p:spPr>
      </p:pic>
      <p:pic>
        <p:nvPicPr>
          <p:cNvPr id="4" name="object 4"/>
          <p:cNvPicPr/>
          <p:nvPr/>
        </p:nvPicPr>
        <p:blipFill>
          <a:blip r:embed="rId2" cstate="print"/>
          <a:stretch>
            <a:fillRect/>
          </a:stretch>
        </p:blipFill>
        <p:spPr>
          <a:xfrm>
            <a:off x="7145220" y="1761351"/>
            <a:ext cx="2558762" cy="2553235"/>
          </a:xfrm>
          <a:prstGeom prst="rect">
            <a:avLst/>
          </a:prstGeom>
        </p:spPr>
      </p:pic>
      <p:pic>
        <p:nvPicPr>
          <p:cNvPr id="5" name="object 5"/>
          <p:cNvPicPr/>
          <p:nvPr/>
        </p:nvPicPr>
        <p:blipFill>
          <a:blip r:embed="rId3" cstate="print"/>
          <a:stretch>
            <a:fillRect/>
          </a:stretch>
        </p:blipFill>
        <p:spPr>
          <a:xfrm>
            <a:off x="5989911" y="4114772"/>
            <a:ext cx="4620938" cy="1658403"/>
          </a:xfrm>
          <a:prstGeom prst="rect">
            <a:avLst/>
          </a:prstGeom>
        </p:spPr>
      </p:pic>
      <p:sp>
        <p:nvSpPr>
          <p:cNvPr id="6" name="object 6"/>
          <p:cNvSpPr/>
          <p:nvPr/>
        </p:nvSpPr>
        <p:spPr>
          <a:xfrm>
            <a:off x="1420203" y="2268363"/>
            <a:ext cx="696337" cy="588755"/>
          </a:xfrm>
          <a:custGeom>
            <a:avLst/>
            <a:gdLst/>
            <a:ahLst/>
            <a:cxnLst/>
            <a:rect l="l" t="t" r="r" b="b"/>
            <a:pathLst>
              <a:path w="1200150" h="1014729">
                <a:moveTo>
                  <a:pt x="538193" y="71120"/>
                </a:moveTo>
                <a:lnTo>
                  <a:pt x="494726" y="71120"/>
                </a:lnTo>
                <a:lnTo>
                  <a:pt x="496853" y="63500"/>
                </a:lnTo>
                <a:lnTo>
                  <a:pt x="528844" y="16510"/>
                </a:lnTo>
                <a:lnTo>
                  <a:pt x="588984" y="0"/>
                </a:lnTo>
                <a:lnTo>
                  <a:pt x="625752" y="11430"/>
                </a:lnTo>
                <a:lnTo>
                  <a:pt x="689736" y="40640"/>
                </a:lnTo>
                <a:lnTo>
                  <a:pt x="581856" y="40640"/>
                </a:lnTo>
                <a:lnTo>
                  <a:pt x="562894" y="44450"/>
                </a:lnTo>
                <a:lnTo>
                  <a:pt x="550154" y="53340"/>
                </a:lnTo>
                <a:lnTo>
                  <a:pt x="543326" y="60960"/>
                </a:lnTo>
                <a:lnTo>
                  <a:pt x="538193" y="71120"/>
                </a:lnTo>
                <a:close/>
              </a:path>
              <a:path w="1200150" h="1014729">
                <a:moveTo>
                  <a:pt x="25586" y="718820"/>
                </a:moveTo>
                <a:lnTo>
                  <a:pt x="14860" y="718820"/>
                </a:lnTo>
                <a:lnTo>
                  <a:pt x="8975" y="716280"/>
                </a:lnTo>
                <a:lnTo>
                  <a:pt x="4843" y="711200"/>
                </a:lnTo>
                <a:lnTo>
                  <a:pt x="859" y="704850"/>
                </a:lnTo>
                <a:lnTo>
                  <a:pt x="0" y="695960"/>
                </a:lnTo>
                <a:lnTo>
                  <a:pt x="2188" y="688340"/>
                </a:lnTo>
                <a:lnTo>
                  <a:pt x="7347" y="681990"/>
                </a:lnTo>
                <a:lnTo>
                  <a:pt x="177312" y="538480"/>
                </a:lnTo>
                <a:lnTo>
                  <a:pt x="168718" y="514350"/>
                </a:lnTo>
                <a:lnTo>
                  <a:pt x="173541" y="464820"/>
                </a:lnTo>
                <a:lnTo>
                  <a:pt x="196243" y="433070"/>
                </a:lnTo>
                <a:lnTo>
                  <a:pt x="228270" y="415290"/>
                </a:lnTo>
                <a:lnTo>
                  <a:pt x="215066" y="388620"/>
                </a:lnTo>
                <a:lnTo>
                  <a:pt x="216383" y="332740"/>
                </a:lnTo>
                <a:lnTo>
                  <a:pt x="240804" y="297180"/>
                </a:lnTo>
                <a:lnTo>
                  <a:pt x="274867" y="279400"/>
                </a:lnTo>
                <a:lnTo>
                  <a:pt x="270182" y="270510"/>
                </a:lnTo>
                <a:lnTo>
                  <a:pt x="266541" y="261620"/>
                </a:lnTo>
                <a:lnTo>
                  <a:pt x="263980" y="251460"/>
                </a:lnTo>
                <a:lnTo>
                  <a:pt x="262535" y="241300"/>
                </a:lnTo>
                <a:lnTo>
                  <a:pt x="262582" y="237490"/>
                </a:lnTo>
                <a:lnTo>
                  <a:pt x="262693" y="228600"/>
                </a:lnTo>
                <a:lnTo>
                  <a:pt x="272896" y="191770"/>
                </a:lnTo>
                <a:lnTo>
                  <a:pt x="306523" y="158750"/>
                </a:lnTo>
                <a:lnTo>
                  <a:pt x="335862" y="148590"/>
                </a:lnTo>
                <a:lnTo>
                  <a:pt x="331399" y="127000"/>
                </a:lnTo>
                <a:lnTo>
                  <a:pt x="332327" y="106680"/>
                </a:lnTo>
                <a:lnTo>
                  <a:pt x="332443" y="104140"/>
                </a:lnTo>
                <a:lnTo>
                  <a:pt x="339093" y="83820"/>
                </a:lnTo>
                <a:lnTo>
                  <a:pt x="351450" y="63500"/>
                </a:lnTo>
                <a:lnTo>
                  <a:pt x="378368" y="43180"/>
                </a:lnTo>
                <a:lnTo>
                  <a:pt x="410317" y="33020"/>
                </a:lnTo>
                <a:lnTo>
                  <a:pt x="443346" y="36830"/>
                </a:lnTo>
                <a:lnTo>
                  <a:pt x="473504" y="53340"/>
                </a:lnTo>
                <a:lnTo>
                  <a:pt x="494726" y="71120"/>
                </a:lnTo>
                <a:lnTo>
                  <a:pt x="538193" y="71120"/>
                </a:lnTo>
                <a:lnTo>
                  <a:pt x="536910" y="73660"/>
                </a:lnTo>
                <a:lnTo>
                  <a:pt x="536705" y="74930"/>
                </a:lnTo>
                <a:lnTo>
                  <a:pt x="413875" y="74930"/>
                </a:lnTo>
                <a:lnTo>
                  <a:pt x="397315" y="80010"/>
                </a:lnTo>
                <a:lnTo>
                  <a:pt x="383357" y="91440"/>
                </a:lnTo>
                <a:lnTo>
                  <a:pt x="374837" y="106680"/>
                </a:lnTo>
                <a:lnTo>
                  <a:pt x="373014" y="123190"/>
                </a:lnTo>
                <a:lnTo>
                  <a:pt x="377714" y="139700"/>
                </a:lnTo>
                <a:lnTo>
                  <a:pt x="388761" y="153670"/>
                </a:lnTo>
                <a:lnTo>
                  <a:pt x="404600" y="167640"/>
                </a:lnTo>
                <a:lnTo>
                  <a:pt x="430017" y="189230"/>
                </a:lnTo>
                <a:lnTo>
                  <a:pt x="344961" y="189230"/>
                </a:lnTo>
                <a:lnTo>
                  <a:pt x="309485" y="212090"/>
                </a:lnTo>
                <a:lnTo>
                  <a:pt x="304144" y="237490"/>
                </a:lnTo>
                <a:lnTo>
                  <a:pt x="305745" y="246380"/>
                </a:lnTo>
                <a:lnTo>
                  <a:pt x="308951" y="254000"/>
                </a:lnTo>
                <a:lnTo>
                  <a:pt x="313672" y="261620"/>
                </a:lnTo>
                <a:lnTo>
                  <a:pt x="319815" y="267970"/>
                </a:lnTo>
                <a:lnTo>
                  <a:pt x="378670" y="317500"/>
                </a:lnTo>
                <a:lnTo>
                  <a:pt x="293773" y="317500"/>
                </a:lnTo>
                <a:lnTo>
                  <a:pt x="254725" y="349250"/>
                </a:lnTo>
                <a:lnTo>
                  <a:pt x="252902" y="367030"/>
                </a:lnTo>
                <a:lnTo>
                  <a:pt x="257601" y="383540"/>
                </a:lnTo>
                <a:lnTo>
                  <a:pt x="268649" y="397510"/>
                </a:lnTo>
                <a:lnTo>
                  <a:pt x="309257" y="431800"/>
                </a:lnTo>
                <a:lnTo>
                  <a:pt x="309403" y="431800"/>
                </a:lnTo>
                <a:lnTo>
                  <a:pt x="335524" y="453390"/>
                </a:lnTo>
                <a:lnTo>
                  <a:pt x="249432" y="453390"/>
                </a:lnTo>
                <a:lnTo>
                  <a:pt x="233033" y="457200"/>
                </a:lnTo>
                <a:lnTo>
                  <a:pt x="219214" y="468630"/>
                </a:lnTo>
                <a:lnTo>
                  <a:pt x="210655" y="483870"/>
                </a:lnTo>
                <a:lnTo>
                  <a:pt x="208806" y="501650"/>
                </a:lnTo>
                <a:lnTo>
                  <a:pt x="213492" y="518160"/>
                </a:lnTo>
                <a:lnTo>
                  <a:pt x="224535" y="532130"/>
                </a:lnTo>
                <a:lnTo>
                  <a:pt x="269897" y="570230"/>
                </a:lnTo>
                <a:lnTo>
                  <a:pt x="204815" y="570230"/>
                </a:lnTo>
                <a:lnTo>
                  <a:pt x="30343" y="717550"/>
                </a:lnTo>
                <a:lnTo>
                  <a:pt x="25586" y="718820"/>
                </a:lnTo>
                <a:close/>
              </a:path>
              <a:path w="1200150" h="1014729">
                <a:moveTo>
                  <a:pt x="840247" y="55880"/>
                </a:moveTo>
                <a:lnTo>
                  <a:pt x="723119" y="55880"/>
                </a:lnTo>
                <a:lnTo>
                  <a:pt x="726333" y="53340"/>
                </a:lnTo>
                <a:lnTo>
                  <a:pt x="740378" y="44450"/>
                </a:lnTo>
                <a:lnTo>
                  <a:pt x="755829" y="36830"/>
                </a:lnTo>
                <a:lnTo>
                  <a:pt x="772328" y="34290"/>
                </a:lnTo>
                <a:lnTo>
                  <a:pt x="789519" y="33020"/>
                </a:lnTo>
                <a:lnTo>
                  <a:pt x="806376" y="36830"/>
                </a:lnTo>
                <a:lnTo>
                  <a:pt x="822051" y="43180"/>
                </a:lnTo>
                <a:lnTo>
                  <a:pt x="836177" y="52070"/>
                </a:lnTo>
                <a:lnTo>
                  <a:pt x="840247" y="55880"/>
                </a:lnTo>
                <a:close/>
              </a:path>
              <a:path w="1200150" h="1014729">
                <a:moveTo>
                  <a:pt x="665421" y="160020"/>
                </a:moveTo>
                <a:lnTo>
                  <a:pt x="599939" y="160020"/>
                </a:lnTo>
                <a:lnTo>
                  <a:pt x="688020" y="86360"/>
                </a:lnTo>
                <a:lnTo>
                  <a:pt x="607347" y="48260"/>
                </a:lnTo>
                <a:lnTo>
                  <a:pt x="581856" y="40640"/>
                </a:lnTo>
                <a:lnTo>
                  <a:pt x="689736" y="40640"/>
                </a:lnTo>
                <a:lnTo>
                  <a:pt x="723119" y="55880"/>
                </a:lnTo>
                <a:lnTo>
                  <a:pt x="840247" y="55880"/>
                </a:lnTo>
                <a:lnTo>
                  <a:pt x="848386" y="63500"/>
                </a:lnTo>
                <a:lnTo>
                  <a:pt x="855337" y="74930"/>
                </a:lnTo>
                <a:lnTo>
                  <a:pt x="777029" y="74930"/>
                </a:lnTo>
                <a:lnTo>
                  <a:pt x="768477" y="77470"/>
                </a:lnTo>
                <a:lnTo>
                  <a:pt x="760477" y="80010"/>
                </a:lnTo>
                <a:lnTo>
                  <a:pt x="753210" y="85090"/>
                </a:lnTo>
                <a:lnTo>
                  <a:pt x="665421" y="160020"/>
                </a:lnTo>
                <a:close/>
              </a:path>
              <a:path w="1200150" h="1014729">
                <a:moveTo>
                  <a:pt x="641658" y="290830"/>
                </a:moveTo>
                <a:lnTo>
                  <a:pt x="570454" y="290830"/>
                </a:lnTo>
                <a:lnTo>
                  <a:pt x="579187" y="288290"/>
                </a:lnTo>
                <a:lnTo>
                  <a:pt x="587296" y="285750"/>
                </a:lnTo>
                <a:lnTo>
                  <a:pt x="611892" y="254000"/>
                </a:lnTo>
                <a:lnTo>
                  <a:pt x="612334" y="246380"/>
                </a:lnTo>
                <a:lnTo>
                  <a:pt x="610882" y="236220"/>
                </a:lnTo>
                <a:lnTo>
                  <a:pt x="446585" y="85090"/>
                </a:lnTo>
                <a:lnTo>
                  <a:pt x="413875" y="74930"/>
                </a:lnTo>
                <a:lnTo>
                  <a:pt x="536705" y="74930"/>
                </a:lnTo>
                <a:lnTo>
                  <a:pt x="534457" y="88900"/>
                </a:lnTo>
                <a:lnTo>
                  <a:pt x="536982" y="102870"/>
                </a:lnTo>
                <a:lnTo>
                  <a:pt x="545496" y="114300"/>
                </a:lnTo>
                <a:lnTo>
                  <a:pt x="545684" y="114300"/>
                </a:lnTo>
                <a:lnTo>
                  <a:pt x="599939" y="160020"/>
                </a:lnTo>
                <a:lnTo>
                  <a:pt x="665421" y="160020"/>
                </a:lnTo>
                <a:lnTo>
                  <a:pt x="631198" y="189230"/>
                </a:lnTo>
                <a:lnTo>
                  <a:pt x="640358" y="200660"/>
                </a:lnTo>
                <a:lnTo>
                  <a:pt x="647347" y="214630"/>
                </a:lnTo>
                <a:lnTo>
                  <a:pt x="651954" y="228600"/>
                </a:lnTo>
                <a:lnTo>
                  <a:pt x="653965" y="243840"/>
                </a:lnTo>
                <a:lnTo>
                  <a:pt x="653021" y="260350"/>
                </a:lnTo>
                <a:lnTo>
                  <a:pt x="648873" y="276860"/>
                </a:lnTo>
                <a:lnTo>
                  <a:pt x="641658" y="290830"/>
                </a:lnTo>
                <a:close/>
              </a:path>
              <a:path w="1200150" h="1014729">
                <a:moveTo>
                  <a:pt x="807003" y="204470"/>
                </a:moveTo>
                <a:lnTo>
                  <a:pt x="799315" y="201930"/>
                </a:lnTo>
                <a:lnTo>
                  <a:pt x="792837" y="196850"/>
                </a:lnTo>
                <a:lnTo>
                  <a:pt x="788828" y="189230"/>
                </a:lnTo>
                <a:lnTo>
                  <a:pt x="787952" y="181610"/>
                </a:lnTo>
                <a:lnTo>
                  <a:pt x="790123" y="173990"/>
                </a:lnTo>
                <a:lnTo>
                  <a:pt x="795279" y="167640"/>
                </a:lnTo>
                <a:lnTo>
                  <a:pt x="811054" y="153670"/>
                </a:lnTo>
                <a:lnTo>
                  <a:pt x="822102" y="139700"/>
                </a:lnTo>
                <a:lnTo>
                  <a:pt x="826799" y="123190"/>
                </a:lnTo>
                <a:lnTo>
                  <a:pt x="824970" y="106680"/>
                </a:lnTo>
                <a:lnTo>
                  <a:pt x="816438" y="91440"/>
                </a:lnTo>
                <a:lnTo>
                  <a:pt x="810131" y="85090"/>
                </a:lnTo>
                <a:lnTo>
                  <a:pt x="802822" y="80010"/>
                </a:lnTo>
                <a:lnTo>
                  <a:pt x="794700" y="77470"/>
                </a:lnTo>
                <a:lnTo>
                  <a:pt x="785951" y="74930"/>
                </a:lnTo>
                <a:lnTo>
                  <a:pt x="855337" y="74930"/>
                </a:lnTo>
                <a:lnTo>
                  <a:pt x="860743" y="83820"/>
                </a:lnTo>
                <a:lnTo>
                  <a:pt x="867396" y="104140"/>
                </a:lnTo>
                <a:lnTo>
                  <a:pt x="868446" y="127000"/>
                </a:lnTo>
                <a:lnTo>
                  <a:pt x="863995" y="148590"/>
                </a:lnTo>
                <a:lnTo>
                  <a:pt x="879206" y="152400"/>
                </a:lnTo>
                <a:lnTo>
                  <a:pt x="893350" y="158750"/>
                </a:lnTo>
                <a:lnTo>
                  <a:pt x="906140" y="166370"/>
                </a:lnTo>
                <a:lnTo>
                  <a:pt x="917290" y="177800"/>
                </a:lnTo>
                <a:lnTo>
                  <a:pt x="924041" y="189230"/>
                </a:lnTo>
                <a:lnTo>
                  <a:pt x="846027" y="189230"/>
                </a:lnTo>
                <a:lnTo>
                  <a:pt x="837535" y="191770"/>
                </a:lnTo>
                <a:lnTo>
                  <a:pt x="829559" y="194310"/>
                </a:lnTo>
                <a:lnTo>
                  <a:pt x="822218" y="199390"/>
                </a:lnTo>
                <a:lnTo>
                  <a:pt x="814954" y="203200"/>
                </a:lnTo>
                <a:lnTo>
                  <a:pt x="807003" y="204470"/>
                </a:lnTo>
                <a:close/>
              </a:path>
              <a:path w="1200150" h="1014729">
                <a:moveTo>
                  <a:pt x="544256" y="379730"/>
                </a:moveTo>
                <a:lnTo>
                  <a:pt x="472969" y="379730"/>
                </a:lnTo>
                <a:lnTo>
                  <a:pt x="489526" y="375920"/>
                </a:lnTo>
                <a:lnTo>
                  <a:pt x="503490" y="364490"/>
                </a:lnTo>
                <a:lnTo>
                  <a:pt x="508773" y="358140"/>
                </a:lnTo>
                <a:lnTo>
                  <a:pt x="512387" y="350520"/>
                </a:lnTo>
                <a:lnTo>
                  <a:pt x="514386" y="342900"/>
                </a:lnTo>
                <a:lnTo>
                  <a:pt x="514821" y="335280"/>
                </a:lnTo>
                <a:lnTo>
                  <a:pt x="513365" y="326390"/>
                </a:lnTo>
                <a:lnTo>
                  <a:pt x="377514" y="199390"/>
                </a:lnTo>
                <a:lnTo>
                  <a:pt x="353736" y="189230"/>
                </a:lnTo>
                <a:lnTo>
                  <a:pt x="430017" y="189230"/>
                </a:lnTo>
                <a:lnTo>
                  <a:pt x="528698" y="273050"/>
                </a:lnTo>
                <a:lnTo>
                  <a:pt x="531891" y="275590"/>
                </a:lnTo>
                <a:lnTo>
                  <a:pt x="535021" y="279400"/>
                </a:lnTo>
                <a:lnTo>
                  <a:pt x="536794" y="279400"/>
                </a:lnTo>
                <a:lnTo>
                  <a:pt x="537817" y="280670"/>
                </a:lnTo>
                <a:lnTo>
                  <a:pt x="545044" y="285750"/>
                </a:lnTo>
                <a:lnTo>
                  <a:pt x="553016" y="288290"/>
                </a:lnTo>
                <a:lnTo>
                  <a:pt x="561548" y="290830"/>
                </a:lnTo>
                <a:lnTo>
                  <a:pt x="641658" y="290830"/>
                </a:lnTo>
                <a:lnTo>
                  <a:pt x="631511" y="303530"/>
                </a:lnTo>
                <a:lnTo>
                  <a:pt x="620021" y="313690"/>
                </a:lnTo>
                <a:lnTo>
                  <a:pt x="606275" y="322580"/>
                </a:lnTo>
                <a:lnTo>
                  <a:pt x="590749" y="328930"/>
                </a:lnTo>
                <a:lnTo>
                  <a:pt x="579528" y="331470"/>
                </a:lnTo>
                <a:lnTo>
                  <a:pt x="556118" y="331470"/>
                </a:lnTo>
                <a:lnTo>
                  <a:pt x="556159" y="332740"/>
                </a:lnTo>
                <a:lnTo>
                  <a:pt x="556410" y="332740"/>
                </a:lnTo>
                <a:lnTo>
                  <a:pt x="556381" y="335280"/>
                </a:lnTo>
                <a:lnTo>
                  <a:pt x="555610" y="349250"/>
                </a:lnTo>
                <a:lnTo>
                  <a:pt x="555540" y="350520"/>
                </a:lnTo>
                <a:lnTo>
                  <a:pt x="551428" y="365760"/>
                </a:lnTo>
                <a:lnTo>
                  <a:pt x="544256" y="379730"/>
                </a:lnTo>
                <a:close/>
              </a:path>
              <a:path w="1200150" h="1014729">
                <a:moveTo>
                  <a:pt x="866162" y="332740"/>
                </a:moveTo>
                <a:lnTo>
                  <a:pt x="858209" y="332740"/>
                </a:lnTo>
                <a:lnTo>
                  <a:pt x="850515" y="331470"/>
                </a:lnTo>
                <a:lnTo>
                  <a:pt x="844025" y="326390"/>
                </a:lnTo>
                <a:lnTo>
                  <a:pt x="840028" y="318770"/>
                </a:lnTo>
                <a:lnTo>
                  <a:pt x="839157" y="311150"/>
                </a:lnTo>
                <a:lnTo>
                  <a:pt x="841331" y="303530"/>
                </a:lnTo>
                <a:lnTo>
                  <a:pt x="846508" y="295910"/>
                </a:lnTo>
                <a:lnTo>
                  <a:pt x="879979" y="267970"/>
                </a:lnTo>
                <a:lnTo>
                  <a:pt x="891038" y="254000"/>
                </a:lnTo>
                <a:lnTo>
                  <a:pt x="895739" y="237490"/>
                </a:lnTo>
                <a:lnTo>
                  <a:pt x="893906" y="220980"/>
                </a:lnTo>
                <a:lnTo>
                  <a:pt x="885363" y="204470"/>
                </a:lnTo>
                <a:lnTo>
                  <a:pt x="879049" y="198120"/>
                </a:lnTo>
                <a:lnTo>
                  <a:pt x="871724" y="194310"/>
                </a:lnTo>
                <a:lnTo>
                  <a:pt x="863580" y="190500"/>
                </a:lnTo>
                <a:lnTo>
                  <a:pt x="854813" y="189230"/>
                </a:lnTo>
                <a:lnTo>
                  <a:pt x="924041" y="189230"/>
                </a:lnTo>
                <a:lnTo>
                  <a:pt x="931542" y="201930"/>
                </a:lnTo>
                <a:lnTo>
                  <a:pt x="937453" y="227330"/>
                </a:lnTo>
                <a:lnTo>
                  <a:pt x="935202" y="254000"/>
                </a:lnTo>
                <a:lnTo>
                  <a:pt x="924969" y="279400"/>
                </a:lnTo>
                <a:lnTo>
                  <a:pt x="937305" y="283210"/>
                </a:lnTo>
                <a:lnTo>
                  <a:pt x="948784" y="289560"/>
                </a:lnTo>
                <a:lnTo>
                  <a:pt x="959238" y="297180"/>
                </a:lnTo>
                <a:lnTo>
                  <a:pt x="968499" y="307340"/>
                </a:lnTo>
                <a:lnTo>
                  <a:pt x="974477" y="317500"/>
                </a:lnTo>
                <a:lnTo>
                  <a:pt x="906105" y="317500"/>
                </a:lnTo>
                <a:lnTo>
                  <a:pt x="888822" y="320040"/>
                </a:lnTo>
                <a:lnTo>
                  <a:pt x="880751" y="323850"/>
                </a:lnTo>
                <a:lnTo>
                  <a:pt x="873427" y="328930"/>
                </a:lnTo>
                <a:lnTo>
                  <a:pt x="866162" y="332740"/>
                </a:lnTo>
                <a:close/>
              </a:path>
              <a:path w="1200150" h="1014729">
                <a:moveTo>
                  <a:pt x="457630" y="481330"/>
                </a:moveTo>
                <a:lnTo>
                  <a:pt x="388203" y="481330"/>
                </a:lnTo>
                <a:lnTo>
                  <a:pt x="404745" y="476250"/>
                </a:lnTo>
                <a:lnTo>
                  <a:pt x="418685" y="464820"/>
                </a:lnTo>
                <a:lnTo>
                  <a:pt x="427207" y="449580"/>
                </a:lnTo>
                <a:lnTo>
                  <a:pt x="429035" y="431800"/>
                </a:lnTo>
                <a:lnTo>
                  <a:pt x="424337" y="415290"/>
                </a:lnTo>
                <a:lnTo>
                  <a:pt x="413280" y="401320"/>
                </a:lnTo>
                <a:lnTo>
                  <a:pt x="326618" y="328930"/>
                </a:lnTo>
                <a:lnTo>
                  <a:pt x="326472" y="328930"/>
                </a:lnTo>
                <a:lnTo>
                  <a:pt x="319212" y="323850"/>
                </a:lnTo>
                <a:lnTo>
                  <a:pt x="311210" y="320040"/>
                </a:lnTo>
                <a:lnTo>
                  <a:pt x="293773" y="317500"/>
                </a:lnTo>
                <a:lnTo>
                  <a:pt x="378670" y="317500"/>
                </a:lnTo>
                <a:lnTo>
                  <a:pt x="440241" y="369570"/>
                </a:lnTo>
                <a:lnTo>
                  <a:pt x="455861" y="378460"/>
                </a:lnTo>
                <a:lnTo>
                  <a:pt x="472969" y="379730"/>
                </a:lnTo>
                <a:lnTo>
                  <a:pt x="544256" y="379730"/>
                </a:lnTo>
                <a:lnTo>
                  <a:pt x="534165" y="392430"/>
                </a:lnTo>
                <a:lnTo>
                  <a:pt x="520544" y="405130"/>
                </a:lnTo>
                <a:lnTo>
                  <a:pt x="504766" y="415290"/>
                </a:lnTo>
                <a:lnTo>
                  <a:pt x="487504" y="420370"/>
                </a:lnTo>
                <a:lnTo>
                  <a:pt x="469372" y="422910"/>
                </a:lnTo>
                <a:lnTo>
                  <a:pt x="470454" y="440690"/>
                </a:lnTo>
                <a:lnTo>
                  <a:pt x="467763" y="458470"/>
                </a:lnTo>
                <a:lnTo>
                  <a:pt x="461170" y="476250"/>
                </a:lnTo>
                <a:lnTo>
                  <a:pt x="457630" y="481330"/>
                </a:lnTo>
                <a:close/>
              </a:path>
              <a:path w="1200150" h="1014729">
                <a:moveTo>
                  <a:pt x="902232" y="468630"/>
                </a:moveTo>
                <a:lnTo>
                  <a:pt x="894542" y="466090"/>
                </a:lnTo>
                <a:lnTo>
                  <a:pt x="888055" y="461010"/>
                </a:lnTo>
                <a:lnTo>
                  <a:pt x="884074" y="453390"/>
                </a:lnTo>
                <a:lnTo>
                  <a:pt x="883219" y="445770"/>
                </a:lnTo>
                <a:lnTo>
                  <a:pt x="885408" y="438150"/>
                </a:lnTo>
                <a:lnTo>
                  <a:pt x="890580" y="431800"/>
                </a:lnTo>
                <a:lnTo>
                  <a:pt x="931188" y="397510"/>
                </a:lnTo>
                <a:lnTo>
                  <a:pt x="942223" y="383540"/>
                </a:lnTo>
                <a:lnTo>
                  <a:pt x="946914" y="367030"/>
                </a:lnTo>
                <a:lnTo>
                  <a:pt x="945083" y="349250"/>
                </a:lnTo>
                <a:lnTo>
                  <a:pt x="936551" y="334010"/>
                </a:lnTo>
                <a:lnTo>
                  <a:pt x="930247" y="327660"/>
                </a:lnTo>
                <a:lnTo>
                  <a:pt x="922948" y="322580"/>
                </a:lnTo>
                <a:lnTo>
                  <a:pt x="914839" y="320040"/>
                </a:lnTo>
                <a:lnTo>
                  <a:pt x="906105" y="317500"/>
                </a:lnTo>
                <a:lnTo>
                  <a:pt x="974477" y="317500"/>
                </a:lnTo>
                <a:lnTo>
                  <a:pt x="983445" y="332740"/>
                </a:lnTo>
                <a:lnTo>
                  <a:pt x="988800" y="360680"/>
                </a:lnTo>
                <a:lnTo>
                  <a:pt x="984776" y="388620"/>
                </a:lnTo>
                <a:lnTo>
                  <a:pt x="971587" y="415290"/>
                </a:lnTo>
                <a:lnTo>
                  <a:pt x="983164" y="419100"/>
                </a:lnTo>
                <a:lnTo>
                  <a:pt x="993946" y="425450"/>
                </a:lnTo>
                <a:lnTo>
                  <a:pt x="1003790" y="433070"/>
                </a:lnTo>
                <a:lnTo>
                  <a:pt x="1012550" y="441960"/>
                </a:lnTo>
                <a:lnTo>
                  <a:pt x="1020475" y="453390"/>
                </a:lnTo>
                <a:lnTo>
                  <a:pt x="941248" y="453390"/>
                </a:lnTo>
                <a:lnTo>
                  <a:pt x="932727" y="454660"/>
                </a:lnTo>
                <a:lnTo>
                  <a:pt x="924761" y="458470"/>
                </a:lnTo>
                <a:lnTo>
                  <a:pt x="917457" y="463550"/>
                </a:lnTo>
                <a:lnTo>
                  <a:pt x="910184" y="467360"/>
                </a:lnTo>
                <a:lnTo>
                  <a:pt x="902232" y="468630"/>
                </a:lnTo>
                <a:close/>
              </a:path>
              <a:path w="1200150" h="1014729">
                <a:moveTo>
                  <a:pt x="573917" y="332740"/>
                </a:moveTo>
                <a:lnTo>
                  <a:pt x="562920" y="332740"/>
                </a:lnTo>
                <a:lnTo>
                  <a:pt x="559540" y="331470"/>
                </a:lnTo>
                <a:lnTo>
                  <a:pt x="579528" y="331470"/>
                </a:lnTo>
                <a:lnTo>
                  <a:pt x="573917" y="332740"/>
                </a:lnTo>
                <a:close/>
              </a:path>
              <a:path w="1200150" h="1014729">
                <a:moveTo>
                  <a:pt x="403019" y="605790"/>
                </a:moveTo>
                <a:lnTo>
                  <a:pt x="332816" y="605790"/>
                </a:lnTo>
                <a:lnTo>
                  <a:pt x="341537" y="604520"/>
                </a:lnTo>
                <a:lnTo>
                  <a:pt x="349640" y="601980"/>
                </a:lnTo>
                <a:lnTo>
                  <a:pt x="373514" y="566420"/>
                </a:lnTo>
                <a:lnTo>
                  <a:pt x="373632" y="557530"/>
                </a:lnTo>
                <a:lnTo>
                  <a:pt x="372044" y="548640"/>
                </a:lnTo>
                <a:lnTo>
                  <a:pt x="281983" y="463550"/>
                </a:lnTo>
                <a:lnTo>
                  <a:pt x="249432" y="453390"/>
                </a:lnTo>
                <a:lnTo>
                  <a:pt x="335524" y="453390"/>
                </a:lnTo>
                <a:lnTo>
                  <a:pt x="355499" y="469900"/>
                </a:lnTo>
                <a:lnTo>
                  <a:pt x="371105" y="478790"/>
                </a:lnTo>
                <a:lnTo>
                  <a:pt x="388203" y="481330"/>
                </a:lnTo>
                <a:lnTo>
                  <a:pt x="457630" y="481330"/>
                </a:lnTo>
                <a:lnTo>
                  <a:pt x="450550" y="491490"/>
                </a:lnTo>
                <a:lnTo>
                  <a:pt x="440660" y="501650"/>
                </a:lnTo>
                <a:lnTo>
                  <a:pt x="429573" y="510540"/>
                </a:lnTo>
                <a:lnTo>
                  <a:pt x="417554" y="515620"/>
                </a:lnTo>
                <a:lnTo>
                  <a:pt x="404871" y="520700"/>
                </a:lnTo>
                <a:lnTo>
                  <a:pt x="408723" y="528320"/>
                </a:lnTo>
                <a:lnTo>
                  <a:pt x="411762" y="535940"/>
                </a:lnTo>
                <a:lnTo>
                  <a:pt x="413933" y="544830"/>
                </a:lnTo>
                <a:lnTo>
                  <a:pt x="415179" y="553720"/>
                </a:lnTo>
                <a:lnTo>
                  <a:pt x="415131" y="557530"/>
                </a:lnTo>
                <a:lnTo>
                  <a:pt x="415018" y="566420"/>
                </a:lnTo>
                <a:lnTo>
                  <a:pt x="414953" y="571500"/>
                </a:lnTo>
                <a:lnTo>
                  <a:pt x="411447" y="588010"/>
                </a:lnTo>
                <a:lnTo>
                  <a:pt x="404783" y="603250"/>
                </a:lnTo>
                <a:lnTo>
                  <a:pt x="403019" y="605790"/>
                </a:lnTo>
                <a:close/>
              </a:path>
              <a:path w="1200150" h="1014729">
                <a:moveTo>
                  <a:pt x="783960" y="745490"/>
                </a:moveTo>
                <a:lnTo>
                  <a:pt x="651140" y="745490"/>
                </a:lnTo>
                <a:lnTo>
                  <a:pt x="696373" y="740410"/>
                </a:lnTo>
                <a:lnTo>
                  <a:pt x="740483" y="723900"/>
                </a:lnTo>
                <a:lnTo>
                  <a:pt x="785659" y="692150"/>
                </a:lnTo>
                <a:lnTo>
                  <a:pt x="975322" y="532130"/>
                </a:lnTo>
                <a:lnTo>
                  <a:pt x="990994" y="501650"/>
                </a:lnTo>
                <a:lnTo>
                  <a:pt x="990879" y="492760"/>
                </a:lnTo>
                <a:lnTo>
                  <a:pt x="967001" y="457200"/>
                </a:lnTo>
                <a:lnTo>
                  <a:pt x="950156" y="453390"/>
                </a:lnTo>
                <a:lnTo>
                  <a:pt x="1020475" y="453390"/>
                </a:lnTo>
                <a:lnTo>
                  <a:pt x="1022236" y="455930"/>
                </a:lnTo>
                <a:lnTo>
                  <a:pt x="1028894" y="471170"/>
                </a:lnTo>
                <a:lnTo>
                  <a:pt x="1032398" y="487680"/>
                </a:lnTo>
                <a:lnTo>
                  <a:pt x="1032463" y="492760"/>
                </a:lnTo>
                <a:lnTo>
                  <a:pt x="1032576" y="501650"/>
                </a:lnTo>
                <a:lnTo>
                  <a:pt x="1022629" y="538480"/>
                </a:lnTo>
                <a:lnTo>
                  <a:pt x="1060213" y="570230"/>
                </a:lnTo>
                <a:lnTo>
                  <a:pt x="995125" y="570230"/>
                </a:lnTo>
                <a:lnTo>
                  <a:pt x="812578" y="723900"/>
                </a:lnTo>
                <a:lnTo>
                  <a:pt x="787984" y="742950"/>
                </a:lnTo>
                <a:lnTo>
                  <a:pt x="783960" y="745490"/>
                </a:lnTo>
                <a:close/>
              </a:path>
              <a:path w="1200150" h="1014729">
                <a:moveTo>
                  <a:pt x="336322" y="647700"/>
                </a:moveTo>
                <a:lnTo>
                  <a:pt x="328830" y="647700"/>
                </a:lnTo>
                <a:lnTo>
                  <a:pt x="313750" y="646430"/>
                </a:lnTo>
                <a:lnTo>
                  <a:pt x="299272" y="642620"/>
                </a:lnTo>
                <a:lnTo>
                  <a:pt x="285670" y="636270"/>
                </a:lnTo>
                <a:lnTo>
                  <a:pt x="273219" y="627380"/>
                </a:lnTo>
                <a:lnTo>
                  <a:pt x="204815" y="570230"/>
                </a:lnTo>
                <a:lnTo>
                  <a:pt x="269897" y="570230"/>
                </a:lnTo>
                <a:lnTo>
                  <a:pt x="300138" y="595630"/>
                </a:lnTo>
                <a:lnTo>
                  <a:pt x="307374" y="600710"/>
                </a:lnTo>
                <a:lnTo>
                  <a:pt x="315350" y="604520"/>
                </a:lnTo>
                <a:lnTo>
                  <a:pt x="323889" y="605790"/>
                </a:lnTo>
                <a:lnTo>
                  <a:pt x="403019" y="605790"/>
                </a:lnTo>
                <a:lnTo>
                  <a:pt x="395084" y="617220"/>
                </a:lnTo>
                <a:lnTo>
                  <a:pt x="382903" y="629920"/>
                </a:lnTo>
                <a:lnTo>
                  <a:pt x="368802" y="638810"/>
                </a:lnTo>
                <a:lnTo>
                  <a:pt x="353150" y="645160"/>
                </a:lnTo>
                <a:lnTo>
                  <a:pt x="336322" y="647700"/>
                </a:lnTo>
                <a:close/>
              </a:path>
              <a:path w="1200150" h="1014729">
                <a:moveTo>
                  <a:pt x="1184998" y="718820"/>
                </a:moveTo>
                <a:lnTo>
                  <a:pt x="1174293" y="718820"/>
                </a:lnTo>
                <a:lnTo>
                  <a:pt x="1169514" y="717550"/>
                </a:lnTo>
                <a:lnTo>
                  <a:pt x="995125" y="570230"/>
                </a:lnTo>
                <a:lnTo>
                  <a:pt x="1060213" y="570230"/>
                </a:lnTo>
                <a:lnTo>
                  <a:pt x="1192510" y="681990"/>
                </a:lnTo>
                <a:lnTo>
                  <a:pt x="1197658" y="688340"/>
                </a:lnTo>
                <a:lnTo>
                  <a:pt x="1199842" y="695960"/>
                </a:lnTo>
                <a:lnTo>
                  <a:pt x="1198986" y="704850"/>
                </a:lnTo>
                <a:lnTo>
                  <a:pt x="1195014" y="711200"/>
                </a:lnTo>
                <a:lnTo>
                  <a:pt x="1190882" y="716280"/>
                </a:lnTo>
                <a:lnTo>
                  <a:pt x="1184998" y="718820"/>
                </a:lnTo>
                <a:close/>
              </a:path>
              <a:path w="1200150" h="1014729">
                <a:moveTo>
                  <a:pt x="263661" y="1014730"/>
                </a:moveTo>
                <a:lnTo>
                  <a:pt x="252956" y="1014730"/>
                </a:lnTo>
                <a:lnTo>
                  <a:pt x="247072" y="1012190"/>
                </a:lnTo>
                <a:lnTo>
                  <a:pt x="242961" y="1007110"/>
                </a:lnTo>
                <a:lnTo>
                  <a:pt x="238965" y="999490"/>
                </a:lnTo>
                <a:lnTo>
                  <a:pt x="238096" y="991870"/>
                </a:lnTo>
                <a:lnTo>
                  <a:pt x="240276" y="984250"/>
                </a:lnTo>
                <a:lnTo>
                  <a:pt x="245423" y="977900"/>
                </a:lnTo>
                <a:lnTo>
                  <a:pt x="535876" y="731520"/>
                </a:lnTo>
                <a:lnTo>
                  <a:pt x="542283" y="730250"/>
                </a:lnTo>
                <a:lnTo>
                  <a:pt x="548543" y="731520"/>
                </a:lnTo>
                <a:lnTo>
                  <a:pt x="602593" y="741680"/>
                </a:lnTo>
                <a:lnTo>
                  <a:pt x="651140" y="745490"/>
                </a:lnTo>
                <a:lnTo>
                  <a:pt x="783960" y="745490"/>
                </a:lnTo>
                <a:lnTo>
                  <a:pt x="763837" y="758190"/>
                </a:lnTo>
                <a:lnTo>
                  <a:pt x="739979" y="769620"/>
                </a:lnTo>
                <a:lnTo>
                  <a:pt x="726422" y="774700"/>
                </a:lnTo>
                <a:lnTo>
                  <a:pt x="550275" y="774700"/>
                </a:lnTo>
                <a:lnTo>
                  <a:pt x="268419" y="1013460"/>
                </a:lnTo>
                <a:lnTo>
                  <a:pt x="263661" y="1014730"/>
                </a:lnTo>
                <a:close/>
              </a:path>
              <a:path w="1200150" h="1014729">
                <a:moveTo>
                  <a:pt x="947026" y="1014730"/>
                </a:moveTo>
                <a:lnTo>
                  <a:pt x="936342" y="1014730"/>
                </a:lnTo>
                <a:lnTo>
                  <a:pt x="931605" y="1013460"/>
                </a:lnTo>
                <a:lnTo>
                  <a:pt x="927661" y="1009650"/>
                </a:lnTo>
                <a:lnTo>
                  <a:pt x="661143" y="786130"/>
                </a:lnTo>
                <a:lnTo>
                  <a:pt x="634617" y="786130"/>
                </a:lnTo>
                <a:lnTo>
                  <a:pt x="607431" y="783590"/>
                </a:lnTo>
                <a:lnTo>
                  <a:pt x="579383" y="779780"/>
                </a:lnTo>
                <a:lnTo>
                  <a:pt x="550275" y="774700"/>
                </a:lnTo>
                <a:lnTo>
                  <a:pt x="726422" y="774700"/>
                </a:lnTo>
                <a:lnTo>
                  <a:pt x="716254" y="778510"/>
                </a:lnTo>
                <a:lnTo>
                  <a:pt x="954476" y="977900"/>
                </a:lnTo>
                <a:lnTo>
                  <a:pt x="959655" y="984250"/>
                </a:lnTo>
                <a:lnTo>
                  <a:pt x="961868" y="991870"/>
                </a:lnTo>
                <a:lnTo>
                  <a:pt x="961037" y="999490"/>
                </a:lnTo>
                <a:lnTo>
                  <a:pt x="957084" y="1007110"/>
                </a:lnTo>
                <a:lnTo>
                  <a:pt x="952952" y="1012190"/>
                </a:lnTo>
                <a:lnTo>
                  <a:pt x="947026" y="1014730"/>
                </a:lnTo>
                <a:close/>
              </a:path>
            </a:pathLst>
          </a:custGeom>
          <a:solidFill>
            <a:srgbClr val="000000"/>
          </a:solidFill>
        </p:spPr>
        <p:txBody>
          <a:bodyPr wrap="square" lIns="0" tIns="0" rIns="0" bIns="0" rtlCol="0"/>
          <a:lstStyle/>
          <a:p>
            <a:pPr defTabSz="530535"/>
            <a:endParaRPr sz="1044" kern="0">
              <a:solidFill>
                <a:sysClr val="windowText" lastClr="000000"/>
              </a:solidFill>
            </a:endParaRPr>
          </a:p>
        </p:txBody>
      </p:sp>
      <p:pic>
        <p:nvPicPr>
          <p:cNvPr id="10" name="object 10"/>
          <p:cNvPicPr/>
          <p:nvPr/>
        </p:nvPicPr>
        <p:blipFill>
          <a:blip r:embed="rId4" cstate="print"/>
          <a:stretch>
            <a:fillRect/>
          </a:stretch>
        </p:blipFill>
        <p:spPr>
          <a:xfrm>
            <a:off x="4819094" y="2198963"/>
            <a:ext cx="701727" cy="736864"/>
          </a:xfrm>
          <a:prstGeom prst="rect">
            <a:avLst/>
          </a:prstGeom>
        </p:spPr>
      </p:pic>
      <p:sp>
        <p:nvSpPr>
          <p:cNvPr id="11" name="object 11"/>
          <p:cNvSpPr/>
          <p:nvPr/>
        </p:nvSpPr>
        <p:spPr>
          <a:xfrm>
            <a:off x="8111065" y="1964270"/>
            <a:ext cx="627072" cy="737601"/>
          </a:xfrm>
          <a:custGeom>
            <a:avLst/>
            <a:gdLst/>
            <a:ahLst/>
            <a:cxnLst/>
            <a:rect l="l" t="t" r="r" b="b"/>
            <a:pathLst>
              <a:path w="1080769" h="1271270">
                <a:moveTo>
                  <a:pt x="540668" y="1271163"/>
                </a:moveTo>
                <a:lnTo>
                  <a:pt x="179469" y="1020412"/>
                </a:lnTo>
                <a:lnTo>
                  <a:pt x="126482" y="973663"/>
                </a:lnTo>
                <a:lnTo>
                  <a:pt x="86272" y="918587"/>
                </a:lnTo>
                <a:lnTo>
                  <a:pt x="59287" y="855850"/>
                </a:lnTo>
                <a:lnTo>
                  <a:pt x="46142" y="786540"/>
                </a:lnTo>
                <a:lnTo>
                  <a:pt x="0" y="244226"/>
                </a:lnTo>
                <a:lnTo>
                  <a:pt x="0" y="241961"/>
                </a:lnTo>
                <a:lnTo>
                  <a:pt x="2301" y="230395"/>
                </a:lnTo>
                <a:lnTo>
                  <a:pt x="8660" y="220931"/>
                </a:lnTo>
                <a:lnTo>
                  <a:pt x="18120" y="214530"/>
                </a:lnTo>
                <a:lnTo>
                  <a:pt x="30472" y="212000"/>
                </a:lnTo>
                <a:lnTo>
                  <a:pt x="36648" y="212000"/>
                </a:lnTo>
                <a:lnTo>
                  <a:pt x="55914" y="210930"/>
                </a:lnTo>
                <a:lnTo>
                  <a:pt x="125040" y="202367"/>
                </a:lnTo>
                <a:lnTo>
                  <a:pt x="171678" y="193039"/>
                </a:lnTo>
                <a:lnTo>
                  <a:pt x="224217" y="179124"/>
                </a:lnTo>
                <a:lnTo>
                  <a:pt x="281048" y="159705"/>
                </a:lnTo>
                <a:lnTo>
                  <a:pt x="340559" y="133863"/>
                </a:lnTo>
                <a:lnTo>
                  <a:pt x="401140" y="100681"/>
                </a:lnTo>
                <a:lnTo>
                  <a:pt x="461181" y="59242"/>
                </a:lnTo>
                <a:lnTo>
                  <a:pt x="519070" y="8629"/>
                </a:lnTo>
                <a:lnTo>
                  <a:pt x="528914" y="2157"/>
                </a:lnTo>
                <a:lnTo>
                  <a:pt x="540113" y="0"/>
                </a:lnTo>
                <a:lnTo>
                  <a:pt x="551323" y="2157"/>
                </a:lnTo>
                <a:lnTo>
                  <a:pt x="561202" y="8629"/>
                </a:lnTo>
                <a:lnTo>
                  <a:pt x="616114" y="56919"/>
                </a:lnTo>
                <a:lnTo>
                  <a:pt x="635720" y="70687"/>
                </a:lnTo>
                <a:lnTo>
                  <a:pt x="540106" y="70687"/>
                </a:lnTo>
                <a:lnTo>
                  <a:pt x="490891" y="111367"/>
                </a:lnTo>
                <a:lnTo>
                  <a:pt x="440389" y="146144"/>
                </a:lnTo>
                <a:lnTo>
                  <a:pt x="389414" y="175481"/>
                </a:lnTo>
                <a:lnTo>
                  <a:pt x="338778" y="199842"/>
                </a:lnTo>
                <a:lnTo>
                  <a:pt x="289297" y="219688"/>
                </a:lnTo>
                <a:lnTo>
                  <a:pt x="241783" y="235482"/>
                </a:lnTo>
                <a:lnTo>
                  <a:pt x="197050" y="247687"/>
                </a:lnTo>
                <a:lnTo>
                  <a:pt x="155913" y="256764"/>
                </a:lnTo>
                <a:lnTo>
                  <a:pt x="87679" y="267389"/>
                </a:lnTo>
                <a:lnTo>
                  <a:pt x="62209" y="269860"/>
                </a:lnTo>
                <a:lnTo>
                  <a:pt x="105719" y="781652"/>
                </a:lnTo>
                <a:lnTo>
                  <a:pt x="116410" y="838427"/>
                </a:lnTo>
                <a:lnTo>
                  <a:pt x="138202" y="889256"/>
                </a:lnTo>
                <a:lnTo>
                  <a:pt x="170970" y="934042"/>
                </a:lnTo>
                <a:lnTo>
                  <a:pt x="214436" y="972300"/>
                </a:lnTo>
                <a:lnTo>
                  <a:pt x="540046" y="1204916"/>
                </a:lnTo>
                <a:lnTo>
                  <a:pt x="642440" y="1204916"/>
                </a:lnTo>
                <a:lnTo>
                  <a:pt x="558085" y="1265186"/>
                </a:lnTo>
                <a:lnTo>
                  <a:pt x="549812" y="1269561"/>
                </a:lnTo>
                <a:lnTo>
                  <a:pt x="540668" y="1271163"/>
                </a:lnTo>
                <a:close/>
              </a:path>
              <a:path w="1080769" h="1271270">
                <a:moveTo>
                  <a:pt x="642440" y="1204916"/>
                </a:moveTo>
                <a:lnTo>
                  <a:pt x="540166" y="1204916"/>
                </a:lnTo>
                <a:lnTo>
                  <a:pt x="865776" y="972300"/>
                </a:lnTo>
                <a:lnTo>
                  <a:pt x="888837" y="954026"/>
                </a:lnTo>
                <a:lnTo>
                  <a:pt x="926995" y="912426"/>
                </a:lnTo>
                <a:lnTo>
                  <a:pt x="954240" y="864622"/>
                </a:lnTo>
                <a:lnTo>
                  <a:pt x="970521" y="810747"/>
                </a:lnTo>
                <a:lnTo>
                  <a:pt x="1018003" y="269860"/>
                </a:lnTo>
                <a:lnTo>
                  <a:pt x="992533" y="267389"/>
                </a:lnTo>
                <a:lnTo>
                  <a:pt x="961027" y="263178"/>
                </a:lnTo>
                <a:lnTo>
                  <a:pt x="883161" y="247687"/>
                </a:lnTo>
                <a:lnTo>
                  <a:pt x="838428" y="235482"/>
                </a:lnTo>
                <a:lnTo>
                  <a:pt x="790915" y="219688"/>
                </a:lnTo>
                <a:lnTo>
                  <a:pt x="741433" y="199842"/>
                </a:lnTo>
                <a:lnTo>
                  <a:pt x="690798" y="175481"/>
                </a:lnTo>
                <a:lnTo>
                  <a:pt x="639822" y="146144"/>
                </a:lnTo>
                <a:lnTo>
                  <a:pt x="589320" y="111367"/>
                </a:lnTo>
                <a:lnTo>
                  <a:pt x="540106" y="70687"/>
                </a:lnTo>
                <a:lnTo>
                  <a:pt x="635720" y="70687"/>
                </a:lnTo>
                <a:lnTo>
                  <a:pt x="673036" y="96893"/>
                </a:lnTo>
                <a:lnTo>
                  <a:pt x="730589" y="129337"/>
                </a:lnTo>
                <a:lnTo>
                  <a:pt x="787395" y="155037"/>
                </a:lnTo>
                <a:lnTo>
                  <a:pt x="842076" y="174777"/>
                </a:lnTo>
                <a:lnTo>
                  <a:pt x="893252" y="189345"/>
                </a:lnTo>
                <a:lnTo>
                  <a:pt x="939545" y="199526"/>
                </a:lnTo>
                <a:lnTo>
                  <a:pt x="979578" y="206105"/>
                </a:lnTo>
                <a:lnTo>
                  <a:pt x="1035348" y="211603"/>
                </a:lnTo>
                <a:lnTo>
                  <a:pt x="1045857" y="212000"/>
                </a:lnTo>
                <a:lnTo>
                  <a:pt x="1052617" y="212000"/>
                </a:lnTo>
                <a:lnTo>
                  <a:pt x="1064369" y="215362"/>
                </a:lnTo>
                <a:lnTo>
                  <a:pt x="1073335" y="222504"/>
                </a:lnTo>
                <a:lnTo>
                  <a:pt x="1078951" y="232473"/>
                </a:lnTo>
                <a:lnTo>
                  <a:pt x="1080332" y="244226"/>
                </a:lnTo>
                <a:lnTo>
                  <a:pt x="1034184" y="786540"/>
                </a:lnTo>
                <a:lnTo>
                  <a:pt x="1020984" y="855850"/>
                </a:lnTo>
                <a:lnTo>
                  <a:pt x="994030" y="918587"/>
                </a:lnTo>
                <a:lnTo>
                  <a:pt x="953801" y="973663"/>
                </a:lnTo>
                <a:lnTo>
                  <a:pt x="900787" y="1020412"/>
                </a:lnTo>
                <a:lnTo>
                  <a:pt x="642440" y="1204916"/>
                </a:lnTo>
                <a:close/>
              </a:path>
              <a:path w="1080769" h="1271270">
                <a:moveTo>
                  <a:pt x="563983" y="736702"/>
                </a:moveTo>
                <a:lnTo>
                  <a:pt x="474660" y="736702"/>
                </a:lnTo>
                <a:lnTo>
                  <a:pt x="782770" y="460389"/>
                </a:lnTo>
                <a:lnTo>
                  <a:pt x="792996" y="454387"/>
                </a:lnTo>
                <a:lnTo>
                  <a:pt x="804345" y="452795"/>
                </a:lnTo>
                <a:lnTo>
                  <a:pt x="815470" y="455551"/>
                </a:lnTo>
                <a:lnTo>
                  <a:pt x="825022" y="462594"/>
                </a:lnTo>
                <a:lnTo>
                  <a:pt x="831055" y="472766"/>
                </a:lnTo>
                <a:lnTo>
                  <a:pt x="832656" y="484056"/>
                </a:lnTo>
                <a:lnTo>
                  <a:pt x="829885" y="495122"/>
                </a:lnTo>
                <a:lnTo>
                  <a:pt x="822804" y="504623"/>
                </a:lnTo>
                <a:lnTo>
                  <a:pt x="563983" y="736702"/>
                </a:lnTo>
                <a:close/>
              </a:path>
              <a:path w="1080769" h="1271270">
                <a:moveTo>
                  <a:pt x="471034" y="808225"/>
                </a:moveTo>
                <a:lnTo>
                  <a:pt x="320395" y="655448"/>
                </a:lnTo>
                <a:lnTo>
                  <a:pt x="312724" y="634046"/>
                </a:lnTo>
                <a:lnTo>
                  <a:pt x="315457" y="623004"/>
                </a:lnTo>
                <a:lnTo>
                  <a:pt x="322493" y="613539"/>
                </a:lnTo>
                <a:lnTo>
                  <a:pt x="332683" y="607527"/>
                </a:lnTo>
                <a:lnTo>
                  <a:pt x="344009" y="605908"/>
                </a:lnTo>
                <a:lnTo>
                  <a:pt x="355109" y="608626"/>
                </a:lnTo>
                <a:lnTo>
                  <a:pt x="364625" y="615625"/>
                </a:lnTo>
                <a:lnTo>
                  <a:pt x="474660" y="736702"/>
                </a:lnTo>
                <a:lnTo>
                  <a:pt x="563983" y="736702"/>
                </a:lnTo>
                <a:lnTo>
                  <a:pt x="492580" y="800729"/>
                </a:lnTo>
                <a:lnTo>
                  <a:pt x="482339" y="806638"/>
                </a:lnTo>
                <a:lnTo>
                  <a:pt x="471034" y="808225"/>
                </a:lnTo>
                <a:close/>
              </a:path>
            </a:pathLst>
          </a:custGeom>
          <a:solidFill>
            <a:srgbClr val="000000"/>
          </a:solidFill>
        </p:spPr>
        <p:txBody>
          <a:bodyPr wrap="square" lIns="0" tIns="0" rIns="0" bIns="0" rtlCol="0"/>
          <a:lstStyle/>
          <a:p>
            <a:pPr defTabSz="530535"/>
            <a:endParaRPr sz="1044" kern="0">
              <a:solidFill>
                <a:sysClr val="windowText" lastClr="000000"/>
              </a:solidFill>
            </a:endParaRPr>
          </a:p>
        </p:txBody>
      </p:sp>
      <p:grpSp>
        <p:nvGrpSpPr>
          <p:cNvPr id="12" name="object 12"/>
          <p:cNvGrpSpPr/>
          <p:nvPr/>
        </p:nvGrpSpPr>
        <p:grpSpPr>
          <a:xfrm>
            <a:off x="232009" y="3914224"/>
            <a:ext cx="5568486" cy="1457887"/>
            <a:chOff x="399872" y="6745896"/>
            <a:chExt cx="9597390" cy="2512695"/>
          </a:xfrm>
        </p:grpSpPr>
        <p:sp>
          <p:nvSpPr>
            <p:cNvPr id="13" name="object 13"/>
            <p:cNvSpPr/>
            <p:nvPr/>
          </p:nvSpPr>
          <p:spPr>
            <a:xfrm>
              <a:off x="399872" y="6745896"/>
              <a:ext cx="9597390" cy="2512695"/>
            </a:xfrm>
            <a:custGeom>
              <a:avLst/>
              <a:gdLst/>
              <a:ahLst/>
              <a:cxnLst/>
              <a:rect l="l" t="t" r="r" b="b"/>
              <a:pathLst>
                <a:path w="9597390" h="2512695">
                  <a:moveTo>
                    <a:pt x="9597174" y="745553"/>
                  </a:moveTo>
                  <a:lnTo>
                    <a:pt x="9582671" y="672642"/>
                  </a:lnTo>
                  <a:lnTo>
                    <a:pt x="9541383" y="610844"/>
                  </a:lnTo>
                  <a:lnTo>
                    <a:pt x="9479572" y="569544"/>
                  </a:lnTo>
                  <a:lnTo>
                    <a:pt x="9406674" y="555053"/>
                  </a:lnTo>
                  <a:lnTo>
                    <a:pt x="1110107" y="555053"/>
                  </a:lnTo>
                  <a:lnTo>
                    <a:pt x="1108062" y="507161"/>
                  </a:lnTo>
                  <a:lnTo>
                    <a:pt x="1102067" y="460400"/>
                  </a:lnTo>
                  <a:lnTo>
                    <a:pt x="1092263" y="414934"/>
                  </a:lnTo>
                  <a:lnTo>
                    <a:pt x="1078839" y="370928"/>
                  </a:lnTo>
                  <a:lnTo>
                    <a:pt x="1061948" y="328561"/>
                  </a:lnTo>
                  <a:lnTo>
                    <a:pt x="1041755" y="287997"/>
                  </a:lnTo>
                  <a:lnTo>
                    <a:pt x="1018438" y="249389"/>
                  </a:lnTo>
                  <a:lnTo>
                    <a:pt x="992149" y="212915"/>
                  </a:lnTo>
                  <a:lnTo>
                    <a:pt x="963066" y="178739"/>
                  </a:lnTo>
                  <a:lnTo>
                    <a:pt x="931354" y="147027"/>
                  </a:lnTo>
                  <a:lnTo>
                    <a:pt x="897178" y="117944"/>
                  </a:lnTo>
                  <a:lnTo>
                    <a:pt x="860704" y="91668"/>
                  </a:lnTo>
                  <a:lnTo>
                    <a:pt x="822096" y="68338"/>
                  </a:lnTo>
                  <a:lnTo>
                    <a:pt x="781532" y="48158"/>
                  </a:lnTo>
                  <a:lnTo>
                    <a:pt x="739165" y="31254"/>
                  </a:lnTo>
                  <a:lnTo>
                    <a:pt x="695159" y="17830"/>
                  </a:lnTo>
                  <a:lnTo>
                    <a:pt x="649706" y="8039"/>
                  </a:lnTo>
                  <a:lnTo>
                    <a:pt x="602945" y="2032"/>
                  </a:lnTo>
                  <a:lnTo>
                    <a:pt x="555053" y="0"/>
                  </a:lnTo>
                  <a:lnTo>
                    <a:pt x="507161" y="2032"/>
                  </a:lnTo>
                  <a:lnTo>
                    <a:pt x="460400" y="8039"/>
                  </a:lnTo>
                  <a:lnTo>
                    <a:pt x="414934" y="17830"/>
                  </a:lnTo>
                  <a:lnTo>
                    <a:pt x="370928" y="31254"/>
                  </a:lnTo>
                  <a:lnTo>
                    <a:pt x="328561" y="48158"/>
                  </a:lnTo>
                  <a:lnTo>
                    <a:pt x="287997" y="68338"/>
                  </a:lnTo>
                  <a:lnTo>
                    <a:pt x="249389" y="91668"/>
                  </a:lnTo>
                  <a:lnTo>
                    <a:pt x="212915" y="117944"/>
                  </a:lnTo>
                  <a:lnTo>
                    <a:pt x="178739" y="147027"/>
                  </a:lnTo>
                  <a:lnTo>
                    <a:pt x="147027" y="178739"/>
                  </a:lnTo>
                  <a:lnTo>
                    <a:pt x="117944" y="212915"/>
                  </a:lnTo>
                  <a:lnTo>
                    <a:pt x="91668" y="249389"/>
                  </a:lnTo>
                  <a:lnTo>
                    <a:pt x="68338" y="287997"/>
                  </a:lnTo>
                  <a:lnTo>
                    <a:pt x="48158" y="328561"/>
                  </a:lnTo>
                  <a:lnTo>
                    <a:pt x="31267" y="370928"/>
                  </a:lnTo>
                  <a:lnTo>
                    <a:pt x="17830" y="414934"/>
                  </a:lnTo>
                  <a:lnTo>
                    <a:pt x="8039" y="460400"/>
                  </a:lnTo>
                  <a:lnTo>
                    <a:pt x="2032" y="507161"/>
                  </a:lnTo>
                  <a:lnTo>
                    <a:pt x="0" y="555053"/>
                  </a:lnTo>
                  <a:lnTo>
                    <a:pt x="2032" y="602945"/>
                  </a:lnTo>
                  <a:lnTo>
                    <a:pt x="8039" y="649706"/>
                  </a:lnTo>
                  <a:lnTo>
                    <a:pt x="17830" y="695159"/>
                  </a:lnTo>
                  <a:lnTo>
                    <a:pt x="31267" y="739165"/>
                  </a:lnTo>
                  <a:lnTo>
                    <a:pt x="48158" y="781532"/>
                  </a:lnTo>
                  <a:lnTo>
                    <a:pt x="68338" y="822096"/>
                  </a:lnTo>
                  <a:lnTo>
                    <a:pt x="91668" y="860704"/>
                  </a:lnTo>
                  <a:lnTo>
                    <a:pt x="117944" y="897178"/>
                  </a:lnTo>
                  <a:lnTo>
                    <a:pt x="147027" y="931354"/>
                  </a:lnTo>
                  <a:lnTo>
                    <a:pt x="178739" y="963066"/>
                  </a:lnTo>
                  <a:lnTo>
                    <a:pt x="212915" y="992149"/>
                  </a:lnTo>
                  <a:lnTo>
                    <a:pt x="249389" y="1018438"/>
                  </a:lnTo>
                  <a:lnTo>
                    <a:pt x="287997" y="1041755"/>
                  </a:lnTo>
                  <a:lnTo>
                    <a:pt x="328561" y="1061948"/>
                  </a:lnTo>
                  <a:lnTo>
                    <a:pt x="370928" y="1078839"/>
                  </a:lnTo>
                  <a:lnTo>
                    <a:pt x="414934" y="1092263"/>
                  </a:lnTo>
                  <a:lnTo>
                    <a:pt x="460400" y="1102067"/>
                  </a:lnTo>
                  <a:lnTo>
                    <a:pt x="507161" y="1108062"/>
                  </a:lnTo>
                  <a:lnTo>
                    <a:pt x="555053" y="1110107"/>
                  </a:lnTo>
                  <a:lnTo>
                    <a:pt x="602945" y="1108062"/>
                  </a:lnTo>
                  <a:lnTo>
                    <a:pt x="628815" y="1104747"/>
                  </a:lnTo>
                  <a:lnTo>
                    <a:pt x="628815" y="2321915"/>
                  </a:lnTo>
                  <a:lnTo>
                    <a:pt x="643318" y="2394813"/>
                  </a:lnTo>
                  <a:lnTo>
                    <a:pt x="684618" y="2456611"/>
                  </a:lnTo>
                  <a:lnTo>
                    <a:pt x="746417" y="2497912"/>
                  </a:lnTo>
                  <a:lnTo>
                    <a:pt x="819315" y="2512415"/>
                  </a:lnTo>
                  <a:lnTo>
                    <a:pt x="9406674" y="2512415"/>
                  </a:lnTo>
                  <a:lnTo>
                    <a:pt x="9479572" y="2497912"/>
                  </a:lnTo>
                  <a:lnTo>
                    <a:pt x="9541383" y="2456611"/>
                  </a:lnTo>
                  <a:lnTo>
                    <a:pt x="9582671" y="2394813"/>
                  </a:lnTo>
                  <a:lnTo>
                    <a:pt x="9597174" y="2321915"/>
                  </a:lnTo>
                  <a:lnTo>
                    <a:pt x="9597174" y="745553"/>
                  </a:lnTo>
                  <a:close/>
                </a:path>
              </a:pathLst>
            </a:custGeom>
            <a:solidFill>
              <a:srgbClr val="94D4ED"/>
            </a:solidFill>
          </p:spPr>
          <p:txBody>
            <a:bodyPr wrap="square" lIns="0" tIns="0" rIns="0" bIns="0" rtlCol="0"/>
            <a:lstStyle/>
            <a:p>
              <a:pPr defTabSz="530535"/>
              <a:endParaRPr sz="1044" kern="0">
                <a:solidFill>
                  <a:sysClr val="windowText" lastClr="000000"/>
                </a:solidFill>
              </a:endParaRPr>
            </a:p>
          </p:txBody>
        </p:sp>
        <p:sp>
          <p:nvSpPr>
            <p:cNvPr id="16" name="object 16"/>
            <p:cNvSpPr/>
            <p:nvPr/>
          </p:nvSpPr>
          <p:spPr>
            <a:xfrm>
              <a:off x="9627924" y="8901428"/>
              <a:ext cx="312420" cy="312420"/>
            </a:xfrm>
            <a:custGeom>
              <a:avLst/>
              <a:gdLst/>
              <a:ahLst/>
              <a:cxnLst/>
              <a:rect l="l" t="t" r="r" b="b"/>
              <a:pathLst>
                <a:path w="312420" h="312420">
                  <a:moveTo>
                    <a:pt x="155990" y="311980"/>
                  </a:moveTo>
                  <a:lnTo>
                    <a:pt x="106354" y="205626"/>
                  </a:lnTo>
                  <a:lnTo>
                    <a:pt x="0" y="155990"/>
                  </a:lnTo>
                  <a:lnTo>
                    <a:pt x="106354" y="106354"/>
                  </a:lnTo>
                  <a:lnTo>
                    <a:pt x="155990" y="0"/>
                  </a:lnTo>
                  <a:lnTo>
                    <a:pt x="205626" y="106354"/>
                  </a:lnTo>
                  <a:lnTo>
                    <a:pt x="311980" y="155990"/>
                  </a:lnTo>
                  <a:lnTo>
                    <a:pt x="205626" y="205626"/>
                  </a:lnTo>
                  <a:lnTo>
                    <a:pt x="155990" y="311980"/>
                  </a:lnTo>
                  <a:close/>
                </a:path>
              </a:pathLst>
            </a:custGeom>
            <a:solidFill>
              <a:srgbClr val="FFFFFF"/>
            </a:solidFill>
          </p:spPr>
          <p:txBody>
            <a:bodyPr wrap="square" lIns="0" tIns="0" rIns="0" bIns="0" rtlCol="0"/>
            <a:lstStyle/>
            <a:p>
              <a:pPr defTabSz="530535"/>
              <a:endParaRPr sz="1044" kern="0">
                <a:solidFill>
                  <a:sysClr val="windowText" lastClr="000000"/>
                </a:solidFill>
              </a:endParaRPr>
            </a:p>
          </p:txBody>
        </p:sp>
      </p:grpSp>
      <p:sp>
        <p:nvSpPr>
          <p:cNvPr id="17" name="object 17"/>
          <p:cNvSpPr txBox="1">
            <a:spLocks noGrp="1"/>
          </p:cNvSpPr>
          <p:nvPr>
            <p:ph type="title"/>
          </p:nvPr>
        </p:nvSpPr>
        <p:spPr>
          <a:xfrm>
            <a:off x="1075143" y="-10891"/>
            <a:ext cx="7324434" cy="1856410"/>
          </a:xfrm>
          <a:prstGeom prst="rect">
            <a:avLst/>
          </a:prstGeom>
        </p:spPr>
        <p:txBody>
          <a:bodyPr vert="horz" wrap="square" lIns="0" tIns="117161" rIns="0" bIns="0" rtlCol="0">
            <a:spAutoFit/>
          </a:bodyPr>
          <a:lstStyle/>
          <a:p>
            <a:pPr marL="7737">
              <a:spcBef>
                <a:spcPts val="923"/>
              </a:spcBef>
            </a:pPr>
            <a:r>
              <a:rPr lang="bg-BG" dirty="0"/>
              <a:t>Какво е </a:t>
            </a:r>
            <a:r>
              <a:rPr lang="bg-BG" dirty="0">
                <a:solidFill>
                  <a:srgbClr val="94D4ED"/>
                </a:solidFill>
              </a:rPr>
              <a:t>Национална платформа</a:t>
            </a:r>
            <a:r>
              <a:rPr lang="bg-BG" dirty="0"/>
              <a:t>?</a:t>
            </a:r>
            <a:endParaRPr spc="-6" dirty="0"/>
          </a:p>
          <a:p>
            <a:pPr marL="7369" marR="511377">
              <a:lnSpc>
                <a:spcPct val="114999"/>
              </a:lnSpc>
              <a:spcBef>
                <a:spcPts val="174"/>
              </a:spcBef>
            </a:pPr>
            <a:br>
              <a:rPr lang="bg-BG" sz="1451" dirty="0"/>
            </a:br>
            <a:r>
              <a:rPr lang="bg-BG" sz="1451" dirty="0"/>
              <a:t>(Не)формално стружение от национали организации, ангажирани с разделното събиране и рециклиране на стъкло.</a:t>
            </a:r>
            <a:br>
              <a:rPr lang="en-GB" sz="1451" dirty="0"/>
            </a:br>
            <a:r>
              <a:rPr lang="bg-BG" sz="1451" dirty="0"/>
              <a:t>Препоръчва се обединяване на цялата верига на стойността</a:t>
            </a:r>
            <a:br>
              <a:rPr lang="bg-BG" sz="1451" dirty="0"/>
            </a:br>
            <a:r>
              <a:rPr lang="bg-BG" sz="1451" dirty="0"/>
              <a:t>Няма формална процедура по присъединяване</a:t>
            </a:r>
            <a:endParaRPr sz="1451" dirty="0"/>
          </a:p>
        </p:txBody>
      </p:sp>
      <p:sp>
        <p:nvSpPr>
          <p:cNvPr id="18" name="object 18"/>
          <p:cNvSpPr txBox="1"/>
          <p:nvPr/>
        </p:nvSpPr>
        <p:spPr>
          <a:xfrm>
            <a:off x="806040" y="2866343"/>
            <a:ext cx="1771396" cy="900762"/>
          </a:xfrm>
          <a:prstGeom prst="rect">
            <a:avLst/>
          </a:prstGeom>
        </p:spPr>
        <p:txBody>
          <a:bodyPr vert="horz" wrap="square" lIns="0" tIns="7369" rIns="0" bIns="0" rtlCol="0">
            <a:spAutoFit/>
          </a:bodyPr>
          <a:lstStyle/>
          <a:p>
            <a:pPr marL="7369" marR="2947" algn="ctr" defTabSz="530535">
              <a:lnSpc>
                <a:spcPct val="116100"/>
              </a:lnSpc>
              <a:spcBef>
                <a:spcPts val="58"/>
              </a:spcBef>
            </a:pPr>
            <a:r>
              <a:rPr lang="ru-RU" sz="1015" b="1" kern="0" dirty="0">
                <a:solidFill>
                  <a:sysClr val="windowText" lastClr="000000"/>
                </a:solidFill>
                <a:latin typeface="Roboto"/>
                <a:cs typeface="Roboto"/>
              </a:rPr>
              <a:t>Подкрепа </a:t>
            </a:r>
            <a:r>
              <a:rPr lang="bg-BG" sz="1015" b="1" kern="0" dirty="0">
                <a:solidFill>
                  <a:sysClr val="windowText" lastClr="000000"/>
                </a:solidFill>
                <a:latin typeface="Roboto"/>
                <a:cs typeface="Roboto"/>
              </a:rPr>
              <a:t>за </a:t>
            </a:r>
            <a:r>
              <a:rPr lang="ru-RU" sz="1015" b="1" kern="0">
                <a:solidFill>
                  <a:sysClr val="windowText" lastClr="000000"/>
                </a:solidFill>
                <a:latin typeface="Roboto"/>
                <a:cs typeface="Roboto"/>
              </a:rPr>
              <a:t>целта постигане </a:t>
            </a:r>
            <a:r>
              <a:rPr lang="ru-RU" sz="1015" b="1" kern="0" dirty="0">
                <a:solidFill>
                  <a:sysClr val="windowText" lastClr="000000"/>
                </a:solidFill>
                <a:latin typeface="Roboto"/>
                <a:cs typeface="Roboto"/>
              </a:rPr>
              <a:t>на 90% събираемост на стъклени опаковки за рециклиране в ЕС до 2030 г.</a:t>
            </a:r>
            <a:endParaRPr sz="1015" kern="0" dirty="0">
              <a:solidFill>
                <a:sysClr val="windowText" lastClr="000000"/>
              </a:solidFill>
              <a:latin typeface="Roboto"/>
              <a:cs typeface="Roboto"/>
            </a:endParaRPr>
          </a:p>
        </p:txBody>
      </p:sp>
      <p:sp>
        <p:nvSpPr>
          <p:cNvPr id="19" name="object 19"/>
          <p:cNvSpPr txBox="1"/>
          <p:nvPr/>
        </p:nvSpPr>
        <p:spPr>
          <a:xfrm>
            <a:off x="4221820" y="3133700"/>
            <a:ext cx="1818213" cy="538356"/>
          </a:xfrm>
          <a:prstGeom prst="rect">
            <a:avLst/>
          </a:prstGeom>
        </p:spPr>
        <p:txBody>
          <a:bodyPr vert="horz" wrap="square" lIns="0" tIns="7369" rIns="0" bIns="0" rtlCol="0">
            <a:spAutoFit/>
          </a:bodyPr>
          <a:lstStyle/>
          <a:p>
            <a:pPr marL="7369" marR="2947" indent="-368" algn="ctr" defTabSz="530535">
              <a:lnSpc>
                <a:spcPct val="116100"/>
              </a:lnSpc>
              <a:spcBef>
                <a:spcPts val="58"/>
              </a:spcBef>
            </a:pPr>
            <a:r>
              <a:rPr lang="ru-RU" sz="1015" b="1" kern="0" dirty="0">
                <a:solidFill>
                  <a:sysClr val="windowText" lastClr="000000"/>
                </a:solidFill>
                <a:latin typeface="Roboto"/>
                <a:cs typeface="Roboto"/>
              </a:rPr>
              <a:t>Поемане на ангажимент за разработване на национален план за действие</a:t>
            </a:r>
            <a:endParaRPr sz="1015" kern="0" dirty="0">
              <a:solidFill>
                <a:sysClr val="windowText" lastClr="000000"/>
              </a:solidFill>
              <a:latin typeface="Roboto"/>
              <a:cs typeface="Roboto"/>
            </a:endParaRPr>
          </a:p>
        </p:txBody>
      </p:sp>
      <p:sp>
        <p:nvSpPr>
          <p:cNvPr id="20" name="object 20"/>
          <p:cNvSpPr txBox="1"/>
          <p:nvPr/>
        </p:nvSpPr>
        <p:spPr>
          <a:xfrm>
            <a:off x="7438727" y="2801764"/>
            <a:ext cx="1919164" cy="1081966"/>
          </a:xfrm>
          <a:prstGeom prst="rect">
            <a:avLst/>
          </a:prstGeom>
        </p:spPr>
        <p:txBody>
          <a:bodyPr vert="horz" wrap="square" lIns="0" tIns="7369" rIns="0" bIns="0" rtlCol="0">
            <a:spAutoFit/>
          </a:bodyPr>
          <a:lstStyle/>
          <a:p>
            <a:pPr marL="7369" marR="2947" indent="-368" algn="ctr" defTabSz="530535">
              <a:lnSpc>
                <a:spcPct val="116100"/>
              </a:lnSpc>
              <a:spcBef>
                <a:spcPts val="58"/>
              </a:spcBef>
            </a:pPr>
            <a:r>
              <a:rPr lang="ru-RU" sz="1015" b="1" kern="0" dirty="0">
                <a:solidFill>
                  <a:sysClr val="windowText" lastClr="000000"/>
                </a:solidFill>
                <a:latin typeface="Roboto"/>
                <a:cs typeface="Roboto"/>
              </a:rPr>
              <a:t>Привлечане на основните организации и оператори, отговорни за разработването на програми и политики за събиране и рециклиране на стъклени опаковки.</a:t>
            </a:r>
            <a:endParaRPr sz="1015" kern="0" dirty="0">
              <a:solidFill>
                <a:sysClr val="windowText" lastClr="000000"/>
              </a:solidFill>
              <a:latin typeface="Roboto"/>
              <a:cs typeface="Roboto"/>
            </a:endParaRPr>
          </a:p>
        </p:txBody>
      </p:sp>
      <p:sp>
        <p:nvSpPr>
          <p:cNvPr id="21" name="object 21"/>
          <p:cNvSpPr txBox="1"/>
          <p:nvPr/>
        </p:nvSpPr>
        <p:spPr>
          <a:xfrm>
            <a:off x="727012" y="4325125"/>
            <a:ext cx="4943256" cy="1117745"/>
          </a:xfrm>
          <a:prstGeom prst="rect">
            <a:avLst/>
          </a:prstGeom>
        </p:spPr>
        <p:txBody>
          <a:bodyPr vert="horz" wrap="square" lIns="0" tIns="7369" rIns="0" bIns="0" rtlCol="0">
            <a:spAutoFit/>
          </a:bodyPr>
          <a:lstStyle/>
          <a:p>
            <a:pPr marL="7369" marR="2947" algn="just" defTabSz="530535">
              <a:lnSpc>
                <a:spcPct val="115599"/>
              </a:lnSpc>
              <a:spcBef>
                <a:spcPts val="58"/>
              </a:spcBef>
            </a:pPr>
            <a:r>
              <a:rPr lang="bg-BG" sz="1247" b="1" kern="0" dirty="0">
                <a:solidFill>
                  <a:sysClr val="windowText" lastClr="000000"/>
                </a:solidFill>
                <a:latin typeface="Roboto"/>
                <a:cs typeface="Roboto"/>
              </a:rPr>
              <a:t>Всяка национална платформа получава напълно безплатен достъп до всички дейности и ресурси; възможност да участва в работни групи, тематични семинари, инициативи; излъчва представител/и в Съвета на националните платформи</a:t>
            </a:r>
          </a:p>
          <a:p>
            <a:pPr marL="7369" marR="2947" algn="just" defTabSz="530535">
              <a:lnSpc>
                <a:spcPct val="115599"/>
              </a:lnSpc>
              <a:spcBef>
                <a:spcPts val="58"/>
              </a:spcBef>
            </a:pPr>
            <a:endParaRPr sz="1247" kern="0" dirty="0">
              <a:solidFill>
                <a:sysClr val="windowText" lastClr="000000"/>
              </a:solidFill>
              <a:latin typeface="Roboto"/>
              <a:cs typeface="Roboto"/>
            </a:endParaRPr>
          </a:p>
        </p:txBody>
      </p:sp>
      <p:pic>
        <p:nvPicPr>
          <p:cNvPr id="25" name="Graphic 24" descr="Meeting outline">
            <a:extLst>
              <a:ext uri="{FF2B5EF4-FFF2-40B4-BE49-F238E27FC236}">
                <a16:creationId xmlns:a16="http://schemas.microsoft.com/office/drawing/2014/main" id="{4B2EB060-173D-C31C-C63A-1030122B34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5498" y="3914223"/>
            <a:ext cx="530543" cy="530543"/>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ject 8"/>
          <p:cNvPicPr/>
          <p:nvPr/>
        </p:nvPicPr>
        <p:blipFill>
          <a:blip r:embed="rId2" cstate="print"/>
          <a:stretch>
            <a:fillRect/>
          </a:stretch>
        </p:blipFill>
        <p:spPr>
          <a:xfrm>
            <a:off x="5526484" y="1613932"/>
            <a:ext cx="4729770" cy="3403153"/>
          </a:xfrm>
          <a:prstGeom prst="rect">
            <a:avLst/>
          </a:prstGeom>
        </p:spPr>
      </p:pic>
      <p:sp>
        <p:nvSpPr>
          <p:cNvPr id="9" name="object 9"/>
          <p:cNvSpPr txBox="1">
            <a:spLocks noGrp="1"/>
          </p:cNvSpPr>
          <p:nvPr>
            <p:ph type="title"/>
          </p:nvPr>
        </p:nvSpPr>
        <p:spPr>
          <a:xfrm>
            <a:off x="470848" y="293547"/>
            <a:ext cx="5970031" cy="453845"/>
          </a:xfrm>
          <a:prstGeom prst="rect">
            <a:avLst/>
          </a:prstGeom>
        </p:spPr>
        <p:txBody>
          <a:bodyPr vert="horz" wrap="square" lIns="0" tIns="7369" rIns="0" bIns="0" rtlCol="0">
            <a:spAutoFit/>
          </a:bodyPr>
          <a:lstStyle/>
          <a:p>
            <a:pPr marL="7369">
              <a:spcBef>
                <a:spcPts val="58"/>
              </a:spcBef>
            </a:pPr>
            <a:r>
              <a:rPr lang="bg-BG" dirty="0">
                <a:solidFill>
                  <a:srgbClr val="94D4ED"/>
                </a:solidFill>
              </a:rPr>
              <a:t>Национални събития</a:t>
            </a:r>
            <a:endParaRPr spc="-6" dirty="0">
              <a:solidFill>
                <a:srgbClr val="94D4ED"/>
              </a:solidFill>
            </a:endParaRPr>
          </a:p>
        </p:txBody>
      </p:sp>
      <p:sp>
        <p:nvSpPr>
          <p:cNvPr id="10" name="object 10"/>
          <p:cNvSpPr txBox="1"/>
          <p:nvPr/>
        </p:nvSpPr>
        <p:spPr>
          <a:xfrm>
            <a:off x="5526485" y="956721"/>
            <a:ext cx="4446816" cy="453973"/>
          </a:xfrm>
          <a:prstGeom prst="rect">
            <a:avLst/>
          </a:prstGeom>
        </p:spPr>
        <p:txBody>
          <a:bodyPr vert="horz" wrap="square" lIns="0" tIns="7369" rIns="0" bIns="0" rtlCol="0">
            <a:spAutoFit/>
          </a:bodyPr>
          <a:lstStyle/>
          <a:p>
            <a:pPr marL="7369" defTabSz="530535">
              <a:spcBef>
                <a:spcPts val="58"/>
              </a:spcBef>
            </a:pPr>
            <a:r>
              <a:rPr lang="bg-BG" sz="1451" b="1" kern="0" dirty="0">
                <a:solidFill>
                  <a:sysClr val="windowText" lastClr="000000"/>
                </a:solidFill>
                <a:latin typeface="Roboto"/>
                <a:cs typeface="Roboto"/>
              </a:rPr>
              <a:t>Конференция </a:t>
            </a:r>
            <a:r>
              <a:rPr sz="1451" b="1" kern="0" dirty="0">
                <a:solidFill>
                  <a:sysClr val="windowText" lastClr="000000"/>
                </a:solidFill>
                <a:latin typeface="Roboto"/>
                <a:cs typeface="Roboto"/>
              </a:rPr>
              <a:t>“Towards</a:t>
            </a:r>
            <a:r>
              <a:rPr sz="1451" b="1" kern="0" spc="-32" dirty="0">
                <a:solidFill>
                  <a:sysClr val="windowText" lastClr="000000"/>
                </a:solidFill>
                <a:latin typeface="Roboto"/>
                <a:cs typeface="Roboto"/>
              </a:rPr>
              <a:t> </a:t>
            </a:r>
            <a:r>
              <a:rPr sz="1451" b="1" kern="0" dirty="0">
                <a:solidFill>
                  <a:sysClr val="windowText" lastClr="000000"/>
                </a:solidFill>
                <a:latin typeface="Roboto"/>
                <a:cs typeface="Roboto"/>
              </a:rPr>
              <a:t>A</a:t>
            </a:r>
            <a:r>
              <a:rPr sz="1451" b="1" kern="0" spc="-29" dirty="0">
                <a:solidFill>
                  <a:sysClr val="windowText" lastClr="000000"/>
                </a:solidFill>
                <a:latin typeface="Roboto"/>
                <a:cs typeface="Roboto"/>
              </a:rPr>
              <a:t> </a:t>
            </a:r>
            <a:r>
              <a:rPr sz="1451" b="1" kern="0" dirty="0">
                <a:solidFill>
                  <a:sysClr val="windowText" lastClr="000000"/>
                </a:solidFill>
                <a:latin typeface="Roboto"/>
                <a:cs typeface="Roboto"/>
              </a:rPr>
              <a:t>Close</a:t>
            </a:r>
            <a:r>
              <a:rPr sz="1451" b="1" kern="0" spc="-29" dirty="0">
                <a:solidFill>
                  <a:sysClr val="windowText" lastClr="000000"/>
                </a:solidFill>
                <a:latin typeface="Roboto"/>
                <a:cs typeface="Roboto"/>
              </a:rPr>
              <a:t> </a:t>
            </a:r>
            <a:r>
              <a:rPr sz="1451" b="1" kern="0" dirty="0">
                <a:solidFill>
                  <a:sysClr val="windowText" lastClr="000000"/>
                </a:solidFill>
                <a:latin typeface="Roboto"/>
                <a:cs typeface="Roboto"/>
              </a:rPr>
              <a:t>the</a:t>
            </a:r>
            <a:r>
              <a:rPr sz="1451" b="1" kern="0" spc="-29" dirty="0">
                <a:solidFill>
                  <a:sysClr val="windowText" lastClr="000000"/>
                </a:solidFill>
                <a:latin typeface="Roboto"/>
                <a:cs typeface="Roboto"/>
              </a:rPr>
              <a:t> </a:t>
            </a:r>
            <a:r>
              <a:rPr sz="1451" b="1" kern="0" dirty="0">
                <a:solidFill>
                  <a:sysClr val="windowText" lastClr="000000"/>
                </a:solidFill>
                <a:latin typeface="Roboto"/>
                <a:cs typeface="Roboto"/>
              </a:rPr>
              <a:t>Glass</a:t>
            </a:r>
            <a:r>
              <a:rPr sz="1451" b="1" kern="0" spc="-29" dirty="0">
                <a:solidFill>
                  <a:sysClr val="windowText" lastClr="000000"/>
                </a:solidFill>
                <a:latin typeface="Roboto"/>
                <a:cs typeface="Roboto"/>
              </a:rPr>
              <a:t> </a:t>
            </a:r>
            <a:r>
              <a:rPr sz="1451" b="1" kern="0" dirty="0">
                <a:solidFill>
                  <a:sysClr val="windowText" lastClr="000000"/>
                </a:solidFill>
                <a:latin typeface="Roboto"/>
                <a:cs typeface="Roboto"/>
              </a:rPr>
              <a:t>Loop</a:t>
            </a:r>
            <a:r>
              <a:rPr sz="1451" b="1" kern="0" spc="-29" dirty="0">
                <a:solidFill>
                  <a:sysClr val="windowText" lastClr="000000"/>
                </a:solidFill>
                <a:latin typeface="Roboto"/>
                <a:cs typeface="Roboto"/>
              </a:rPr>
              <a:t> </a:t>
            </a:r>
            <a:r>
              <a:rPr sz="1451" b="1" kern="0" dirty="0">
                <a:solidFill>
                  <a:sysClr val="windowText" lastClr="000000"/>
                </a:solidFill>
                <a:latin typeface="Roboto"/>
                <a:cs typeface="Roboto"/>
              </a:rPr>
              <a:t>Action</a:t>
            </a:r>
            <a:r>
              <a:rPr sz="1451" b="1" kern="0" spc="-32" dirty="0">
                <a:solidFill>
                  <a:sysClr val="windowText" lastClr="000000"/>
                </a:solidFill>
                <a:latin typeface="Roboto"/>
                <a:cs typeface="Roboto"/>
              </a:rPr>
              <a:t> </a:t>
            </a:r>
            <a:r>
              <a:rPr sz="1451" b="1" kern="0" dirty="0">
                <a:solidFill>
                  <a:sysClr val="windowText" lastClr="000000"/>
                </a:solidFill>
                <a:latin typeface="Roboto"/>
                <a:cs typeface="Roboto"/>
              </a:rPr>
              <a:t>Plan</a:t>
            </a:r>
            <a:r>
              <a:rPr lang="bg-BG" sz="1451" b="1" kern="0" dirty="0">
                <a:solidFill>
                  <a:sysClr val="windowText" lastClr="000000"/>
                </a:solidFill>
                <a:latin typeface="Roboto"/>
                <a:cs typeface="Roboto"/>
              </a:rPr>
              <a:t> </a:t>
            </a:r>
            <a:r>
              <a:rPr lang="en-GB" sz="1451" b="1" kern="0" dirty="0">
                <a:solidFill>
                  <a:sysClr val="windowText" lastClr="000000"/>
                </a:solidFill>
                <a:latin typeface="Roboto"/>
                <a:cs typeface="Roboto"/>
              </a:rPr>
              <a:t>in Romania</a:t>
            </a:r>
            <a:r>
              <a:rPr sz="1451" b="1" kern="0" dirty="0">
                <a:solidFill>
                  <a:sysClr val="windowText" lastClr="000000"/>
                </a:solidFill>
                <a:latin typeface="Roboto"/>
                <a:cs typeface="Roboto"/>
              </a:rPr>
              <a:t>”</a:t>
            </a:r>
            <a:r>
              <a:rPr lang="bg-BG" sz="1451" b="1" kern="0" spc="-29" dirty="0">
                <a:solidFill>
                  <a:sysClr val="windowText" lastClr="000000"/>
                </a:solidFill>
                <a:latin typeface="Roboto"/>
                <a:cs typeface="Roboto"/>
              </a:rPr>
              <a:t>, март </a:t>
            </a:r>
            <a:r>
              <a:rPr sz="1451" b="1" kern="0" spc="-12" dirty="0">
                <a:solidFill>
                  <a:sysClr val="windowText" lastClr="000000"/>
                </a:solidFill>
                <a:latin typeface="Roboto"/>
                <a:cs typeface="Roboto"/>
              </a:rPr>
              <a:t>2024</a:t>
            </a:r>
            <a:endParaRPr sz="1451" kern="0" dirty="0">
              <a:solidFill>
                <a:sysClr val="windowText" lastClr="000000"/>
              </a:solidFill>
              <a:latin typeface="Roboto"/>
              <a:cs typeface="Roboto"/>
            </a:endParaRPr>
          </a:p>
        </p:txBody>
      </p:sp>
      <p:pic>
        <p:nvPicPr>
          <p:cNvPr id="3" name="Picture 2" descr="The image shows a group of people standing in a room with a decorative glass loop in the background.&#10;&#10;AI-generated content may be incorrect.">
            <a:extLst>
              <a:ext uri="{FF2B5EF4-FFF2-40B4-BE49-F238E27FC236}">
                <a16:creationId xmlns:a16="http://schemas.microsoft.com/office/drawing/2014/main" id="{C5654B2D-4273-CCCF-8873-73F6B7272D41}"/>
              </a:ext>
            </a:extLst>
          </p:cNvPr>
          <p:cNvPicPr>
            <a:picLocks noChangeAspect="1"/>
          </p:cNvPicPr>
          <p:nvPr/>
        </p:nvPicPr>
        <p:blipFill>
          <a:blip r:embed="rId3"/>
          <a:stretch>
            <a:fillRect/>
          </a:stretch>
        </p:blipFill>
        <p:spPr>
          <a:xfrm>
            <a:off x="437032" y="1616916"/>
            <a:ext cx="4919900" cy="2735169"/>
          </a:xfrm>
          <a:prstGeom prst="rect">
            <a:avLst/>
          </a:prstGeom>
        </p:spPr>
      </p:pic>
      <p:sp>
        <p:nvSpPr>
          <p:cNvPr id="5" name="object 10">
            <a:extLst>
              <a:ext uri="{FF2B5EF4-FFF2-40B4-BE49-F238E27FC236}">
                <a16:creationId xmlns:a16="http://schemas.microsoft.com/office/drawing/2014/main" id="{7281F673-0EAC-DAE8-286E-7285F7F2F423}"/>
              </a:ext>
            </a:extLst>
          </p:cNvPr>
          <p:cNvSpPr txBox="1"/>
          <p:nvPr/>
        </p:nvSpPr>
        <p:spPr>
          <a:xfrm>
            <a:off x="480459" y="956721"/>
            <a:ext cx="4446816" cy="453973"/>
          </a:xfrm>
          <a:prstGeom prst="rect">
            <a:avLst/>
          </a:prstGeom>
        </p:spPr>
        <p:txBody>
          <a:bodyPr vert="horz" wrap="square" lIns="0" tIns="7369" rIns="0" bIns="0" rtlCol="0">
            <a:spAutoFit/>
          </a:bodyPr>
          <a:lstStyle/>
          <a:p>
            <a:pPr marL="7369" defTabSz="530535">
              <a:spcBef>
                <a:spcPts val="58"/>
              </a:spcBef>
            </a:pPr>
            <a:r>
              <a:rPr lang="bg-BG" sz="1451" b="1" kern="0" dirty="0">
                <a:solidFill>
                  <a:sysClr val="windowText" lastClr="000000"/>
                </a:solidFill>
                <a:latin typeface="Roboto"/>
                <a:cs typeface="Roboto"/>
              </a:rPr>
              <a:t>Конференция </a:t>
            </a:r>
            <a:r>
              <a:rPr sz="1451" b="1" kern="0" dirty="0">
                <a:solidFill>
                  <a:sysClr val="windowText" lastClr="000000"/>
                </a:solidFill>
                <a:latin typeface="Roboto"/>
                <a:cs typeface="Roboto"/>
              </a:rPr>
              <a:t>“</a:t>
            </a:r>
            <a:r>
              <a:rPr lang="en-GB" sz="1451" b="1" kern="0" dirty="0">
                <a:solidFill>
                  <a:sysClr val="windowText" lastClr="000000"/>
                </a:solidFill>
                <a:latin typeface="Roboto"/>
                <a:cs typeface="Roboto"/>
              </a:rPr>
              <a:t>Towards a Close the Glass Loop Action Plan for Albania</a:t>
            </a:r>
            <a:r>
              <a:rPr sz="1451" b="1" kern="0" dirty="0">
                <a:solidFill>
                  <a:sysClr val="windowText" lastClr="000000"/>
                </a:solidFill>
                <a:latin typeface="Roboto"/>
                <a:cs typeface="Roboto"/>
              </a:rPr>
              <a:t>”</a:t>
            </a:r>
            <a:r>
              <a:rPr lang="bg-BG" sz="1451" b="1" kern="0" spc="-29" dirty="0">
                <a:solidFill>
                  <a:sysClr val="windowText" lastClr="000000"/>
                </a:solidFill>
                <a:latin typeface="Roboto"/>
                <a:cs typeface="Roboto"/>
              </a:rPr>
              <a:t>, юни </a:t>
            </a:r>
            <a:r>
              <a:rPr sz="1451" b="1" kern="0" spc="-12" dirty="0">
                <a:solidFill>
                  <a:sysClr val="windowText" lastClr="000000"/>
                </a:solidFill>
                <a:latin typeface="Roboto"/>
                <a:cs typeface="Roboto"/>
              </a:rPr>
              <a:t>202</a:t>
            </a:r>
            <a:r>
              <a:rPr lang="bg-BG" sz="1451" b="1" kern="0" spc="-12" dirty="0">
                <a:solidFill>
                  <a:sysClr val="windowText" lastClr="000000"/>
                </a:solidFill>
                <a:latin typeface="Roboto"/>
                <a:cs typeface="Roboto"/>
              </a:rPr>
              <a:t>6</a:t>
            </a:r>
            <a:endParaRPr sz="1451" kern="0" dirty="0">
              <a:solidFill>
                <a:sysClr val="windowText" lastClr="000000"/>
              </a:solidFill>
              <a:latin typeface="Roboto"/>
              <a:cs typeface="Roboto"/>
            </a:endParaRPr>
          </a:p>
        </p:txBody>
      </p:sp>
      <p:grpSp>
        <p:nvGrpSpPr>
          <p:cNvPr id="6" name="object 12">
            <a:extLst>
              <a:ext uri="{FF2B5EF4-FFF2-40B4-BE49-F238E27FC236}">
                <a16:creationId xmlns:a16="http://schemas.microsoft.com/office/drawing/2014/main" id="{EF34DFA0-7FC5-EAD7-8D87-70D2451C5FF7}"/>
              </a:ext>
            </a:extLst>
          </p:cNvPr>
          <p:cNvGrpSpPr/>
          <p:nvPr/>
        </p:nvGrpSpPr>
        <p:grpSpPr>
          <a:xfrm>
            <a:off x="197403" y="4350595"/>
            <a:ext cx="5193345" cy="1323369"/>
            <a:chOff x="399872" y="6745896"/>
            <a:chExt cx="9597390" cy="2512695"/>
          </a:xfrm>
        </p:grpSpPr>
        <p:sp>
          <p:nvSpPr>
            <p:cNvPr id="7" name="object 13">
              <a:extLst>
                <a:ext uri="{FF2B5EF4-FFF2-40B4-BE49-F238E27FC236}">
                  <a16:creationId xmlns:a16="http://schemas.microsoft.com/office/drawing/2014/main" id="{2BEE6A61-7FC4-70B8-E34C-EF3EB32D84F1}"/>
                </a:ext>
              </a:extLst>
            </p:cNvPr>
            <p:cNvSpPr/>
            <p:nvPr/>
          </p:nvSpPr>
          <p:spPr>
            <a:xfrm>
              <a:off x="399872" y="6745896"/>
              <a:ext cx="9597390" cy="2512695"/>
            </a:xfrm>
            <a:custGeom>
              <a:avLst/>
              <a:gdLst/>
              <a:ahLst/>
              <a:cxnLst/>
              <a:rect l="l" t="t" r="r" b="b"/>
              <a:pathLst>
                <a:path w="9597390" h="2512695">
                  <a:moveTo>
                    <a:pt x="9597174" y="745553"/>
                  </a:moveTo>
                  <a:lnTo>
                    <a:pt x="9582671" y="672642"/>
                  </a:lnTo>
                  <a:lnTo>
                    <a:pt x="9541383" y="610844"/>
                  </a:lnTo>
                  <a:lnTo>
                    <a:pt x="9479572" y="569544"/>
                  </a:lnTo>
                  <a:lnTo>
                    <a:pt x="9406674" y="555053"/>
                  </a:lnTo>
                  <a:lnTo>
                    <a:pt x="1110107" y="555053"/>
                  </a:lnTo>
                  <a:lnTo>
                    <a:pt x="1108062" y="507161"/>
                  </a:lnTo>
                  <a:lnTo>
                    <a:pt x="1102067" y="460400"/>
                  </a:lnTo>
                  <a:lnTo>
                    <a:pt x="1092263" y="414934"/>
                  </a:lnTo>
                  <a:lnTo>
                    <a:pt x="1078839" y="370928"/>
                  </a:lnTo>
                  <a:lnTo>
                    <a:pt x="1061948" y="328561"/>
                  </a:lnTo>
                  <a:lnTo>
                    <a:pt x="1041755" y="287997"/>
                  </a:lnTo>
                  <a:lnTo>
                    <a:pt x="1018438" y="249389"/>
                  </a:lnTo>
                  <a:lnTo>
                    <a:pt x="992149" y="212915"/>
                  </a:lnTo>
                  <a:lnTo>
                    <a:pt x="963066" y="178739"/>
                  </a:lnTo>
                  <a:lnTo>
                    <a:pt x="931354" y="147027"/>
                  </a:lnTo>
                  <a:lnTo>
                    <a:pt x="897178" y="117944"/>
                  </a:lnTo>
                  <a:lnTo>
                    <a:pt x="860704" y="91668"/>
                  </a:lnTo>
                  <a:lnTo>
                    <a:pt x="822096" y="68338"/>
                  </a:lnTo>
                  <a:lnTo>
                    <a:pt x="781532" y="48158"/>
                  </a:lnTo>
                  <a:lnTo>
                    <a:pt x="739165" y="31254"/>
                  </a:lnTo>
                  <a:lnTo>
                    <a:pt x="695159" y="17830"/>
                  </a:lnTo>
                  <a:lnTo>
                    <a:pt x="649706" y="8039"/>
                  </a:lnTo>
                  <a:lnTo>
                    <a:pt x="602945" y="2032"/>
                  </a:lnTo>
                  <a:lnTo>
                    <a:pt x="555053" y="0"/>
                  </a:lnTo>
                  <a:lnTo>
                    <a:pt x="507161" y="2032"/>
                  </a:lnTo>
                  <a:lnTo>
                    <a:pt x="460400" y="8039"/>
                  </a:lnTo>
                  <a:lnTo>
                    <a:pt x="414934" y="17830"/>
                  </a:lnTo>
                  <a:lnTo>
                    <a:pt x="370928" y="31254"/>
                  </a:lnTo>
                  <a:lnTo>
                    <a:pt x="328561" y="48158"/>
                  </a:lnTo>
                  <a:lnTo>
                    <a:pt x="287997" y="68338"/>
                  </a:lnTo>
                  <a:lnTo>
                    <a:pt x="249389" y="91668"/>
                  </a:lnTo>
                  <a:lnTo>
                    <a:pt x="212915" y="117944"/>
                  </a:lnTo>
                  <a:lnTo>
                    <a:pt x="178739" y="147027"/>
                  </a:lnTo>
                  <a:lnTo>
                    <a:pt x="147027" y="178739"/>
                  </a:lnTo>
                  <a:lnTo>
                    <a:pt x="117944" y="212915"/>
                  </a:lnTo>
                  <a:lnTo>
                    <a:pt x="91668" y="249389"/>
                  </a:lnTo>
                  <a:lnTo>
                    <a:pt x="68338" y="287997"/>
                  </a:lnTo>
                  <a:lnTo>
                    <a:pt x="48158" y="328561"/>
                  </a:lnTo>
                  <a:lnTo>
                    <a:pt x="31267" y="370928"/>
                  </a:lnTo>
                  <a:lnTo>
                    <a:pt x="17830" y="414934"/>
                  </a:lnTo>
                  <a:lnTo>
                    <a:pt x="8039" y="460400"/>
                  </a:lnTo>
                  <a:lnTo>
                    <a:pt x="2032" y="507161"/>
                  </a:lnTo>
                  <a:lnTo>
                    <a:pt x="0" y="555053"/>
                  </a:lnTo>
                  <a:lnTo>
                    <a:pt x="2032" y="602945"/>
                  </a:lnTo>
                  <a:lnTo>
                    <a:pt x="8039" y="649706"/>
                  </a:lnTo>
                  <a:lnTo>
                    <a:pt x="17830" y="695159"/>
                  </a:lnTo>
                  <a:lnTo>
                    <a:pt x="31267" y="739165"/>
                  </a:lnTo>
                  <a:lnTo>
                    <a:pt x="48158" y="781532"/>
                  </a:lnTo>
                  <a:lnTo>
                    <a:pt x="68338" y="822096"/>
                  </a:lnTo>
                  <a:lnTo>
                    <a:pt x="91668" y="860704"/>
                  </a:lnTo>
                  <a:lnTo>
                    <a:pt x="117944" y="897178"/>
                  </a:lnTo>
                  <a:lnTo>
                    <a:pt x="147027" y="931354"/>
                  </a:lnTo>
                  <a:lnTo>
                    <a:pt x="178739" y="963066"/>
                  </a:lnTo>
                  <a:lnTo>
                    <a:pt x="212915" y="992149"/>
                  </a:lnTo>
                  <a:lnTo>
                    <a:pt x="249389" y="1018438"/>
                  </a:lnTo>
                  <a:lnTo>
                    <a:pt x="287997" y="1041755"/>
                  </a:lnTo>
                  <a:lnTo>
                    <a:pt x="328561" y="1061948"/>
                  </a:lnTo>
                  <a:lnTo>
                    <a:pt x="370928" y="1078839"/>
                  </a:lnTo>
                  <a:lnTo>
                    <a:pt x="414934" y="1092263"/>
                  </a:lnTo>
                  <a:lnTo>
                    <a:pt x="460400" y="1102067"/>
                  </a:lnTo>
                  <a:lnTo>
                    <a:pt x="507161" y="1108062"/>
                  </a:lnTo>
                  <a:lnTo>
                    <a:pt x="555053" y="1110107"/>
                  </a:lnTo>
                  <a:lnTo>
                    <a:pt x="602945" y="1108062"/>
                  </a:lnTo>
                  <a:lnTo>
                    <a:pt x="628815" y="1104747"/>
                  </a:lnTo>
                  <a:lnTo>
                    <a:pt x="628815" y="2321915"/>
                  </a:lnTo>
                  <a:lnTo>
                    <a:pt x="643318" y="2394813"/>
                  </a:lnTo>
                  <a:lnTo>
                    <a:pt x="684618" y="2456611"/>
                  </a:lnTo>
                  <a:lnTo>
                    <a:pt x="746417" y="2497912"/>
                  </a:lnTo>
                  <a:lnTo>
                    <a:pt x="819315" y="2512415"/>
                  </a:lnTo>
                  <a:lnTo>
                    <a:pt x="9406674" y="2512415"/>
                  </a:lnTo>
                  <a:lnTo>
                    <a:pt x="9479572" y="2497912"/>
                  </a:lnTo>
                  <a:lnTo>
                    <a:pt x="9541383" y="2456611"/>
                  </a:lnTo>
                  <a:lnTo>
                    <a:pt x="9582671" y="2394813"/>
                  </a:lnTo>
                  <a:lnTo>
                    <a:pt x="9597174" y="2321915"/>
                  </a:lnTo>
                  <a:lnTo>
                    <a:pt x="9597174" y="745553"/>
                  </a:lnTo>
                  <a:close/>
                </a:path>
              </a:pathLst>
            </a:custGeom>
            <a:solidFill>
              <a:srgbClr val="94D4ED"/>
            </a:solidFill>
          </p:spPr>
          <p:txBody>
            <a:bodyPr wrap="square" lIns="0" tIns="0" rIns="0" bIns="0" rtlCol="0"/>
            <a:lstStyle/>
            <a:p>
              <a:pPr defTabSz="530535"/>
              <a:endParaRPr sz="1044" kern="0">
                <a:solidFill>
                  <a:sysClr val="windowText" lastClr="000000"/>
                </a:solidFill>
              </a:endParaRPr>
            </a:p>
          </p:txBody>
        </p:sp>
        <p:sp>
          <p:nvSpPr>
            <p:cNvPr id="11" name="object 16">
              <a:extLst>
                <a:ext uri="{FF2B5EF4-FFF2-40B4-BE49-F238E27FC236}">
                  <a16:creationId xmlns:a16="http://schemas.microsoft.com/office/drawing/2014/main" id="{017CD112-B248-8C87-04C9-C9FFE3DFA397}"/>
                </a:ext>
              </a:extLst>
            </p:cNvPr>
            <p:cNvSpPr/>
            <p:nvPr/>
          </p:nvSpPr>
          <p:spPr>
            <a:xfrm>
              <a:off x="9627924" y="8901428"/>
              <a:ext cx="312420" cy="312420"/>
            </a:xfrm>
            <a:custGeom>
              <a:avLst/>
              <a:gdLst/>
              <a:ahLst/>
              <a:cxnLst/>
              <a:rect l="l" t="t" r="r" b="b"/>
              <a:pathLst>
                <a:path w="312420" h="312420">
                  <a:moveTo>
                    <a:pt x="155990" y="311980"/>
                  </a:moveTo>
                  <a:lnTo>
                    <a:pt x="106354" y="205626"/>
                  </a:lnTo>
                  <a:lnTo>
                    <a:pt x="0" y="155990"/>
                  </a:lnTo>
                  <a:lnTo>
                    <a:pt x="106354" y="106354"/>
                  </a:lnTo>
                  <a:lnTo>
                    <a:pt x="155990" y="0"/>
                  </a:lnTo>
                  <a:lnTo>
                    <a:pt x="205626" y="106354"/>
                  </a:lnTo>
                  <a:lnTo>
                    <a:pt x="311980" y="155990"/>
                  </a:lnTo>
                  <a:lnTo>
                    <a:pt x="205626" y="205626"/>
                  </a:lnTo>
                  <a:lnTo>
                    <a:pt x="155990" y="311980"/>
                  </a:lnTo>
                  <a:close/>
                </a:path>
              </a:pathLst>
            </a:custGeom>
            <a:solidFill>
              <a:srgbClr val="FFFFFF"/>
            </a:solidFill>
          </p:spPr>
          <p:txBody>
            <a:bodyPr wrap="square" lIns="0" tIns="0" rIns="0" bIns="0" rtlCol="0"/>
            <a:lstStyle/>
            <a:p>
              <a:pPr defTabSz="530535"/>
              <a:endParaRPr sz="1044" kern="0">
                <a:solidFill>
                  <a:sysClr val="windowText" lastClr="000000"/>
                </a:solidFill>
              </a:endParaRPr>
            </a:p>
          </p:txBody>
        </p:sp>
      </p:grpSp>
      <p:sp>
        <p:nvSpPr>
          <p:cNvPr id="14" name="object 21">
            <a:extLst>
              <a:ext uri="{FF2B5EF4-FFF2-40B4-BE49-F238E27FC236}">
                <a16:creationId xmlns:a16="http://schemas.microsoft.com/office/drawing/2014/main" id="{3D6E7FB0-B498-A7C8-B5E9-8DB2A039782E}"/>
              </a:ext>
            </a:extLst>
          </p:cNvPr>
          <p:cNvSpPr txBox="1"/>
          <p:nvPr/>
        </p:nvSpPr>
        <p:spPr>
          <a:xfrm>
            <a:off x="583228" y="4794979"/>
            <a:ext cx="4722197" cy="895120"/>
          </a:xfrm>
          <a:prstGeom prst="rect">
            <a:avLst/>
          </a:prstGeom>
        </p:spPr>
        <p:txBody>
          <a:bodyPr vert="horz" wrap="square" lIns="0" tIns="7369" rIns="0" bIns="0" rtlCol="0">
            <a:spAutoFit/>
          </a:bodyPr>
          <a:lstStyle/>
          <a:p>
            <a:pPr marL="7369" marR="2947" algn="just" defTabSz="530535">
              <a:lnSpc>
                <a:spcPct val="115599"/>
              </a:lnSpc>
              <a:spcBef>
                <a:spcPts val="58"/>
              </a:spcBef>
            </a:pPr>
            <a:r>
              <a:rPr lang="en-GB" sz="1247" b="1" kern="0" dirty="0">
                <a:solidFill>
                  <a:sysClr val="windowText" lastClr="000000"/>
                </a:solidFill>
                <a:latin typeface="Roboto"/>
                <a:cs typeface="Roboto"/>
              </a:rPr>
              <a:t>Close the Class Loop </a:t>
            </a:r>
            <a:r>
              <a:rPr lang="bg-BG" sz="1247" b="1" kern="0" dirty="0">
                <a:solidFill>
                  <a:sysClr val="windowText" lastClr="000000"/>
                </a:solidFill>
                <a:latin typeface="Roboto"/>
                <a:cs typeface="Roboto"/>
              </a:rPr>
              <a:t>подкрепя и организира съвместно с национални партньори национални конференции и семинари за въвличане на всички заинтересовани страни и институции.</a:t>
            </a:r>
          </a:p>
          <a:p>
            <a:pPr marL="7369" marR="2947" algn="just" defTabSz="530535">
              <a:lnSpc>
                <a:spcPct val="115599"/>
              </a:lnSpc>
              <a:spcBef>
                <a:spcPts val="58"/>
              </a:spcBef>
            </a:pPr>
            <a:endParaRPr sz="1247" kern="0" dirty="0">
              <a:solidFill>
                <a:sysClr val="windowText" lastClr="000000"/>
              </a:solidFill>
              <a:latin typeface="Roboto"/>
              <a:cs typeface="Roboto"/>
            </a:endParaRPr>
          </a:p>
        </p:txBody>
      </p:sp>
      <p:sp>
        <p:nvSpPr>
          <p:cNvPr id="18" name="object 9">
            <a:extLst>
              <a:ext uri="{FF2B5EF4-FFF2-40B4-BE49-F238E27FC236}">
                <a16:creationId xmlns:a16="http://schemas.microsoft.com/office/drawing/2014/main" id="{4338A2B2-A27B-7C92-1A4D-F52D3295BB38}"/>
              </a:ext>
            </a:extLst>
          </p:cNvPr>
          <p:cNvSpPr/>
          <p:nvPr/>
        </p:nvSpPr>
        <p:spPr>
          <a:xfrm>
            <a:off x="249846" y="4399280"/>
            <a:ext cx="496119" cy="456857"/>
          </a:xfrm>
          <a:custGeom>
            <a:avLst/>
            <a:gdLst/>
            <a:ahLst/>
            <a:cxnLst/>
            <a:rect l="l" t="t" r="r" b="b"/>
            <a:pathLst>
              <a:path w="1426845" h="1270000">
                <a:moveTo>
                  <a:pt x="243672" y="495299"/>
                </a:moveTo>
                <a:lnTo>
                  <a:pt x="205363" y="495299"/>
                </a:lnTo>
                <a:lnTo>
                  <a:pt x="341877" y="253999"/>
                </a:lnTo>
                <a:lnTo>
                  <a:pt x="317567" y="241299"/>
                </a:lnTo>
                <a:lnTo>
                  <a:pt x="298976" y="203199"/>
                </a:lnTo>
                <a:lnTo>
                  <a:pt x="287095" y="177799"/>
                </a:lnTo>
                <a:lnTo>
                  <a:pt x="282915" y="139699"/>
                </a:lnTo>
                <a:lnTo>
                  <a:pt x="290449" y="88899"/>
                </a:lnTo>
                <a:lnTo>
                  <a:pt x="311418" y="50799"/>
                </a:lnTo>
                <a:lnTo>
                  <a:pt x="343372" y="25399"/>
                </a:lnTo>
                <a:lnTo>
                  <a:pt x="383863" y="0"/>
                </a:lnTo>
                <a:lnTo>
                  <a:pt x="473752" y="0"/>
                </a:lnTo>
                <a:lnTo>
                  <a:pt x="511995" y="12699"/>
                </a:lnTo>
                <a:lnTo>
                  <a:pt x="522405" y="25399"/>
                </a:lnTo>
                <a:lnTo>
                  <a:pt x="430440" y="25399"/>
                </a:lnTo>
                <a:lnTo>
                  <a:pt x="386890" y="38099"/>
                </a:lnTo>
                <a:lnTo>
                  <a:pt x="351283" y="63499"/>
                </a:lnTo>
                <a:lnTo>
                  <a:pt x="327252" y="101599"/>
                </a:lnTo>
                <a:lnTo>
                  <a:pt x="318434" y="139699"/>
                </a:lnTo>
                <a:lnTo>
                  <a:pt x="327252" y="190499"/>
                </a:lnTo>
                <a:lnTo>
                  <a:pt x="351283" y="215899"/>
                </a:lnTo>
                <a:lnTo>
                  <a:pt x="386890" y="241299"/>
                </a:lnTo>
                <a:lnTo>
                  <a:pt x="430440" y="253999"/>
                </a:lnTo>
                <a:lnTo>
                  <a:pt x="527610" y="253999"/>
                </a:lnTo>
                <a:lnTo>
                  <a:pt x="511995" y="266699"/>
                </a:lnTo>
                <a:lnTo>
                  <a:pt x="473752" y="279399"/>
                </a:lnTo>
                <a:lnTo>
                  <a:pt x="372602" y="279399"/>
                </a:lnTo>
                <a:lnTo>
                  <a:pt x="243672" y="495299"/>
                </a:lnTo>
                <a:close/>
              </a:path>
              <a:path w="1426845" h="1270000">
                <a:moveTo>
                  <a:pt x="887198" y="126999"/>
                </a:moveTo>
                <a:lnTo>
                  <a:pt x="849840" y="126999"/>
                </a:lnTo>
                <a:lnTo>
                  <a:pt x="861213" y="76199"/>
                </a:lnTo>
                <a:lnTo>
                  <a:pt x="883486" y="50799"/>
                </a:lnTo>
                <a:lnTo>
                  <a:pt x="914715" y="12699"/>
                </a:lnTo>
                <a:lnTo>
                  <a:pt x="952958" y="0"/>
                </a:lnTo>
                <a:lnTo>
                  <a:pt x="1042847" y="0"/>
                </a:lnTo>
                <a:lnTo>
                  <a:pt x="1083338" y="25399"/>
                </a:lnTo>
                <a:lnTo>
                  <a:pt x="996270" y="25399"/>
                </a:lnTo>
                <a:lnTo>
                  <a:pt x="952704" y="38099"/>
                </a:lnTo>
                <a:lnTo>
                  <a:pt x="917091" y="63499"/>
                </a:lnTo>
                <a:lnTo>
                  <a:pt x="893066" y="101599"/>
                </a:lnTo>
                <a:lnTo>
                  <a:pt x="887198" y="126999"/>
                </a:lnTo>
                <a:close/>
              </a:path>
              <a:path w="1426845" h="1270000">
                <a:moveTo>
                  <a:pt x="527610" y="253999"/>
                </a:moveTo>
                <a:lnTo>
                  <a:pt x="430440" y="253999"/>
                </a:lnTo>
                <a:lnTo>
                  <a:pt x="473990" y="241299"/>
                </a:lnTo>
                <a:lnTo>
                  <a:pt x="509597" y="215899"/>
                </a:lnTo>
                <a:lnTo>
                  <a:pt x="533628" y="190499"/>
                </a:lnTo>
                <a:lnTo>
                  <a:pt x="542446" y="139699"/>
                </a:lnTo>
                <a:lnTo>
                  <a:pt x="533628" y="101599"/>
                </a:lnTo>
                <a:lnTo>
                  <a:pt x="509597" y="63499"/>
                </a:lnTo>
                <a:lnTo>
                  <a:pt x="473990" y="38099"/>
                </a:lnTo>
                <a:lnTo>
                  <a:pt x="430440" y="25399"/>
                </a:lnTo>
                <a:lnTo>
                  <a:pt x="522405" y="25399"/>
                </a:lnTo>
                <a:lnTo>
                  <a:pt x="543225" y="50799"/>
                </a:lnTo>
                <a:lnTo>
                  <a:pt x="565498" y="76199"/>
                </a:lnTo>
                <a:lnTo>
                  <a:pt x="576870" y="126999"/>
                </a:lnTo>
                <a:lnTo>
                  <a:pt x="887198" y="126999"/>
                </a:lnTo>
                <a:lnTo>
                  <a:pt x="884264" y="139699"/>
                </a:lnTo>
                <a:lnTo>
                  <a:pt x="888671" y="165099"/>
                </a:lnTo>
                <a:lnTo>
                  <a:pt x="576870" y="165099"/>
                </a:lnTo>
                <a:lnTo>
                  <a:pt x="565497" y="203199"/>
                </a:lnTo>
                <a:lnTo>
                  <a:pt x="543224" y="241299"/>
                </a:lnTo>
                <a:lnTo>
                  <a:pt x="527610" y="253999"/>
                </a:lnTo>
                <a:close/>
              </a:path>
              <a:path w="1426845" h="1270000">
                <a:moveTo>
                  <a:pt x="1084833" y="253999"/>
                </a:moveTo>
                <a:lnTo>
                  <a:pt x="996270" y="253999"/>
                </a:lnTo>
                <a:lnTo>
                  <a:pt x="1039820" y="241299"/>
                </a:lnTo>
                <a:lnTo>
                  <a:pt x="1075427" y="215899"/>
                </a:lnTo>
                <a:lnTo>
                  <a:pt x="1099458" y="190499"/>
                </a:lnTo>
                <a:lnTo>
                  <a:pt x="1108276" y="139699"/>
                </a:lnTo>
                <a:lnTo>
                  <a:pt x="1099462" y="101599"/>
                </a:lnTo>
                <a:lnTo>
                  <a:pt x="1075438" y="63499"/>
                </a:lnTo>
                <a:lnTo>
                  <a:pt x="1039832" y="38099"/>
                </a:lnTo>
                <a:lnTo>
                  <a:pt x="996270" y="25399"/>
                </a:lnTo>
                <a:lnTo>
                  <a:pt x="1083338" y="25399"/>
                </a:lnTo>
                <a:lnTo>
                  <a:pt x="1115293" y="50799"/>
                </a:lnTo>
                <a:lnTo>
                  <a:pt x="1136262" y="88899"/>
                </a:lnTo>
                <a:lnTo>
                  <a:pt x="1143796" y="139699"/>
                </a:lnTo>
                <a:lnTo>
                  <a:pt x="1139615" y="177799"/>
                </a:lnTo>
                <a:lnTo>
                  <a:pt x="1127734" y="203199"/>
                </a:lnTo>
                <a:lnTo>
                  <a:pt x="1109143" y="241299"/>
                </a:lnTo>
                <a:lnTo>
                  <a:pt x="1084833" y="253999"/>
                </a:lnTo>
                <a:close/>
              </a:path>
              <a:path w="1426845" h="1270000">
                <a:moveTo>
                  <a:pt x="1026221" y="292099"/>
                </a:moveTo>
                <a:lnTo>
                  <a:pt x="996270" y="292099"/>
                </a:lnTo>
                <a:lnTo>
                  <a:pt x="952958" y="279399"/>
                </a:lnTo>
                <a:lnTo>
                  <a:pt x="914715" y="266699"/>
                </a:lnTo>
                <a:lnTo>
                  <a:pt x="883485" y="241299"/>
                </a:lnTo>
                <a:lnTo>
                  <a:pt x="861212" y="203199"/>
                </a:lnTo>
                <a:lnTo>
                  <a:pt x="849840" y="165099"/>
                </a:lnTo>
                <a:lnTo>
                  <a:pt x="888671" y="165099"/>
                </a:lnTo>
                <a:lnTo>
                  <a:pt x="893078" y="190499"/>
                </a:lnTo>
                <a:lnTo>
                  <a:pt x="917102" y="215899"/>
                </a:lnTo>
                <a:lnTo>
                  <a:pt x="952708" y="241299"/>
                </a:lnTo>
                <a:lnTo>
                  <a:pt x="996270" y="253999"/>
                </a:lnTo>
                <a:lnTo>
                  <a:pt x="1084833" y="253999"/>
                </a:lnTo>
                <a:lnTo>
                  <a:pt x="1099203" y="279399"/>
                </a:lnTo>
                <a:lnTo>
                  <a:pt x="1040463" y="279399"/>
                </a:lnTo>
                <a:lnTo>
                  <a:pt x="1026221" y="292099"/>
                </a:lnTo>
                <a:close/>
              </a:path>
              <a:path w="1426845" h="1270000">
                <a:moveTo>
                  <a:pt x="430440" y="292099"/>
                </a:moveTo>
                <a:lnTo>
                  <a:pt x="400489" y="292099"/>
                </a:lnTo>
                <a:lnTo>
                  <a:pt x="386247" y="279399"/>
                </a:lnTo>
                <a:lnTo>
                  <a:pt x="473752" y="279399"/>
                </a:lnTo>
                <a:lnTo>
                  <a:pt x="430440" y="292099"/>
                </a:lnTo>
                <a:close/>
              </a:path>
              <a:path w="1426845" h="1270000">
                <a:moveTo>
                  <a:pt x="1092018" y="990599"/>
                </a:moveTo>
                <a:lnTo>
                  <a:pt x="1054108" y="990599"/>
                </a:lnTo>
                <a:lnTo>
                  <a:pt x="1190622" y="749299"/>
                </a:lnTo>
                <a:lnTo>
                  <a:pt x="1166312" y="723899"/>
                </a:lnTo>
                <a:lnTo>
                  <a:pt x="1147721" y="698499"/>
                </a:lnTo>
                <a:lnTo>
                  <a:pt x="1135840" y="673099"/>
                </a:lnTo>
                <a:lnTo>
                  <a:pt x="1131660" y="634999"/>
                </a:lnTo>
                <a:lnTo>
                  <a:pt x="1135840" y="596899"/>
                </a:lnTo>
                <a:lnTo>
                  <a:pt x="1147721" y="558799"/>
                </a:lnTo>
                <a:lnTo>
                  <a:pt x="1166312" y="533399"/>
                </a:lnTo>
                <a:lnTo>
                  <a:pt x="1190622" y="507999"/>
                </a:lnTo>
                <a:lnTo>
                  <a:pt x="1054108" y="279399"/>
                </a:lnTo>
                <a:lnTo>
                  <a:pt x="1099203" y="279399"/>
                </a:lnTo>
                <a:lnTo>
                  <a:pt x="1221347" y="495299"/>
                </a:lnTo>
                <a:lnTo>
                  <a:pt x="1325762" y="495299"/>
                </a:lnTo>
                <a:lnTo>
                  <a:pt x="1366253" y="507999"/>
                </a:lnTo>
                <a:lnTo>
                  <a:pt x="1376905" y="520699"/>
                </a:lnTo>
                <a:lnTo>
                  <a:pt x="1279185" y="520699"/>
                </a:lnTo>
                <a:lnTo>
                  <a:pt x="1235635" y="533399"/>
                </a:lnTo>
                <a:lnTo>
                  <a:pt x="1200028" y="558799"/>
                </a:lnTo>
                <a:lnTo>
                  <a:pt x="1175997" y="584199"/>
                </a:lnTo>
                <a:lnTo>
                  <a:pt x="1167179" y="634999"/>
                </a:lnTo>
                <a:lnTo>
                  <a:pt x="1175993" y="673099"/>
                </a:lnTo>
                <a:lnTo>
                  <a:pt x="1200017" y="711199"/>
                </a:lnTo>
                <a:lnTo>
                  <a:pt x="1235623" y="736599"/>
                </a:lnTo>
                <a:lnTo>
                  <a:pt x="1279185" y="749299"/>
                </a:lnTo>
                <a:lnTo>
                  <a:pt x="1366253" y="749299"/>
                </a:lnTo>
                <a:lnTo>
                  <a:pt x="1346008" y="761999"/>
                </a:lnTo>
                <a:lnTo>
                  <a:pt x="1221347" y="761999"/>
                </a:lnTo>
                <a:lnTo>
                  <a:pt x="1092018" y="990599"/>
                </a:lnTo>
                <a:close/>
              </a:path>
              <a:path w="1426845" h="1270000">
                <a:moveTo>
                  <a:pt x="922702" y="469899"/>
                </a:moveTo>
                <a:lnTo>
                  <a:pt x="880387" y="469899"/>
                </a:lnTo>
                <a:lnTo>
                  <a:pt x="877072" y="457199"/>
                </a:lnTo>
                <a:lnTo>
                  <a:pt x="875357" y="457199"/>
                </a:lnTo>
                <a:lnTo>
                  <a:pt x="876343" y="444499"/>
                </a:lnTo>
                <a:lnTo>
                  <a:pt x="879765" y="444499"/>
                </a:lnTo>
                <a:lnTo>
                  <a:pt x="885360" y="431799"/>
                </a:lnTo>
                <a:lnTo>
                  <a:pt x="961993" y="393699"/>
                </a:lnTo>
                <a:lnTo>
                  <a:pt x="980079" y="393699"/>
                </a:lnTo>
                <a:lnTo>
                  <a:pt x="983720" y="406399"/>
                </a:lnTo>
                <a:lnTo>
                  <a:pt x="985762" y="406399"/>
                </a:lnTo>
                <a:lnTo>
                  <a:pt x="998164" y="431799"/>
                </a:lnTo>
                <a:lnTo>
                  <a:pt x="961372" y="431799"/>
                </a:lnTo>
                <a:lnTo>
                  <a:pt x="916706" y="457199"/>
                </a:lnTo>
                <a:lnTo>
                  <a:pt x="922702" y="469899"/>
                </a:lnTo>
                <a:close/>
              </a:path>
              <a:path w="1426845" h="1270000">
                <a:moveTo>
                  <a:pt x="444174" y="711199"/>
                </a:moveTo>
                <a:lnTo>
                  <a:pt x="428723" y="711199"/>
                </a:lnTo>
                <a:lnTo>
                  <a:pt x="345666" y="673099"/>
                </a:lnTo>
                <a:lnTo>
                  <a:pt x="342440" y="660399"/>
                </a:lnTo>
                <a:lnTo>
                  <a:pt x="339421" y="660399"/>
                </a:lnTo>
                <a:lnTo>
                  <a:pt x="339776" y="647699"/>
                </a:lnTo>
                <a:lnTo>
                  <a:pt x="445062" y="444499"/>
                </a:lnTo>
                <a:lnTo>
                  <a:pt x="449392" y="431799"/>
                </a:lnTo>
                <a:lnTo>
                  <a:pt x="468831" y="431799"/>
                </a:lnTo>
                <a:lnTo>
                  <a:pt x="549372" y="469899"/>
                </a:lnTo>
                <a:lnTo>
                  <a:pt x="468949" y="469899"/>
                </a:lnTo>
                <a:lnTo>
                  <a:pt x="381630" y="647699"/>
                </a:lnTo>
                <a:lnTo>
                  <a:pt x="426089" y="673099"/>
                </a:lnTo>
                <a:lnTo>
                  <a:pt x="463947" y="673099"/>
                </a:lnTo>
                <a:lnTo>
                  <a:pt x="478303" y="685799"/>
                </a:lnTo>
                <a:lnTo>
                  <a:pt x="610707" y="685799"/>
                </a:lnTo>
                <a:lnTo>
                  <a:pt x="615988" y="698499"/>
                </a:lnTo>
                <a:lnTo>
                  <a:pt x="447578" y="698499"/>
                </a:lnTo>
                <a:lnTo>
                  <a:pt x="444174" y="711199"/>
                </a:lnTo>
                <a:close/>
              </a:path>
              <a:path w="1426845" h="1270000">
                <a:moveTo>
                  <a:pt x="1082288" y="634999"/>
                </a:moveTo>
                <a:lnTo>
                  <a:pt x="1000651" y="634999"/>
                </a:lnTo>
                <a:lnTo>
                  <a:pt x="1045317" y="609599"/>
                </a:lnTo>
                <a:lnTo>
                  <a:pt x="961372" y="431799"/>
                </a:lnTo>
                <a:lnTo>
                  <a:pt x="998164" y="431799"/>
                </a:lnTo>
                <a:lnTo>
                  <a:pt x="1084981" y="609599"/>
                </a:lnTo>
                <a:lnTo>
                  <a:pt x="1086695" y="622299"/>
                </a:lnTo>
                <a:lnTo>
                  <a:pt x="1085710" y="622299"/>
                </a:lnTo>
                <a:lnTo>
                  <a:pt x="1082288" y="634999"/>
                </a:lnTo>
                <a:close/>
              </a:path>
              <a:path w="1426845" h="1270000">
                <a:moveTo>
                  <a:pt x="638378" y="507999"/>
                </a:moveTo>
                <a:lnTo>
                  <a:pt x="585526" y="507999"/>
                </a:lnTo>
                <a:lnTo>
                  <a:pt x="596554" y="495299"/>
                </a:lnTo>
                <a:lnTo>
                  <a:pt x="608844" y="482599"/>
                </a:lnTo>
                <a:lnTo>
                  <a:pt x="627560" y="457199"/>
                </a:lnTo>
                <a:lnTo>
                  <a:pt x="652648" y="444499"/>
                </a:lnTo>
                <a:lnTo>
                  <a:pt x="778985" y="444499"/>
                </a:lnTo>
                <a:lnTo>
                  <a:pt x="810620" y="457199"/>
                </a:lnTo>
                <a:lnTo>
                  <a:pt x="847590" y="457199"/>
                </a:lnTo>
                <a:lnTo>
                  <a:pt x="864824" y="469899"/>
                </a:lnTo>
                <a:lnTo>
                  <a:pt x="922702" y="469899"/>
                </a:lnTo>
                <a:lnTo>
                  <a:pt x="928698" y="482599"/>
                </a:lnTo>
                <a:lnTo>
                  <a:pt x="686808" y="482599"/>
                </a:lnTo>
                <a:lnTo>
                  <a:pt x="648441" y="495299"/>
                </a:lnTo>
                <a:lnTo>
                  <a:pt x="638378" y="507999"/>
                </a:lnTo>
                <a:close/>
              </a:path>
              <a:path w="1426845" h="1270000">
                <a:moveTo>
                  <a:pt x="463947" y="673099"/>
                </a:moveTo>
                <a:lnTo>
                  <a:pt x="426089" y="673099"/>
                </a:lnTo>
                <a:lnTo>
                  <a:pt x="513408" y="495299"/>
                </a:lnTo>
                <a:lnTo>
                  <a:pt x="468949" y="469899"/>
                </a:lnTo>
                <a:lnTo>
                  <a:pt x="549372" y="469899"/>
                </a:lnTo>
                <a:lnTo>
                  <a:pt x="552598" y="482599"/>
                </a:lnTo>
                <a:lnTo>
                  <a:pt x="555588" y="482599"/>
                </a:lnTo>
                <a:lnTo>
                  <a:pt x="555292" y="495299"/>
                </a:lnTo>
                <a:lnTo>
                  <a:pt x="574217" y="495299"/>
                </a:lnTo>
                <a:lnTo>
                  <a:pt x="585526" y="507999"/>
                </a:lnTo>
                <a:lnTo>
                  <a:pt x="638378" y="507999"/>
                </a:lnTo>
                <a:lnTo>
                  <a:pt x="628315" y="520699"/>
                </a:lnTo>
                <a:lnTo>
                  <a:pt x="537325" y="520699"/>
                </a:lnTo>
                <a:lnTo>
                  <a:pt x="463947" y="673099"/>
                </a:lnTo>
                <a:close/>
              </a:path>
              <a:path w="1426845" h="1270000">
                <a:moveTo>
                  <a:pt x="191718" y="774699"/>
                </a:moveTo>
                <a:lnTo>
                  <a:pt x="100948" y="774699"/>
                </a:lnTo>
                <a:lnTo>
                  <a:pt x="60457" y="749299"/>
                </a:lnTo>
                <a:lnTo>
                  <a:pt x="28502" y="723899"/>
                </a:lnTo>
                <a:lnTo>
                  <a:pt x="7533" y="673099"/>
                </a:lnTo>
                <a:lnTo>
                  <a:pt x="0" y="634999"/>
                </a:lnTo>
                <a:lnTo>
                  <a:pt x="7533" y="584199"/>
                </a:lnTo>
                <a:lnTo>
                  <a:pt x="28502" y="546099"/>
                </a:lnTo>
                <a:lnTo>
                  <a:pt x="60457" y="507999"/>
                </a:lnTo>
                <a:lnTo>
                  <a:pt x="100948" y="495299"/>
                </a:lnTo>
                <a:lnTo>
                  <a:pt x="147525" y="482599"/>
                </a:lnTo>
                <a:lnTo>
                  <a:pt x="177476" y="482599"/>
                </a:lnTo>
                <a:lnTo>
                  <a:pt x="191718" y="495299"/>
                </a:lnTo>
                <a:lnTo>
                  <a:pt x="243672" y="495299"/>
                </a:lnTo>
                <a:lnTo>
                  <a:pt x="236088" y="507999"/>
                </a:lnTo>
                <a:lnTo>
                  <a:pt x="248243" y="520699"/>
                </a:lnTo>
                <a:lnTo>
                  <a:pt x="147525" y="520699"/>
                </a:lnTo>
                <a:lnTo>
                  <a:pt x="103975" y="533399"/>
                </a:lnTo>
                <a:lnTo>
                  <a:pt x="68368" y="558799"/>
                </a:lnTo>
                <a:lnTo>
                  <a:pt x="44337" y="584199"/>
                </a:lnTo>
                <a:lnTo>
                  <a:pt x="35519" y="634999"/>
                </a:lnTo>
                <a:lnTo>
                  <a:pt x="44337" y="673099"/>
                </a:lnTo>
                <a:lnTo>
                  <a:pt x="68368" y="711199"/>
                </a:lnTo>
                <a:lnTo>
                  <a:pt x="103975" y="736599"/>
                </a:lnTo>
                <a:lnTo>
                  <a:pt x="147525" y="749299"/>
                </a:lnTo>
                <a:lnTo>
                  <a:pt x="236088" y="749299"/>
                </a:lnTo>
                <a:lnTo>
                  <a:pt x="243273" y="761999"/>
                </a:lnTo>
                <a:lnTo>
                  <a:pt x="205363" y="761999"/>
                </a:lnTo>
                <a:lnTo>
                  <a:pt x="191718" y="774699"/>
                </a:lnTo>
                <a:close/>
              </a:path>
              <a:path w="1426845" h="1270000">
                <a:moveTo>
                  <a:pt x="952007" y="673099"/>
                </a:moveTo>
                <a:lnTo>
                  <a:pt x="906316" y="673099"/>
                </a:lnTo>
                <a:lnTo>
                  <a:pt x="916468" y="660399"/>
                </a:lnTo>
                <a:lnTo>
                  <a:pt x="928438" y="647699"/>
                </a:lnTo>
                <a:lnTo>
                  <a:pt x="942201" y="634999"/>
                </a:lnTo>
                <a:lnTo>
                  <a:pt x="957731" y="622299"/>
                </a:lnTo>
                <a:lnTo>
                  <a:pt x="897081" y="495299"/>
                </a:lnTo>
                <a:lnTo>
                  <a:pt x="804197" y="495299"/>
                </a:lnTo>
                <a:lnTo>
                  <a:pt x="739898" y="482599"/>
                </a:lnTo>
                <a:lnTo>
                  <a:pt x="928698" y="482599"/>
                </a:lnTo>
                <a:lnTo>
                  <a:pt x="1000651" y="634999"/>
                </a:lnTo>
                <a:lnTo>
                  <a:pt x="1076693" y="634999"/>
                </a:lnTo>
                <a:lnTo>
                  <a:pt x="1023985" y="660399"/>
                </a:lnTo>
                <a:lnTo>
                  <a:pt x="961878" y="660399"/>
                </a:lnTo>
                <a:lnTo>
                  <a:pt x="952007" y="673099"/>
                </a:lnTo>
                <a:close/>
              </a:path>
              <a:path w="1426845" h="1270000">
                <a:moveTo>
                  <a:pt x="1325762" y="495299"/>
                </a:moveTo>
                <a:lnTo>
                  <a:pt x="1234992" y="495299"/>
                </a:lnTo>
                <a:lnTo>
                  <a:pt x="1249234" y="482599"/>
                </a:lnTo>
                <a:lnTo>
                  <a:pt x="1279185" y="482599"/>
                </a:lnTo>
                <a:lnTo>
                  <a:pt x="1325762" y="495299"/>
                </a:lnTo>
                <a:close/>
              </a:path>
              <a:path w="1426845" h="1270000">
                <a:moveTo>
                  <a:pt x="236088" y="749299"/>
                </a:moveTo>
                <a:lnTo>
                  <a:pt x="147525" y="749299"/>
                </a:lnTo>
                <a:lnTo>
                  <a:pt x="191075" y="736599"/>
                </a:lnTo>
                <a:lnTo>
                  <a:pt x="226682" y="711199"/>
                </a:lnTo>
                <a:lnTo>
                  <a:pt x="250713" y="673099"/>
                </a:lnTo>
                <a:lnTo>
                  <a:pt x="259531" y="634999"/>
                </a:lnTo>
                <a:lnTo>
                  <a:pt x="250717" y="584199"/>
                </a:lnTo>
                <a:lnTo>
                  <a:pt x="226693" y="558799"/>
                </a:lnTo>
                <a:lnTo>
                  <a:pt x="191087" y="533399"/>
                </a:lnTo>
                <a:lnTo>
                  <a:pt x="147525" y="520699"/>
                </a:lnTo>
                <a:lnTo>
                  <a:pt x="248243" y="520699"/>
                </a:lnTo>
                <a:lnTo>
                  <a:pt x="260398" y="533399"/>
                </a:lnTo>
                <a:lnTo>
                  <a:pt x="278989" y="558799"/>
                </a:lnTo>
                <a:lnTo>
                  <a:pt x="290870" y="596899"/>
                </a:lnTo>
                <a:lnTo>
                  <a:pt x="295050" y="634999"/>
                </a:lnTo>
                <a:lnTo>
                  <a:pt x="290870" y="673099"/>
                </a:lnTo>
                <a:lnTo>
                  <a:pt x="278989" y="698499"/>
                </a:lnTo>
                <a:lnTo>
                  <a:pt x="260398" y="723899"/>
                </a:lnTo>
                <a:lnTo>
                  <a:pt x="236088" y="749299"/>
                </a:lnTo>
                <a:close/>
              </a:path>
              <a:path w="1426845" h="1270000">
                <a:moveTo>
                  <a:pt x="625745" y="533399"/>
                </a:moveTo>
                <a:lnTo>
                  <a:pt x="547716" y="533399"/>
                </a:lnTo>
                <a:lnTo>
                  <a:pt x="537325" y="520699"/>
                </a:lnTo>
                <a:lnTo>
                  <a:pt x="628315" y="520699"/>
                </a:lnTo>
                <a:lnTo>
                  <a:pt x="625745" y="533399"/>
                </a:lnTo>
                <a:close/>
              </a:path>
              <a:path w="1426845" h="1270000">
                <a:moveTo>
                  <a:pt x="1366253" y="749299"/>
                </a:moveTo>
                <a:lnTo>
                  <a:pt x="1279185" y="749299"/>
                </a:lnTo>
                <a:lnTo>
                  <a:pt x="1322735" y="736599"/>
                </a:lnTo>
                <a:lnTo>
                  <a:pt x="1358342" y="711199"/>
                </a:lnTo>
                <a:lnTo>
                  <a:pt x="1382373" y="673099"/>
                </a:lnTo>
                <a:lnTo>
                  <a:pt x="1391191" y="634999"/>
                </a:lnTo>
                <a:lnTo>
                  <a:pt x="1382377" y="584199"/>
                </a:lnTo>
                <a:lnTo>
                  <a:pt x="1358353" y="558799"/>
                </a:lnTo>
                <a:lnTo>
                  <a:pt x="1322747" y="533399"/>
                </a:lnTo>
                <a:lnTo>
                  <a:pt x="1279185" y="520699"/>
                </a:lnTo>
                <a:lnTo>
                  <a:pt x="1376905" y="520699"/>
                </a:lnTo>
                <a:lnTo>
                  <a:pt x="1398208" y="546099"/>
                </a:lnTo>
                <a:lnTo>
                  <a:pt x="1419177" y="584199"/>
                </a:lnTo>
                <a:lnTo>
                  <a:pt x="1426710" y="634999"/>
                </a:lnTo>
                <a:lnTo>
                  <a:pt x="1419176" y="673099"/>
                </a:lnTo>
                <a:lnTo>
                  <a:pt x="1398207" y="723899"/>
                </a:lnTo>
                <a:lnTo>
                  <a:pt x="1366253" y="749299"/>
                </a:lnTo>
                <a:close/>
              </a:path>
              <a:path w="1426845" h="1270000">
                <a:moveTo>
                  <a:pt x="587437" y="596899"/>
                </a:moveTo>
                <a:lnTo>
                  <a:pt x="543304" y="596899"/>
                </a:lnTo>
                <a:lnTo>
                  <a:pt x="580837" y="533399"/>
                </a:lnTo>
                <a:lnTo>
                  <a:pt x="622539" y="533399"/>
                </a:lnTo>
                <a:lnTo>
                  <a:pt x="618595" y="546099"/>
                </a:lnTo>
                <a:lnTo>
                  <a:pt x="613811" y="546099"/>
                </a:lnTo>
                <a:lnTo>
                  <a:pt x="587437" y="596899"/>
                </a:lnTo>
                <a:close/>
              </a:path>
              <a:path w="1426845" h="1270000">
                <a:moveTo>
                  <a:pt x="640192" y="622299"/>
                </a:moveTo>
                <a:lnTo>
                  <a:pt x="565187" y="622299"/>
                </a:lnTo>
                <a:lnTo>
                  <a:pt x="552658" y="609599"/>
                </a:lnTo>
                <a:lnTo>
                  <a:pt x="543718" y="609599"/>
                </a:lnTo>
                <a:lnTo>
                  <a:pt x="542446" y="596899"/>
                </a:lnTo>
                <a:lnTo>
                  <a:pt x="604196" y="596899"/>
                </a:lnTo>
                <a:lnTo>
                  <a:pt x="620500" y="584199"/>
                </a:lnTo>
                <a:lnTo>
                  <a:pt x="637137" y="571499"/>
                </a:lnTo>
                <a:lnTo>
                  <a:pt x="654895" y="546099"/>
                </a:lnTo>
                <a:lnTo>
                  <a:pt x="659621" y="546099"/>
                </a:lnTo>
                <a:lnTo>
                  <a:pt x="665773" y="533399"/>
                </a:lnTo>
                <a:lnTo>
                  <a:pt x="672569" y="533399"/>
                </a:lnTo>
                <a:lnTo>
                  <a:pt x="679286" y="546099"/>
                </a:lnTo>
                <a:lnTo>
                  <a:pt x="758732" y="584199"/>
                </a:lnTo>
                <a:lnTo>
                  <a:pt x="675911" y="584199"/>
                </a:lnTo>
                <a:lnTo>
                  <a:pt x="658509" y="596899"/>
                </a:lnTo>
                <a:lnTo>
                  <a:pt x="640192" y="622299"/>
                </a:lnTo>
                <a:close/>
              </a:path>
              <a:path w="1426845" h="1270000">
                <a:moveTo>
                  <a:pt x="850669" y="596899"/>
                </a:moveTo>
                <a:lnTo>
                  <a:pt x="807172" y="596899"/>
                </a:lnTo>
                <a:lnTo>
                  <a:pt x="819766" y="584199"/>
                </a:lnTo>
                <a:lnTo>
                  <a:pt x="824399" y="571499"/>
                </a:lnTo>
                <a:lnTo>
                  <a:pt x="849316" y="571499"/>
                </a:lnTo>
                <a:lnTo>
                  <a:pt x="852352" y="584199"/>
                </a:lnTo>
                <a:lnTo>
                  <a:pt x="852874" y="584199"/>
                </a:lnTo>
                <a:lnTo>
                  <a:pt x="850669" y="596899"/>
                </a:lnTo>
                <a:close/>
              </a:path>
              <a:path w="1426845" h="1270000">
                <a:moveTo>
                  <a:pt x="949408" y="736599"/>
                </a:moveTo>
                <a:lnTo>
                  <a:pt x="913154" y="736599"/>
                </a:lnTo>
                <a:lnTo>
                  <a:pt x="916439" y="723899"/>
                </a:lnTo>
                <a:lnTo>
                  <a:pt x="909454" y="723899"/>
                </a:lnTo>
                <a:lnTo>
                  <a:pt x="675911" y="584199"/>
                </a:lnTo>
                <a:lnTo>
                  <a:pt x="764415" y="584199"/>
                </a:lnTo>
                <a:lnTo>
                  <a:pt x="777209" y="596899"/>
                </a:lnTo>
                <a:lnTo>
                  <a:pt x="850669" y="596899"/>
                </a:lnTo>
                <a:lnTo>
                  <a:pt x="844548" y="609599"/>
                </a:lnTo>
                <a:lnTo>
                  <a:pt x="837511" y="609599"/>
                </a:lnTo>
                <a:lnTo>
                  <a:pt x="829631" y="622299"/>
                </a:lnTo>
                <a:lnTo>
                  <a:pt x="820980" y="622299"/>
                </a:lnTo>
                <a:lnTo>
                  <a:pt x="906316" y="673099"/>
                </a:lnTo>
                <a:lnTo>
                  <a:pt x="952007" y="673099"/>
                </a:lnTo>
                <a:lnTo>
                  <a:pt x="943474" y="685799"/>
                </a:lnTo>
                <a:lnTo>
                  <a:pt x="936242" y="698499"/>
                </a:lnTo>
                <a:lnTo>
                  <a:pt x="945507" y="711199"/>
                </a:lnTo>
                <a:lnTo>
                  <a:pt x="950002" y="723899"/>
                </a:lnTo>
                <a:lnTo>
                  <a:pt x="949408" y="736599"/>
                </a:lnTo>
                <a:close/>
              </a:path>
              <a:path w="1426845" h="1270000">
                <a:moveTo>
                  <a:pt x="600343" y="634999"/>
                </a:moveTo>
                <a:lnTo>
                  <a:pt x="589013" y="622299"/>
                </a:lnTo>
                <a:lnTo>
                  <a:pt x="620842" y="622299"/>
                </a:lnTo>
                <a:lnTo>
                  <a:pt x="600343" y="634999"/>
                </a:lnTo>
                <a:close/>
              </a:path>
              <a:path w="1426845" h="1270000">
                <a:moveTo>
                  <a:pt x="997632" y="673099"/>
                </a:moveTo>
                <a:lnTo>
                  <a:pt x="978333" y="673099"/>
                </a:lnTo>
                <a:lnTo>
                  <a:pt x="973123" y="660399"/>
                </a:lnTo>
                <a:lnTo>
                  <a:pt x="1023985" y="660399"/>
                </a:lnTo>
                <a:lnTo>
                  <a:pt x="997632" y="673099"/>
                </a:lnTo>
                <a:close/>
              </a:path>
              <a:path w="1426845" h="1270000">
                <a:moveTo>
                  <a:pt x="538035" y="685799"/>
                </a:moveTo>
                <a:lnTo>
                  <a:pt x="478303" y="685799"/>
                </a:lnTo>
                <a:lnTo>
                  <a:pt x="482743" y="673099"/>
                </a:lnTo>
                <a:lnTo>
                  <a:pt x="534010" y="673099"/>
                </a:lnTo>
                <a:lnTo>
                  <a:pt x="538035" y="685799"/>
                </a:lnTo>
                <a:close/>
              </a:path>
              <a:path w="1426845" h="1270000">
                <a:moveTo>
                  <a:pt x="603366" y="685799"/>
                </a:moveTo>
                <a:lnTo>
                  <a:pt x="546294" y="685799"/>
                </a:lnTo>
                <a:lnTo>
                  <a:pt x="551918" y="673099"/>
                </a:lnTo>
                <a:lnTo>
                  <a:pt x="594097" y="673099"/>
                </a:lnTo>
                <a:lnTo>
                  <a:pt x="603366" y="685799"/>
                </a:lnTo>
                <a:close/>
              </a:path>
              <a:path w="1426845" h="1270000">
                <a:moveTo>
                  <a:pt x="650840" y="838199"/>
                </a:moveTo>
                <a:lnTo>
                  <a:pt x="515095" y="838199"/>
                </a:lnTo>
                <a:lnTo>
                  <a:pt x="503357" y="825499"/>
                </a:lnTo>
                <a:lnTo>
                  <a:pt x="494979" y="812799"/>
                </a:lnTo>
                <a:lnTo>
                  <a:pt x="490258" y="800099"/>
                </a:lnTo>
                <a:lnTo>
                  <a:pt x="489492" y="787399"/>
                </a:lnTo>
                <a:lnTo>
                  <a:pt x="475136" y="787399"/>
                </a:lnTo>
                <a:lnTo>
                  <a:pt x="460462" y="774699"/>
                </a:lnTo>
                <a:lnTo>
                  <a:pt x="451652" y="761999"/>
                </a:lnTo>
                <a:lnTo>
                  <a:pt x="449374" y="736599"/>
                </a:lnTo>
                <a:lnTo>
                  <a:pt x="454297" y="723899"/>
                </a:lnTo>
                <a:lnTo>
                  <a:pt x="458856" y="711199"/>
                </a:lnTo>
                <a:lnTo>
                  <a:pt x="447578" y="698499"/>
                </a:lnTo>
                <a:lnTo>
                  <a:pt x="615988" y="698499"/>
                </a:lnTo>
                <a:lnTo>
                  <a:pt x="619080" y="711199"/>
                </a:lnTo>
                <a:lnTo>
                  <a:pt x="497898" y="711199"/>
                </a:lnTo>
                <a:lnTo>
                  <a:pt x="485999" y="736599"/>
                </a:lnTo>
                <a:lnTo>
                  <a:pt x="483187" y="736599"/>
                </a:lnTo>
                <a:lnTo>
                  <a:pt x="485525" y="749299"/>
                </a:lnTo>
                <a:lnTo>
                  <a:pt x="543571" y="749299"/>
                </a:lnTo>
                <a:lnTo>
                  <a:pt x="523147" y="787399"/>
                </a:lnTo>
                <a:lnTo>
                  <a:pt x="525485" y="800099"/>
                </a:lnTo>
                <a:lnTo>
                  <a:pt x="587266" y="800099"/>
                </a:lnTo>
                <a:lnTo>
                  <a:pt x="581517" y="812799"/>
                </a:lnTo>
                <a:lnTo>
                  <a:pt x="645542" y="812799"/>
                </a:lnTo>
                <a:lnTo>
                  <a:pt x="640184" y="825499"/>
                </a:lnTo>
                <a:lnTo>
                  <a:pt x="648117" y="825499"/>
                </a:lnTo>
                <a:lnTo>
                  <a:pt x="650840" y="838199"/>
                </a:lnTo>
                <a:close/>
              </a:path>
              <a:path w="1426845" h="1270000">
                <a:moveTo>
                  <a:pt x="864255" y="723899"/>
                </a:moveTo>
                <a:lnTo>
                  <a:pt x="815430" y="723899"/>
                </a:lnTo>
                <a:lnTo>
                  <a:pt x="815161" y="711199"/>
                </a:lnTo>
                <a:lnTo>
                  <a:pt x="822425" y="711199"/>
                </a:lnTo>
                <a:lnTo>
                  <a:pt x="828631" y="698499"/>
                </a:lnTo>
                <a:lnTo>
                  <a:pt x="842055" y="698499"/>
                </a:lnTo>
                <a:lnTo>
                  <a:pt x="864255" y="723899"/>
                </a:lnTo>
                <a:close/>
              </a:path>
              <a:path w="1426845" h="1270000">
                <a:moveTo>
                  <a:pt x="543571" y="749299"/>
                </a:moveTo>
                <a:lnTo>
                  <a:pt x="506630" y="749299"/>
                </a:lnTo>
                <a:lnTo>
                  <a:pt x="521341" y="723899"/>
                </a:lnTo>
                <a:lnTo>
                  <a:pt x="519003" y="711199"/>
                </a:lnTo>
                <a:lnTo>
                  <a:pt x="563994" y="711199"/>
                </a:lnTo>
                <a:lnTo>
                  <a:pt x="543571" y="749299"/>
                </a:lnTo>
                <a:close/>
              </a:path>
              <a:path w="1426845" h="1270000">
                <a:moveTo>
                  <a:pt x="587266" y="800099"/>
                </a:moveTo>
                <a:lnTo>
                  <a:pt x="546619" y="800099"/>
                </a:lnTo>
                <a:lnTo>
                  <a:pt x="586076" y="723899"/>
                </a:lnTo>
                <a:lnTo>
                  <a:pt x="583737" y="711199"/>
                </a:lnTo>
                <a:lnTo>
                  <a:pt x="640362" y="711199"/>
                </a:lnTo>
                <a:lnTo>
                  <a:pt x="649753" y="723899"/>
                </a:lnTo>
                <a:lnTo>
                  <a:pt x="657152" y="736599"/>
                </a:lnTo>
                <a:lnTo>
                  <a:pt x="662431" y="736599"/>
                </a:lnTo>
                <a:lnTo>
                  <a:pt x="665463" y="749299"/>
                </a:lnTo>
                <a:lnTo>
                  <a:pt x="610259" y="749299"/>
                </a:lnTo>
                <a:lnTo>
                  <a:pt x="587266" y="800099"/>
                </a:lnTo>
                <a:close/>
              </a:path>
              <a:path w="1426845" h="1270000">
                <a:moveTo>
                  <a:pt x="937719" y="761999"/>
                </a:moveTo>
                <a:lnTo>
                  <a:pt x="852504" y="761999"/>
                </a:lnTo>
                <a:lnTo>
                  <a:pt x="850757" y="749299"/>
                </a:lnTo>
                <a:lnTo>
                  <a:pt x="823377" y="736599"/>
                </a:lnTo>
                <a:lnTo>
                  <a:pt x="818230" y="723899"/>
                </a:lnTo>
                <a:lnTo>
                  <a:pt x="864462" y="723899"/>
                </a:lnTo>
                <a:lnTo>
                  <a:pt x="900751" y="736599"/>
                </a:lnTo>
                <a:lnTo>
                  <a:pt x="949408" y="736599"/>
                </a:lnTo>
                <a:lnTo>
                  <a:pt x="943405" y="749299"/>
                </a:lnTo>
                <a:lnTo>
                  <a:pt x="937719" y="761999"/>
                </a:lnTo>
                <a:close/>
              </a:path>
              <a:path w="1426845" h="1270000">
                <a:moveTo>
                  <a:pt x="879469" y="787399"/>
                </a:moveTo>
                <a:lnTo>
                  <a:pt x="786851" y="787399"/>
                </a:lnTo>
                <a:lnTo>
                  <a:pt x="772939" y="774699"/>
                </a:lnTo>
                <a:lnTo>
                  <a:pt x="767792" y="761999"/>
                </a:lnTo>
                <a:lnTo>
                  <a:pt x="764992" y="761999"/>
                </a:lnTo>
                <a:lnTo>
                  <a:pt x="764723" y="749299"/>
                </a:lnTo>
                <a:lnTo>
                  <a:pt x="771987" y="749299"/>
                </a:lnTo>
                <a:lnTo>
                  <a:pt x="778193" y="736599"/>
                </a:lnTo>
                <a:lnTo>
                  <a:pt x="791617" y="736599"/>
                </a:lnTo>
                <a:lnTo>
                  <a:pt x="833323" y="761999"/>
                </a:lnTo>
                <a:lnTo>
                  <a:pt x="835928" y="774699"/>
                </a:lnTo>
                <a:lnTo>
                  <a:pt x="881630" y="774699"/>
                </a:lnTo>
                <a:lnTo>
                  <a:pt x="879469" y="787399"/>
                </a:lnTo>
                <a:close/>
              </a:path>
              <a:path w="1426845" h="1270000">
                <a:moveTo>
                  <a:pt x="645542" y="812799"/>
                </a:moveTo>
                <a:lnTo>
                  <a:pt x="603569" y="812799"/>
                </a:lnTo>
                <a:lnTo>
                  <a:pt x="632340" y="761999"/>
                </a:lnTo>
                <a:lnTo>
                  <a:pt x="630002" y="749299"/>
                </a:lnTo>
                <a:lnTo>
                  <a:pt x="686360" y="749299"/>
                </a:lnTo>
                <a:lnTo>
                  <a:pt x="701034" y="761999"/>
                </a:lnTo>
                <a:lnTo>
                  <a:pt x="709844" y="787399"/>
                </a:lnTo>
                <a:lnTo>
                  <a:pt x="656257" y="787399"/>
                </a:lnTo>
                <a:lnTo>
                  <a:pt x="645542" y="812799"/>
                </a:lnTo>
                <a:close/>
              </a:path>
              <a:path w="1426845" h="1270000">
                <a:moveTo>
                  <a:pt x="430440" y="1269999"/>
                </a:moveTo>
                <a:lnTo>
                  <a:pt x="383863" y="1257299"/>
                </a:lnTo>
                <a:lnTo>
                  <a:pt x="343372" y="1244599"/>
                </a:lnTo>
                <a:lnTo>
                  <a:pt x="311417" y="1206499"/>
                </a:lnTo>
                <a:lnTo>
                  <a:pt x="290449" y="1168399"/>
                </a:lnTo>
                <a:lnTo>
                  <a:pt x="282915" y="1117599"/>
                </a:lnTo>
                <a:lnTo>
                  <a:pt x="287095" y="1092199"/>
                </a:lnTo>
                <a:lnTo>
                  <a:pt x="298976" y="1054099"/>
                </a:lnTo>
                <a:lnTo>
                  <a:pt x="317567" y="1028699"/>
                </a:lnTo>
                <a:lnTo>
                  <a:pt x="341877" y="1003299"/>
                </a:lnTo>
                <a:lnTo>
                  <a:pt x="205363" y="761999"/>
                </a:lnTo>
                <a:lnTo>
                  <a:pt x="243273" y="761999"/>
                </a:lnTo>
                <a:lnTo>
                  <a:pt x="372602" y="990599"/>
                </a:lnTo>
                <a:lnTo>
                  <a:pt x="492873" y="990599"/>
                </a:lnTo>
                <a:lnTo>
                  <a:pt x="511995" y="1003299"/>
                </a:lnTo>
                <a:lnTo>
                  <a:pt x="527610" y="1015999"/>
                </a:lnTo>
                <a:lnTo>
                  <a:pt x="386890" y="1015999"/>
                </a:lnTo>
                <a:lnTo>
                  <a:pt x="351283" y="1041399"/>
                </a:lnTo>
                <a:lnTo>
                  <a:pt x="327252" y="1079499"/>
                </a:lnTo>
                <a:lnTo>
                  <a:pt x="318434" y="1117599"/>
                </a:lnTo>
                <a:lnTo>
                  <a:pt x="327248" y="1168399"/>
                </a:lnTo>
                <a:lnTo>
                  <a:pt x="351272" y="1206499"/>
                </a:lnTo>
                <a:lnTo>
                  <a:pt x="386878" y="1231899"/>
                </a:lnTo>
                <a:lnTo>
                  <a:pt x="527610" y="1231899"/>
                </a:lnTo>
                <a:lnTo>
                  <a:pt x="511995" y="1244599"/>
                </a:lnTo>
                <a:lnTo>
                  <a:pt x="473752" y="1257299"/>
                </a:lnTo>
                <a:lnTo>
                  <a:pt x="430440" y="1269999"/>
                </a:lnTo>
                <a:close/>
              </a:path>
              <a:path w="1426845" h="1270000">
                <a:moveTo>
                  <a:pt x="922751" y="774699"/>
                </a:moveTo>
                <a:lnTo>
                  <a:pt x="845045" y="774699"/>
                </a:lnTo>
                <a:lnTo>
                  <a:pt x="847590" y="761999"/>
                </a:lnTo>
                <a:lnTo>
                  <a:pt x="930773" y="761999"/>
                </a:lnTo>
                <a:lnTo>
                  <a:pt x="922751" y="774699"/>
                </a:lnTo>
                <a:close/>
              </a:path>
              <a:path w="1426845" h="1270000">
                <a:moveTo>
                  <a:pt x="1325762" y="774699"/>
                </a:moveTo>
                <a:lnTo>
                  <a:pt x="1234992" y="774699"/>
                </a:lnTo>
                <a:lnTo>
                  <a:pt x="1221347" y="761999"/>
                </a:lnTo>
                <a:lnTo>
                  <a:pt x="1346008" y="761999"/>
                </a:lnTo>
                <a:lnTo>
                  <a:pt x="1325762" y="774699"/>
                </a:lnTo>
                <a:close/>
              </a:path>
              <a:path w="1426845" h="1270000">
                <a:moveTo>
                  <a:pt x="706488" y="825499"/>
                </a:moveTo>
                <a:lnTo>
                  <a:pt x="663627" y="825499"/>
                </a:lnTo>
                <a:lnTo>
                  <a:pt x="678338" y="800099"/>
                </a:lnTo>
                <a:lnTo>
                  <a:pt x="676000" y="787399"/>
                </a:lnTo>
                <a:lnTo>
                  <a:pt x="709844" y="787399"/>
                </a:lnTo>
                <a:lnTo>
                  <a:pt x="712122" y="800099"/>
                </a:lnTo>
                <a:lnTo>
                  <a:pt x="707198" y="812799"/>
                </a:lnTo>
                <a:lnTo>
                  <a:pt x="706488" y="825499"/>
                </a:lnTo>
                <a:close/>
              </a:path>
              <a:path w="1426845" h="1270000">
                <a:moveTo>
                  <a:pt x="777261" y="800099"/>
                </a:moveTo>
                <a:lnTo>
                  <a:pt x="719642" y="800099"/>
                </a:lnTo>
                <a:lnTo>
                  <a:pt x="722087" y="787399"/>
                </a:lnTo>
                <a:lnTo>
                  <a:pt x="746536" y="787399"/>
                </a:lnTo>
                <a:lnTo>
                  <a:pt x="777261" y="800099"/>
                </a:lnTo>
                <a:close/>
              </a:path>
              <a:path w="1426845" h="1270000">
                <a:moveTo>
                  <a:pt x="866967" y="800099"/>
                </a:moveTo>
                <a:lnTo>
                  <a:pt x="788923" y="800099"/>
                </a:lnTo>
                <a:lnTo>
                  <a:pt x="793837" y="787399"/>
                </a:lnTo>
                <a:lnTo>
                  <a:pt x="873838" y="787399"/>
                </a:lnTo>
                <a:lnTo>
                  <a:pt x="866967" y="800099"/>
                </a:lnTo>
                <a:close/>
              </a:path>
              <a:path w="1426845" h="1270000">
                <a:moveTo>
                  <a:pt x="824946" y="812799"/>
                </a:moveTo>
                <a:lnTo>
                  <a:pt x="722711" y="812799"/>
                </a:lnTo>
                <a:lnTo>
                  <a:pt x="719911" y="800099"/>
                </a:lnTo>
                <a:lnTo>
                  <a:pt x="826101" y="800099"/>
                </a:lnTo>
                <a:lnTo>
                  <a:pt x="824946" y="812799"/>
                </a:lnTo>
                <a:close/>
              </a:path>
              <a:path w="1426845" h="1270000">
                <a:moveTo>
                  <a:pt x="815171" y="825499"/>
                </a:moveTo>
                <a:lnTo>
                  <a:pt x="739610" y="825499"/>
                </a:lnTo>
                <a:lnTo>
                  <a:pt x="727859" y="812799"/>
                </a:lnTo>
                <a:lnTo>
                  <a:pt x="820802" y="812799"/>
                </a:lnTo>
                <a:lnTo>
                  <a:pt x="815171" y="825499"/>
                </a:lnTo>
                <a:close/>
              </a:path>
              <a:path w="1426845" h="1270000">
                <a:moveTo>
                  <a:pt x="800369" y="838199"/>
                </a:moveTo>
                <a:lnTo>
                  <a:pt x="653948" y="838199"/>
                </a:lnTo>
                <a:lnTo>
                  <a:pt x="659868" y="825499"/>
                </a:lnTo>
                <a:lnTo>
                  <a:pt x="808300" y="825499"/>
                </a:lnTo>
                <a:lnTo>
                  <a:pt x="800369" y="838199"/>
                </a:lnTo>
                <a:close/>
              </a:path>
              <a:path w="1426845" h="1270000">
                <a:moveTo>
                  <a:pt x="755760" y="863599"/>
                </a:moveTo>
                <a:lnTo>
                  <a:pt x="703469" y="863599"/>
                </a:lnTo>
                <a:lnTo>
                  <a:pt x="689438" y="850899"/>
                </a:lnTo>
                <a:lnTo>
                  <a:pt x="566629" y="850899"/>
                </a:lnTo>
                <a:lnTo>
                  <a:pt x="561034" y="838199"/>
                </a:lnTo>
                <a:lnTo>
                  <a:pt x="768263" y="838199"/>
                </a:lnTo>
                <a:lnTo>
                  <a:pt x="762632" y="850899"/>
                </a:lnTo>
                <a:lnTo>
                  <a:pt x="755760" y="863599"/>
                </a:lnTo>
                <a:close/>
              </a:path>
              <a:path w="1426845" h="1270000">
                <a:moveTo>
                  <a:pt x="679837" y="863599"/>
                </a:moveTo>
                <a:lnTo>
                  <a:pt x="625414" y="863599"/>
                </a:lnTo>
                <a:lnTo>
                  <a:pt x="619908" y="850899"/>
                </a:lnTo>
                <a:lnTo>
                  <a:pt x="684941" y="850899"/>
                </a:lnTo>
                <a:lnTo>
                  <a:pt x="679837" y="863599"/>
                </a:lnTo>
                <a:close/>
              </a:path>
              <a:path w="1426845" h="1270000">
                <a:moveTo>
                  <a:pt x="492873" y="990599"/>
                </a:moveTo>
                <a:lnTo>
                  <a:pt x="372602" y="990599"/>
                </a:lnTo>
                <a:lnTo>
                  <a:pt x="386247" y="977899"/>
                </a:lnTo>
                <a:lnTo>
                  <a:pt x="473752" y="977899"/>
                </a:lnTo>
                <a:lnTo>
                  <a:pt x="492873" y="990599"/>
                </a:lnTo>
                <a:close/>
              </a:path>
              <a:path w="1426845" h="1270000">
                <a:moveTo>
                  <a:pt x="887204" y="1104899"/>
                </a:moveTo>
                <a:lnTo>
                  <a:pt x="849840" y="1104899"/>
                </a:lnTo>
                <a:lnTo>
                  <a:pt x="861212" y="1066799"/>
                </a:lnTo>
                <a:lnTo>
                  <a:pt x="883485" y="1028699"/>
                </a:lnTo>
                <a:lnTo>
                  <a:pt x="914715" y="1003299"/>
                </a:lnTo>
                <a:lnTo>
                  <a:pt x="952958" y="977899"/>
                </a:lnTo>
                <a:lnTo>
                  <a:pt x="1040463" y="977899"/>
                </a:lnTo>
                <a:lnTo>
                  <a:pt x="1054108" y="990599"/>
                </a:lnTo>
                <a:lnTo>
                  <a:pt x="1092018" y="990599"/>
                </a:lnTo>
                <a:lnTo>
                  <a:pt x="1084833" y="1003299"/>
                </a:lnTo>
                <a:lnTo>
                  <a:pt x="1096988" y="1015999"/>
                </a:lnTo>
                <a:lnTo>
                  <a:pt x="952720" y="1015999"/>
                </a:lnTo>
                <a:lnTo>
                  <a:pt x="917113" y="1041399"/>
                </a:lnTo>
                <a:lnTo>
                  <a:pt x="893082" y="1079499"/>
                </a:lnTo>
                <a:lnTo>
                  <a:pt x="887204" y="1104899"/>
                </a:lnTo>
                <a:close/>
              </a:path>
              <a:path w="1426845" h="1270000">
                <a:moveTo>
                  <a:pt x="527610" y="1231899"/>
                </a:moveTo>
                <a:lnTo>
                  <a:pt x="474002" y="1231899"/>
                </a:lnTo>
                <a:lnTo>
                  <a:pt x="509608" y="1206499"/>
                </a:lnTo>
                <a:lnTo>
                  <a:pt x="533632" y="1168399"/>
                </a:lnTo>
                <a:lnTo>
                  <a:pt x="542446" y="1117599"/>
                </a:lnTo>
                <a:lnTo>
                  <a:pt x="533628" y="1079499"/>
                </a:lnTo>
                <a:lnTo>
                  <a:pt x="509597" y="1041399"/>
                </a:lnTo>
                <a:lnTo>
                  <a:pt x="473990" y="1015999"/>
                </a:lnTo>
                <a:lnTo>
                  <a:pt x="527610" y="1015999"/>
                </a:lnTo>
                <a:lnTo>
                  <a:pt x="543224" y="1028699"/>
                </a:lnTo>
                <a:lnTo>
                  <a:pt x="565497" y="1066799"/>
                </a:lnTo>
                <a:lnTo>
                  <a:pt x="576870" y="1104899"/>
                </a:lnTo>
                <a:lnTo>
                  <a:pt x="887204" y="1104899"/>
                </a:lnTo>
                <a:lnTo>
                  <a:pt x="884264" y="1117599"/>
                </a:lnTo>
                <a:lnTo>
                  <a:pt x="888671" y="1142999"/>
                </a:lnTo>
                <a:lnTo>
                  <a:pt x="576870" y="1142999"/>
                </a:lnTo>
                <a:lnTo>
                  <a:pt x="565498" y="1181099"/>
                </a:lnTo>
                <a:lnTo>
                  <a:pt x="543225" y="1219199"/>
                </a:lnTo>
                <a:lnTo>
                  <a:pt x="527610" y="1231899"/>
                </a:lnTo>
                <a:close/>
              </a:path>
              <a:path w="1426845" h="1270000">
                <a:moveTo>
                  <a:pt x="1093989" y="1231899"/>
                </a:moveTo>
                <a:lnTo>
                  <a:pt x="1039820" y="1231899"/>
                </a:lnTo>
                <a:lnTo>
                  <a:pt x="1075427" y="1206499"/>
                </a:lnTo>
                <a:lnTo>
                  <a:pt x="1099458" y="1168399"/>
                </a:lnTo>
                <a:lnTo>
                  <a:pt x="1108276" y="1117599"/>
                </a:lnTo>
                <a:lnTo>
                  <a:pt x="1099458" y="1079499"/>
                </a:lnTo>
                <a:lnTo>
                  <a:pt x="1075427" y="1041399"/>
                </a:lnTo>
                <a:lnTo>
                  <a:pt x="1039820" y="1015999"/>
                </a:lnTo>
                <a:lnTo>
                  <a:pt x="1096988" y="1015999"/>
                </a:lnTo>
                <a:lnTo>
                  <a:pt x="1109143" y="1028699"/>
                </a:lnTo>
                <a:lnTo>
                  <a:pt x="1127734" y="1054099"/>
                </a:lnTo>
                <a:lnTo>
                  <a:pt x="1139615" y="1092199"/>
                </a:lnTo>
                <a:lnTo>
                  <a:pt x="1143795" y="1117599"/>
                </a:lnTo>
                <a:lnTo>
                  <a:pt x="1136261" y="1168399"/>
                </a:lnTo>
                <a:lnTo>
                  <a:pt x="1115293" y="1206499"/>
                </a:lnTo>
                <a:lnTo>
                  <a:pt x="1093989" y="1231899"/>
                </a:lnTo>
                <a:close/>
              </a:path>
              <a:path w="1426845" h="1270000">
                <a:moveTo>
                  <a:pt x="996270" y="1269999"/>
                </a:moveTo>
                <a:lnTo>
                  <a:pt x="952958" y="1257299"/>
                </a:lnTo>
                <a:lnTo>
                  <a:pt x="914715" y="1244599"/>
                </a:lnTo>
                <a:lnTo>
                  <a:pt x="883485" y="1219199"/>
                </a:lnTo>
                <a:lnTo>
                  <a:pt x="861212" y="1181099"/>
                </a:lnTo>
                <a:lnTo>
                  <a:pt x="849840" y="1142999"/>
                </a:lnTo>
                <a:lnTo>
                  <a:pt x="888671" y="1142999"/>
                </a:lnTo>
                <a:lnTo>
                  <a:pt x="893078" y="1168399"/>
                </a:lnTo>
                <a:lnTo>
                  <a:pt x="917102" y="1206499"/>
                </a:lnTo>
                <a:lnTo>
                  <a:pt x="952708" y="1231899"/>
                </a:lnTo>
                <a:lnTo>
                  <a:pt x="1093989" y="1231899"/>
                </a:lnTo>
                <a:lnTo>
                  <a:pt x="1083338" y="1244599"/>
                </a:lnTo>
                <a:lnTo>
                  <a:pt x="1042847" y="1257299"/>
                </a:lnTo>
                <a:lnTo>
                  <a:pt x="996270" y="1269999"/>
                </a:lnTo>
                <a:close/>
              </a:path>
            </a:pathLst>
          </a:custGeom>
          <a:solidFill>
            <a:srgbClr val="000000"/>
          </a:solidFill>
        </p:spPr>
        <p:txBody>
          <a:bodyPr wrap="square" lIns="0" tIns="0" rIns="0" bIns="0" rtlCol="0"/>
          <a:lstStyle/>
          <a:p>
            <a:pPr defTabSz="530535"/>
            <a:endParaRPr sz="1044" kern="0" dirty="0">
              <a:solidFill>
                <a:sysClr val="windowText" lastClr="000000"/>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9"/>
            <a:ext cx="10610850" cy="5968603"/>
          </a:xfrm>
          <a:prstGeom prst="rect">
            <a:avLst/>
          </a:prstGeom>
          <a:gradFill flip="none" rotWithShape="1">
            <a:gsLst>
              <a:gs pos="0">
                <a:schemeClr val="accent5">
                  <a:lumMod val="67000"/>
                </a:schemeClr>
              </a:gs>
              <a:gs pos="48000">
                <a:schemeClr val="accent3"/>
              </a:gs>
              <a:gs pos="100000">
                <a:schemeClr val="accent6"/>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5802"/>
            <a:endParaRPr lang="en-US" sz="1567">
              <a:solidFill>
                <a:srgbClr val="FFFFFF"/>
              </a:solidFill>
              <a:latin typeface="Calibri"/>
            </a:endParaRPr>
          </a:p>
        </p:txBody>
      </p:sp>
      <p:grpSp>
        <p:nvGrpSpPr>
          <p:cNvPr id="11" name="Group 10"/>
          <p:cNvGrpSpPr/>
          <p:nvPr/>
        </p:nvGrpSpPr>
        <p:grpSpPr>
          <a:xfrm>
            <a:off x="9363" y="-66826"/>
            <a:ext cx="13413974" cy="13989430"/>
            <a:chOff x="0" y="-77012"/>
            <a:chExt cx="15412825" cy="16074031"/>
          </a:xfrm>
        </p:grpSpPr>
        <p:grpSp>
          <p:nvGrpSpPr>
            <p:cNvPr id="3" name="Group 84"/>
            <p:cNvGrpSpPr>
              <a:grpSpLocks noChangeAspect="1"/>
            </p:cNvGrpSpPr>
            <p:nvPr/>
          </p:nvGrpSpPr>
          <p:grpSpPr bwMode="auto">
            <a:xfrm>
              <a:off x="0" y="5280998"/>
              <a:ext cx="12148525" cy="10716021"/>
              <a:chOff x="3286" y="1675"/>
              <a:chExt cx="1094" cy="965"/>
            </a:xfrm>
            <a:solidFill>
              <a:schemeClr val="bg1">
                <a:alpha val="3000"/>
              </a:schemeClr>
            </a:solidFill>
          </p:grpSpPr>
          <p:sp>
            <p:nvSpPr>
              <p:cNvPr id="4" name="Freeform 85"/>
              <p:cNvSpPr>
                <a:spLocks noEditPoints="1"/>
              </p:cNvSpPr>
              <p:nvPr/>
            </p:nvSpPr>
            <p:spPr bwMode="auto">
              <a:xfrm>
                <a:off x="3384" y="1685"/>
                <a:ext cx="910" cy="838"/>
              </a:xfrm>
              <a:custGeom>
                <a:avLst/>
                <a:gdLst>
                  <a:gd name="T0" fmla="*/ 233 w 383"/>
                  <a:gd name="T1" fmla="*/ 49 h 352"/>
                  <a:gd name="T2" fmla="*/ 212 w 383"/>
                  <a:gd name="T3" fmla="*/ 51 h 352"/>
                  <a:gd name="T4" fmla="*/ 151 w 383"/>
                  <a:gd name="T5" fmla="*/ 70 h 352"/>
                  <a:gd name="T6" fmla="*/ 187 w 383"/>
                  <a:gd name="T7" fmla="*/ 66 h 352"/>
                  <a:gd name="T8" fmla="*/ 189 w 383"/>
                  <a:gd name="T9" fmla="*/ 66 h 352"/>
                  <a:gd name="T10" fmla="*/ 198 w 383"/>
                  <a:gd name="T11" fmla="*/ 67 h 352"/>
                  <a:gd name="T12" fmla="*/ 225 w 383"/>
                  <a:gd name="T13" fmla="*/ 74 h 352"/>
                  <a:gd name="T14" fmla="*/ 270 w 383"/>
                  <a:gd name="T15" fmla="*/ 102 h 352"/>
                  <a:gd name="T16" fmla="*/ 319 w 383"/>
                  <a:gd name="T17" fmla="*/ 164 h 352"/>
                  <a:gd name="T18" fmla="*/ 328 w 383"/>
                  <a:gd name="T19" fmla="*/ 202 h 352"/>
                  <a:gd name="T20" fmla="*/ 328 w 383"/>
                  <a:gd name="T21" fmla="*/ 201 h 352"/>
                  <a:gd name="T22" fmla="*/ 303 w 383"/>
                  <a:gd name="T23" fmla="*/ 278 h 352"/>
                  <a:gd name="T24" fmla="*/ 245 w 383"/>
                  <a:gd name="T25" fmla="*/ 333 h 352"/>
                  <a:gd name="T26" fmla="*/ 192 w 383"/>
                  <a:gd name="T27" fmla="*/ 350 h 352"/>
                  <a:gd name="T28" fmla="*/ 199 w 383"/>
                  <a:gd name="T29" fmla="*/ 351 h 352"/>
                  <a:gd name="T30" fmla="*/ 199 w 383"/>
                  <a:gd name="T31" fmla="*/ 351 h 352"/>
                  <a:gd name="T32" fmla="*/ 215 w 383"/>
                  <a:gd name="T33" fmla="*/ 352 h 352"/>
                  <a:gd name="T34" fmla="*/ 253 w 383"/>
                  <a:gd name="T35" fmla="*/ 347 h 352"/>
                  <a:gd name="T36" fmla="*/ 306 w 383"/>
                  <a:gd name="T37" fmla="*/ 322 h 352"/>
                  <a:gd name="T38" fmla="*/ 371 w 383"/>
                  <a:gd name="T39" fmla="*/ 241 h 352"/>
                  <a:gd name="T40" fmla="*/ 382 w 383"/>
                  <a:gd name="T41" fmla="*/ 183 h 352"/>
                  <a:gd name="T42" fmla="*/ 382 w 383"/>
                  <a:gd name="T43" fmla="*/ 183 h 352"/>
                  <a:gd name="T44" fmla="*/ 382 w 383"/>
                  <a:gd name="T45" fmla="*/ 183 h 352"/>
                  <a:gd name="T46" fmla="*/ 382 w 383"/>
                  <a:gd name="T47" fmla="*/ 183 h 352"/>
                  <a:gd name="T48" fmla="*/ 382 w 383"/>
                  <a:gd name="T49" fmla="*/ 183 h 352"/>
                  <a:gd name="T50" fmla="*/ 332 w 383"/>
                  <a:gd name="T51" fmla="*/ 82 h 352"/>
                  <a:gd name="T52" fmla="*/ 233 w 383"/>
                  <a:gd name="T53" fmla="*/ 49 h 352"/>
                  <a:gd name="T54" fmla="*/ 382 w 383"/>
                  <a:gd name="T55" fmla="*/ 180 h 352"/>
                  <a:gd name="T56" fmla="*/ 382 w 383"/>
                  <a:gd name="T57" fmla="*/ 183 h 352"/>
                  <a:gd name="T58" fmla="*/ 382 w 383"/>
                  <a:gd name="T59" fmla="*/ 183 h 352"/>
                  <a:gd name="T60" fmla="*/ 382 w 383"/>
                  <a:gd name="T61" fmla="*/ 183 h 352"/>
                  <a:gd name="T62" fmla="*/ 382 w 383"/>
                  <a:gd name="T63" fmla="*/ 184 h 352"/>
                  <a:gd name="T64" fmla="*/ 382 w 383"/>
                  <a:gd name="T65" fmla="*/ 182 h 352"/>
                  <a:gd name="T66" fmla="*/ 382 w 383"/>
                  <a:gd name="T67" fmla="*/ 180 h 352"/>
                  <a:gd name="T68" fmla="*/ 207 w 383"/>
                  <a:gd name="T69" fmla="*/ 0 h 352"/>
                  <a:gd name="T70" fmla="*/ 200 w 383"/>
                  <a:gd name="T71" fmla="*/ 0 h 352"/>
                  <a:gd name="T72" fmla="*/ 200 w 383"/>
                  <a:gd name="T73" fmla="*/ 0 h 352"/>
                  <a:gd name="T74" fmla="*/ 200 w 383"/>
                  <a:gd name="T75" fmla="*/ 0 h 352"/>
                  <a:gd name="T76" fmla="*/ 199 w 383"/>
                  <a:gd name="T77" fmla="*/ 0 h 352"/>
                  <a:gd name="T78" fmla="*/ 30 w 383"/>
                  <a:gd name="T79" fmla="*/ 80 h 352"/>
                  <a:gd name="T80" fmla="*/ 0 w 383"/>
                  <a:gd name="T81" fmla="*/ 115 h 352"/>
                  <a:gd name="T82" fmla="*/ 59 w 383"/>
                  <a:gd name="T83" fmla="*/ 60 h 352"/>
                  <a:gd name="T84" fmla="*/ 143 w 383"/>
                  <a:gd name="T85" fmla="*/ 14 h 352"/>
                  <a:gd name="T86" fmla="*/ 207 w 383"/>
                  <a:gd name="T87"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3" h="352">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5" name="Freeform 86"/>
              <p:cNvSpPr>
                <a:spLocks noEditPoints="1"/>
              </p:cNvSpPr>
              <p:nvPr/>
            </p:nvSpPr>
            <p:spPr bwMode="auto">
              <a:xfrm>
                <a:off x="4147" y="2425"/>
                <a:ext cx="0" cy="0"/>
              </a:xfrm>
              <a:custGeom>
                <a:avLst/>
                <a:gdLst/>
                <a:ahLst/>
                <a:cxnLst>
                  <a:cxn ang="0">
                    <a:pos x="0" y="0"/>
                  </a:cxn>
                  <a:cxn ang="0">
                    <a:pos x="0" y="0"/>
                  </a:cxn>
                  <a:cxn ang="0">
                    <a:pos x="0" y="0"/>
                  </a:cxn>
                  <a:cxn ang="0">
                    <a:pos x="0" y="0"/>
                  </a:cxn>
                </a:cxnLst>
                <a:rect l="0" t="0" r="r" b="b"/>
                <a:pathLst>
                  <a:path>
                    <a:moveTo>
                      <a:pt x="0" y="0"/>
                    </a:move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6" name="Freeform 87"/>
              <p:cNvSpPr>
                <a:spLocks noEditPoints="1"/>
              </p:cNvSpPr>
              <p:nvPr/>
            </p:nvSpPr>
            <p:spPr bwMode="auto">
              <a:xfrm>
                <a:off x="4147" y="2425"/>
                <a:ext cx="0" cy="0"/>
              </a:xfrm>
              <a:custGeom>
                <a:avLst/>
                <a:gdLst/>
                <a:ahLst/>
                <a:cxnLst>
                  <a:cxn ang="0">
                    <a:pos x="0" y="0"/>
                  </a:cxn>
                  <a:cxn ang="0">
                    <a:pos x="0" y="0"/>
                  </a:cxn>
                  <a:cxn ang="0">
                    <a:pos x="0" y="0"/>
                  </a:cxn>
                  <a:cxn ang="0">
                    <a:pos x="0" y="0"/>
                  </a:cxn>
                </a:cxnLst>
                <a:rect l="0" t="0" r="r" b="b"/>
                <a:pathLst>
                  <a:path>
                    <a:moveTo>
                      <a:pt x="0" y="0"/>
                    </a:move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7" name="Freeform 88"/>
              <p:cNvSpPr>
                <a:spLocks noEditPoints="1"/>
              </p:cNvSpPr>
              <p:nvPr/>
            </p:nvSpPr>
            <p:spPr bwMode="auto">
              <a:xfrm>
                <a:off x="3286" y="1675"/>
                <a:ext cx="1094" cy="965"/>
              </a:xfrm>
              <a:custGeom>
                <a:avLst/>
                <a:gdLst>
                  <a:gd name="T0" fmla="*/ 456 w 460"/>
                  <a:gd name="T1" fmla="*/ 144 h 405"/>
                  <a:gd name="T2" fmla="*/ 389 w 460"/>
                  <a:gd name="T3" fmla="*/ 39 h 405"/>
                  <a:gd name="T4" fmla="*/ 253 w 460"/>
                  <a:gd name="T5" fmla="*/ 3 h 405"/>
                  <a:gd name="T6" fmla="*/ 175 w 460"/>
                  <a:gd name="T7" fmla="*/ 21 h 405"/>
                  <a:gd name="T8" fmla="*/ 107 w 460"/>
                  <a:gd name="T9" fmla="*/ 59 h 405"/>
                  <a:gd name="T10" fmla="*/ 28 w 460"/>
                  <a:gd name="T11" fmla="*/ 137 h 405"/>
                  <a:gd name="T12" fmla="*/ 12 w 460"/>
                  <a:gd name="T13" fmla="*/ 248 h 405"/>
                  <a:gd name="T14" fmla="*/ 76 w 460"/>
                  <a:gd name="T15" fmla="*/ 340 h 405"/>
                  <a:gd name="T16" fmla="*/ 186 w 460"/>
                  <a:gd name="T17" fmla="*/ 398 h 405"/>
                  <a:gd name="T18" fmla="*/ 243 w 460"/>
                  <a:gd name="T19" fmla="*/ 404 h 405"/>
                  <a:gd name="T20" fmla="*/ 306 w 460"/>
                  <a:gd name="T21" fmla="*/ 390 h 405"/>
                  <a:gd name="T22" fmla="*/ 416 w 460"/>
                  <a:gd name="T23" fmla="*/ 307 h 405"/>
                  <a:gd name="T24" fmla="*/ 460 w 460"/>
                  <a:gd name="T25" fmla="*/ 179 h 405"/>
                  <a:gd name="T26" fmla="*/ 456 w 460"/>
                  <a:gd name="T27" fmla="*/ 144 h 405"/>
                  <a:gd name="T28" fmla="*/ 456 w 460"/>
                  <a:gd name="T29" fmla="*/ 144 h 405"/>
                  <a:gd name="T30" fmla="*/ 423 w 460"/>
                  <a:gd name="T31" fmla="*/ 195 h 405"/>
                  <a:gd name="T32" fmla="*/ 380 w 460"/>
                  <a:gd name="T33" fmla="*/ 297 h 405"/>
                  <a:gd name="T34" fmla="*/ 299 w 460"/>
                  <a:gd name="T35" fmla="*/ 350 h 405"/>
                  <a:gd name="T36" fmla="*/ 240 w 460"/>
                  <a:gd name="T37" fmla="*/ 355 h 405"/>
                  <a:gd name="T38" fmla="*/ 240 w 460"/>
                  <a:gd name="T39" fmla="*/ 355 h 405"/>
                  <a:gd name="T40" fmla="*/ 127 w 460"/>
                  <a:gd name="T41" fmla="*/ 281 h 405"/>
                  <a:gd name="T42" fmla="*/ 95 w 460"/>
                  <a:gd name="T43" fmla="*/ 212 h 405"/>
                  <a:gd name="T44" fmla="*/ 103 w 460"/>
                  <a:gd name="T45" fmla="*/ 167 h 405"/>
                  <a:gd name="T46" fmla="*/ 143 w 460"/>
                  <a:gd name="T47" fmla="*/ 112 h 405"/>
                  <a:gd name="T48" fmla="*/ 186 w 460"/>
                  <a:gd name="T49" fmla="*/ 78 h 405"/>
                  <a:gd name="T50" fmla="*/ 339 w 460"/>
                  <a:gd name="T51" fmla="*/ 66 h 405"/>
                  <a:gd name="T52" fmla="*/ 423 w 460"/>
                  <a:gd name="T53" fmla="*/ 180 h 405"/>
                  <a:gd name="T54" fmla="*/ 423 w 460"/>
                  <a:gd name="T55" fmla="*/ 195 h 405"/>
                  <a:gd name="T56" fmla="*/ 423 w 460"/>
                  <a:gd name="T57"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0" h="405">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grpSp>
        <p:sp>
          <p:nvSpPr>
            <p:cNvPr id="8" name="Freeform 88"/>
            <p:cNvSpPr>
              <a:spLocks noEditPoints="1"/>
            </p:cNvSpPr>
            <p:nvPr/>
          </p:nvSpPr>
          <p:spPr bwMode="auto">
            <a:xfrm>
              <a:off x="1646032" y="2688184"/>
              <a:ext cx="12148525" cy="10716021"/>
            </a:xfrm>
            <a:custGeom>
              <a:avLst/>
              <a:gdLst>
                <a:gd name="T0" fmla="*/ 456 w 460"/>
                <a:gd name="T1" fmla="*/ 144 h 405"/>
                <a:gd name="T2" fmla="*/ 389 w 460"/>
                <a:gd name="T3" fmla="*/ 39 h 405"/>
                <a:gd name="T4" fmla="*/ 253 w 460"/>
                <a:gd name="T5" fmla="*/ 3 h 405"/>
                <a:gd name="T6" fmla="*/ 175 w 460"/>
                <a:gd name="T7" fmla="*/ 21 h 405"/>
                <a:gd name="T8" fmla="*/ 107 w 460"/>
                <a:gd name="T9" fmla="*/ 59 h 405"/>
                <a:gd name="T10" fmla="*/ 28 w 460"/>
                <a:gd name="T11" fmla="*/ 137 h 405"/>
                <a:gd name="T12" fmla="*/ 12 w 460"/>
                <a:gd name="T13" fmla="*/ 248 h 405"/>
                <a:gd name="T14" fmla="*/ 76 w 460"/>
                <a:gd name="T15" fmla="*/ 340 h 405"/>
                <a:gd name="T16" fmla="*/ 186 w 460"/>
                <a:gd name="T17" fmla="*/ 398 h 405"/>
                <a:gd name="T18" fmla="*/ 243 w 460"/>
                <a:gd name="T19" fmla="*/ 404 h 405"/>
                <a:gd name="T20" fmla="*/ 306 w 460"/>
                <a:gd name="T21" fmla="*/ 390 h 405"/>
                <a:gd name="T22" fmla="*/ 416 w 460"/>
                <a:gd name="T23" fmla="*/ 307 h 405"/>
                <a:gd name="T24" fmla="*/ 460 w 460"/>
                <a:gd name="T25" fmla="*/ 179 h 405"/>
                <a:gd name="T26" fmla="*/ 456 w 460"/>
                <a:gd name="T27" fmla="*/ 144 h 405"/>
                <a:gd name="T28" fmla="*/ 456 w 460"/>
                <a:gd name="T29" fmla="*/ 144 h 405"/>
                <a:gd name="T30" fmla="*/ 423 w 460"/>
                <a:gd name="T31" fmla="*/ 195 h 405"/>
                <a:gd name="T32" fmla="*/ 380 w 460"/>
                <a:gd name="T33" fmla="*/ 297 h 405"/>
                <a:gd name="T34" fmla="*/ 299 w 460"/>
                <a:gd name="T35" fmla="*/ 350 h 405"/>
                <a:gd name="T36" fmla="*/ 240 w 460"/>
                <a:gd name="T37" fmla="*/ 355 h 405"/>
                <a:gd name="T38" fmla="*/ 240 w 460"/>
                <a:gd name="T39" fmla="*/ 355 h 405"/>
                <a:gd name="T40" fmla="*/ 127 w 460"/>
                <a:gd name="T41" fmla="*/ 281 h 405"/>
                <a:gd name="T42" fmla="*/ 95 w 460"/>
                <a:gd name="T43" fmla="*/ 212 h 405"/>
                <a:gd name="T44" fmla="*/ 103 w 460"/>
                <a:gd name="T45" fmla="*/ 167 h 405"/>
                <a:gd name="T46" fmla="*/ 143 w 460"/>
                <a:gd name="T47" fmla="*/ 112 h 405"/>
                <a:gd name="T48" fmla="*/ 186 w 460"/>
                <a:gd name="T49" fmla="*/ 78 h 405"/>
                <a:gd name="T50" fmla="*/ 339 w 460"/>
                <a:gd name="T51" fmla="*/ 66 h 405"/>
                <a:gd name="T52" fmla="*/ 423 w 460"/>
                <a:gd name="T53" fmla="*/ 180 h 405"/>
                <a:gd name="T54" fmla="*/ 423 w 460"/>
                <a:gd name="T55" fmla="*/ 195 h 405"/>
                <a:gd name="T56" fmla="*/ 423 w 460"/>
                <a:gd name="T57"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0" h="405">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chemeClr val="bg1">
                <a:alpha val="3000"/>
              </a:schemeClr>
            </a:solidFill>
            <a:ln>
              <a:noFill/>
            </a:ln>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9" name="Freeform 88"/>
            <p:cNvSpPr>
              <a:spLocks noEditPoints="1"/>
            </p:cNvSpPr>
            <p:nvPr/>
          </p:nvSpPr>
          <p:spPr bwMode="auto">
            <a:xfrm>
              <a:off x="3264300" y="-77012"/>
              <a:ext cx="12148525" cy="10716021"/>
            </a:xfrm>
            <a:custGeom>
              <a:avLst/>
              <a:gdLst>
                <a:gd name="T0" fmla="*/ 456 w 460"/>
                <a:gd name="T1" fmla="*/ 144 h 405"/>
                <a:gd name="T2" fmla="*/ 389 w 460"/>
                <a:gd name="T3" fmla="*/ 39 h 405"/>
                <a:gd name="T4" fmla="*/ 253 w 460"/>
                <a:gd name="T5" fmla="*/ 3 h 405"/>
                <a:gd name="T6" fmla="*/ 175 w 460"/>
                <a:gd name="T7" fmla="*/ 21 h 405"/>
                <a:gd name="T8" fmla="*/ 107 w 460"/>
                <a:gd name="T9" fmla="*/ 59 h 405"/>
                <a:gd name="T10" fmla="*/ 28 w 460"/>
                <a:gd name="T11" fmla="*/ 137 h 405"/>
                <a:gd name="T12" fmla="*/ 12 w 460"/>
                <a:gd name="T13" fmla="*/ 248 h 405"/>
                <a:gd name="T14" fmla="*/ 76 w 460"/>
                <a:gd name="T15" fmla="*/ 340 h 405"/>
                <a:gd name="T16" fmla="*/ 186 w 460"/>
                <a:gd name="T17" fmla="*/ 398 h 405"/>
                <a:gd name="T18" fmla="*/ 243 w 460"/>
                <a:gd name="T19" fmla="*/ 404 h 405"/>
                <a:gd name="T20" fmla="*/ 306 w 460"/>
                <a:gd name="T21" fmla="*/ 390 h 405"/>
                <a:gd name="T22" fmla="*/ 416 w 460"/>
                <a:gd name="T23" fmla="*/ 307 h 405"/>
                <a:gd name="T24" fmla="*/ 460 w 460"/>
                <a:gd name="T25" fmla="*/ 179 h 405"/>
                <a:gd name="T26" fmla="*/ 456 w 460"/>
                <a:gd name="T27" fmla="*/ 144 h 405"/>
                <a:gd name="T28" fmla="*/ 456 w 460"/>
                <a:gd name="T29" fmla="*/ 144 h 405"/>
                <a:gd name="T30" fmla="*/ 423 w 460"/>
                <a:gd name="T31" fmla="*/ 195 h 405"/>
                <a:gd name="T32" fmla="*/ 380 w 460"/>
                <a:gd name="T33" fmla="*/ 297 h 405"/>
                <a:gd name="T34" fmla="*/ 299 w 460"/>
                <a:gd name="T35" fmla="*/ 350 h 405"/>
                <a:gd name="T36" fmla="*/ 240 w 460"/>
                <a:gd name="T37" fmla="*/ 355 h 405"/>
                <a:gd name="T38" fmla="*/ 240 w 460"/>
                <a:gd name="T39" fmla="*/ 355 h 405"/>
                <a:gd name="T40" fmla="*/ 127 w 460"/>
                <a:gd name="T41" fmla="*/ 281 h 405"/>
                <a:gd name="T42" fmla="*/ 95 w 460"/>
                <a:gd name="T43" fmla="*/ 212 h 405"/>
                <a:gd name="T44" fmla="*/ 103 w 460"/>
                <a:gd name="T45" fmla="*/ 167 h 405"/>
                <a:gd name="T46" fmla="*/ 143 w 460"/>
                <a:gd name="T47" fmla="*/ 112 h 405"/>
                <a:gd name="T48" fmla="*/ 186 w 460"/>
                <a:gd name="T49" fmla="*/ 78 h 405"/>
                <a:gd name="T50" fmla="*/ 339 w 460"/>
                <a:gd name="T51" fmla="*/ 66 h 405"/>
                <a:gd name="T52" fmla="*/ 423 w 460"/>
                <a:gd name="T53" fmla="*/ 180 h 405"/>
                <a:gd name="T54" fmla="*/ 423 w 460"/>
                <a:gd name="T55" fmla="*/ 195 h 405"/>
                <a:gd name="T56" fmla="*/ 423 w 460"/>
                <a:gd name="T57"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0" h="405">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chemeClr val="bg1">
                <a:alpha val="6000"/>
              </a:schemeClr>
            </a:solidFill>
            <a:ln>
              <a:noFill/>
            </a:ln>
          </p:spPr>
          <p:txBody>
            <a:bodyPr vert="horz" wrap="square" lIns="79581" tIns="39791" rIns="79581" bIns="39791" numCol="1" anchor="t" anchorCtr="0" compatLnSpc="1">
              <a:prstTxWarp prst="textNoShape">
                <a:avLst/>
              </a:prstTxWarp>
            </a:bodyPr>
            <a:lstStyle/>
            <a:p>
              <a:pPr defTabSz="795802"/>
              <a:endParaRPr lang="en-US" sz="1567" dirty="0">
                <a:solidFill>
                  <a:srgbClr val="656D78"/>
                </a:solidFill>
                <a:latin typeface="Calibri"/>
              </a:endParaRPr>
            </a:p>
          </p:txBody>
        </p:sp>
      </p:grpSp>
      <p:sp>
        <p:nvSpPr>
          <p:cNvPr id="10" name="TextBox 9"/>
          <p:cNvSpPr txBox="1"/>
          <p:nvPr/>
        </p:nvSpPr>
        <p:spPr>
          <a:xfrm>
            <a:off x="-271661" y="1579338"/>
            <a:ext cx="10779659" cy="1003095"/>
          </a:xfrm>
          <a:prstGeom prst="rect">
            <a:avLst/>
          </a:prstGeom>
          <a:noFill/>
        </p:spPr>
        <p:txBody>
          <a:bodyPr wrap="square" rtlCol="0">
            <a:spAutoFit/>
          </a:bodyPr>
          <a:lstStyle/>
          <a:p>
            <a:pPr marL="397901" lvl="1" algn="ctr" defTabSz="795802"/>
            <a:r>
              <a:rPr lang="en-US" sz="2959" b="1" kern="0" spc="870" dirty="0">
                <a:solidFill>
                  <a:srgbClr val="FFFFFF"/>
                </a:solidFill>
                <a:latin typeface="Calibri"/>
              </a:rPr>
              <a:t>TOWARDS А CLOSE THE GLASS LOOP</a:t>
            </a:r>
          </a:p>
          <a:p>
            <a:pPr marL="397901" lvl="1" algn="ctr" defTabSz="795802"/>
            <a:r>
              <a:rPr lang="en-US" sz="2959" b="1" kern="0" spc="870" dirty="0">
                <a:solidFill>
                  <a:srgbClr val="FFFFFF"/>
                </a:solidFill>
                <a:latin typeface="Calibri"/>
              </a:rPr>
              <a:t>BULGARIA</a:t>
            </a:r>
          </a:p>
        </p:txBody>
      </p:sp>
      <p:sp>
        <p:nvSpPr>
          <p:cNvPr id="19" name="TextBox 18"/>
          <p:cNvSpPr txBox="1"/>
          <p:nvPr/>
        </p:nvSpPr>
        <p:spPr>
          <a:xfrm>
            <a:off x="1733326" y="3238702"/>
            <a:ext cx="7514569" cy="767390"/>
          </a:xfrm>
          <a:prstGeom prst="rect">
            <a:avLst/>
          </a:prstGeom>
          <a:noFill/>
        </p:spPr>
        <p:txBody>
          <a:bodyPr wrap="square" rtlCol="0">
            <a:spAutoFit/>
          </a:bodyPr>
          <a:lstStyle/>
          <a:p>
            <a:pPr marL="31331" algn="ctr" defTabSz="795802">
              <a:lnSpc>
                <a:spcPct val="90000"/>
              </a:lnSpc>
              <a:spcBef>
                <a:spcPts val="1044"/>
              </a:spcBef>
            </a:pPr>
            <a:r>
              <a:rPr lang="bg-BG" sz="2437" b="1" dirty="0">
                <a:solidFill>
                  <a:srgbClr val="FFFFFF"/>
                </a:solidFill>
                <a:latin typeface="Calibri"/>
                <a:ea typeface="Roboto" panose="02000000000000000000" pitchFamily="2" charset="0"/>
                <a:cs typeface="Roboto" panose="02000000000000000000" pitchFamily="2" charset="0"/>
                <a:sym typeface="Open Sans" charset="0"/>
              </a:rPr>
              <a:t>РАЗДЕЛНО СЪБИРАНЕ</a:t>
            </a:r>
            <a:r>
              <a:rPr lang="en-US" sz="2437" b="1" dirty="0">
                <a:solidFill>
                  <a:srgbClr val="FFFFFF"/>
                </a:solidFill>
                <a:latin typeface="Calibri"/>
                <a:ea typeface="Roboto" panose="02000000000000000000" pitchFamily="2" charset="0"/>
                <a:cs typeface="Roboto" panose="02000000000000000000" pitchFamily="2" charset="0"/>
                <a:sym typeface="Open Sans" charset="0"/>
              </a:rPr>
              <a:t> </a:t>
            </a:r>
            <a:r>
              <a:rPr lang="bg-BG" sz="2437" b="1" dirty="0">
                <a:solidFill>
                  <a:srgbClr val="FFFFFF"/>
                </a:solidFill>
                <a:latin typeface="Calibri"/>
                <a:ea typeface="Roboto" panose="02000000000000000000" pitchFamily="2" charset="0"/>
                <a:cs typeface="Roboto" panose="02000000000000000000" pitchFamily="2" charset="0"/>
                <a:sym typeface="Open Sans" charset="0"/>
              </a:rPr>
              <a:t>и ПРЕДВАРИТЕЛНО ТРЕТИРАНЕ НА ОТПАДЪЦИ ОТ ОПАКОВКИ ОТ СТЪКЛО</a:t>
            </a:r>
            <a:endParaRPr lang="en-US" sz="2437" b="1" dirty="0">
              <a:solidFill>
                <a:srgbClr val="FFFFFF"/>
              </a:solidFill>
              <a:latin typeface="Calibri"/>
              <a:ea typeface="Roboto" panose="02000000000000000000" pitchFamily="2" charset="0"/>
              <a:cs typeface="Roboto" panose="02000000000000000000" pitchFamily="2" charset="0"/>
            </a:endParaRPr>
          </a:p>
        </p:txBody>
      </p:sp>
      <p:sp>
        <p:nvSpPr>
          <p:cNvPr id="30" name="Shape 2907"/>
          <p:cNvSpPr/>
          <p:nvPr/>
        </p:nvSpPr>
        <p:spPr>
          <a:xfrm>
            <a:off x="5118168" y="4910946"/>
            <a:ext cx="372442" cy="372442"/>
          </a:xfrm>
          <a:custGeom>
            <a:avLst/>
            <a:gdLst/>
            <a:ahLst/>
            <a:cxnLst>
              <a:cxn ang="0">
                <a:pos x="wd2" y="hd2"/>
              </a:cxn>
              <a:cxn ang="5400000">
                <a:pos x="wd2" y="hd2"/>
              </a:cxn>
              <a:cxn ang="10800000">
                <a:pos x="wd2" y="hd2"/>
              </a:cxn>
              <a:cxn ang="16200000">
                <a:pos x="wd2" y="hd2"/>
              </a:cxn>
            </a:cxnLst>
            <a:rect l="0" t="0" r="r" b="b"/>
            <a:pathLst>
              <a:path w="21600" h="21600" extrusionOk="0">
                <a:moveTo>
                  <a:pt x="12973" y="235"/>
                </a:moveTo>
                <a:cubicBezTo>
                  <a:pt x="12909" y="205"/>
                  <a:pt x="12840" y="184"/>
                  <a:pt x="12764" y="184"/>
                </a:cubicBezTo>
                <a:cubicBezTo>
                  <a:pt x="12493" y="184"/>
                  <a:pt x="12273" y="404"/>
                  <a:pt x="12273" y="675"/>
                </a:cubicBezTo>
                <a:cubicBezTo>
                  <a:pt x="12273" y="946"/>
                  <a:pt x="12493" y="1166"/>
                  <a:pt x="12764" y="1166"/>
                </a:cubicBezTo>
                <a:lnTo>
                  <a:pt x="12764" y="1179"/>
                </a:lnTo>
                <a:cubicBezTo>
                  <a:pt x="17245" y="2089"/>
                  <a:pt x="20618" y="6050"/>
                  <a:pt x="20618" y="10800"/>
                </a:cubicBezTo>
                <a:cubicBezTo>
                  <a:pt x="20618" y="16223"/>
                  <a:pt x="16223" y="20618"/>
                  <a:pt x="10800" y="20618"/>
                </a:cubicBezTo>
                <a:cubicBezTo>
                  <a:pt x="5377" y="20618"/>
                  <a:pt x="982" y="16223"/>
                  <a:pt x="982" y="10800"/>
                </a:cubicBezTo>
                <a:cubicBezTo>
                  <a:pt x="982" y="6050"/>
                  <a:pt x="4355" y="2089"/>
                  <a:pt x="8836" y="1179"/>
                </a:cubicBezTo>
                <a:lnTo>
                  <a:pt x="8836" y="1166"/>
                </a:lnTo>
                <a:cubicBezTo>
                  <a:pt x="9107" y="1166"/>
                  <a:pt x="9327" y="946"/>
                  <a:pt x="9327" y="675"/>
                </a:cubicBezTo>
                <a:cubicBezTo>
                  <a:pt x="9327" y="404"/>
                  <a:pt x="9107" y="184"/>
                  <a:pt x="8836" y="184"/>
                </a:cubicBezTo>
                <a:cubicBezTo>
                  <a:pt x="8761" y="184"/>
                  <a:pt x="8691" y="205"/>
                  <a:pt x="8627" y="235"/>
                </a:cubicBezTo>
                <a:cubicBezTo>
                  <a:pt x="3706" y="1243"/>
                  <a:pt x="0" y="5582"/>
                  <a:pt x="0" y="10800"/>
                </a:cubicBezTo>
                <a:cubicBezTo>
                  <a:pt x="0" y="16765"/>
                  <a:pt x="4835" y="21600"/>
                  <a:pt x="10800" y="21600"/>
                </a:cubicBezTo>
                <a:cubicBezTo>
                  <a:pt x="16765" y="21600"/>
                  <a:pt x="21600" y="16765"/>
                  <a:pt x="21600" y="10800"/>
                </a:cubicBezTo>
                <a:cubicBezTo>
                  <a:pt x="21600" y="5582"/>
                  <a:pt x="17893" y="1243"/>
                  <a:pt x="12973" y="235"/>
                </a:cubicBezTo>
                <a:moveTo>
                  <a:pt x="6873" y="9818"/>
                </a:moveTo>
                <a:cubicBezTo>
                  <a:pt x="6602" y="9818"/>
                  <a:pt x="6382" y="10038"/>
                  <a:pt x="6382" y="10309"/>
                </a:cubicBezTo>
                <a:cubicBezTo>
                  <a:pt x="6382" y="10445"/>
                  <a:pt x="6437" y="10567"/>
                  <a:pt x="6526" y="10656"/>
                </a:cubicBezTo>
                <a:lnTo>
                  <a:pt x="10453" y="14583"/>
                </a:lnTo>
                <a:cubicBezTo>
                  <a:pt x="10542" y="14673"/>
                  <a:pt x="10664" y="14727"/>
                  <a:pt x="10800" y="14727"/>
                </a:cubicBezTo>
                <a:cubicBezTo>
                  <a:pt x="10936" y="14727"/>
                  <a:pt x="11059" y="14673"/>
                  <a:pt x="11147" y="14583"/>
                </a:cubicBezTo>
                <a:lnTo>
                  <a:pt x="15074" y="10656"/>
                </a:lnTo>
                <a:cubicBezTo>
                  <a:pt x="15163" y="10567"/>
                  <a:pt x="15218" y="10445"/>
                  <a:pt x="15218" y="10309"/>
                </a:cubicBezTo>
                <a:cubicBezTo>
                  <a:pt x="15218" y="10038"/>
                  <a:pt x="14998" y="9818"/>
                  <a:pt x="14727" y="9818"/>
                </a:cubicBezTo>
                <a:cubicBezTo>
                  <a:pt x="14592" y="9818"/>
                  <a:pt x="14469" y="9873"/>
                  <a:pt x="14380" y="9962"/>
                </a:cubicBezTo>
                <a:lnTo>
                  <a:pt x="11291" y="13051"/>
                </a:lnTo>
                <a:lnTo>
                  <a:pt x="11291" y="491"/>
                </a:lnTo>
                <a:cubicBezTo>
                  <a:pt x="11291" y="220"/>
                  <a:pt x="11071" y="0"/>
                  <a:pt x="10800" y="0"/>
                </a:cubicBezTo>
                <a:cubicBezTo>
                  <a:pt x="10529" y="0"/>
                  <a:pt x="10309" y="220"/>
                  <a:pt x="10309" y="491"/>
                </a:cubicBezTo>
                <a:lnTo>
                  <a:pt x="10309" y="13051"/>
                </a:lnTo>
                <a:lnTo>
                  <a:pt x="7220" y="9962"/>
                </a:lnTo>
                <a:cubicBezTo>
                  <a:pt x="7131" y="9873"/>
                  <a:pt x="7009" y="9818"/>
                  <a:pt x="6873" y="9818"/>
                </a:cubicBezTo>
              </a:path>
            </a:pathLst>
          </a:custGeom>
          <a:solidFill>
            <a:schemeClr val="bg1"/>
          </a:solidFill>
          <a:ln w="12700">
            <a:miter lim="400000"/>
          </a:ln>
        </p:spPr>
        <p:txBody>
          <a:bodyPr lIns="16575" tIns="16575" rIns="16575" bIns="16575" anchor="ctr"/>
          <a:lstStyle/>
          <a:p>
            <a:pPr defTabSz="19889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305">
              <a:solidFill>
                <a:srgbClr val="FFFFFF"/>
              </a:solidFill>
              <a:effectLst>
                <a:outerShdw blurRad="38100" dist="12700" dir="5400000" rotWithShape="0">
                  <a:srgbClr val="000000">
                    <a:alpha val="50000"/>
                  </a:srgbClr>
                </a:outerShdw>
              </a:effectLst>
              <a:latin typeface="Source Sans Pro Light" charset="0"/>
              <a:ea typeface="Source Sans Pro Light" charset="0"/>
              <a:cs typeface="Source Sans Pro Light" charset="0"/>
              <a:sym typeface="Gill Sans"/>
            </a:endParaRPr>
          </a:p>
        </p:txBody>
      </p:sp>
    </p:spTree>
    <p:extLst>
      <p:ext uri="{BB962C8B-B14F-4D97-AF65-F5344CB8AC3E}">
        <p14:creationId xmlns:p14="http://schemas.microsoft.com/office/powerpoint/2010/main" val="2322115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1302628-FE81-18C7-E2B3-F0389FF3B25D}"/>
              </a:ext>
            </a:extLst>
          </p:cNvPr>
          <p:cNvGrpSpPr/>
          <p:nvPr/>
        </p:nvGrpSpPr>
        <p:grpSpPr>
          <a:xfrm>
            <a:off x="8039460" y="3801428"/>
            <a:ext cx="2476260" cy="1998601"/>
            <a:chOff x="73891" y="2678547"/>
            <a:chExt cx="4015691" cy="2895600"/>
          </a:xfrm>
        </p:grpSpPr>
        <p:sp>
          <p:nvSpPr>
            <p:cNvPr id="3" name="Freeform 2">
              <a:extLst>
                <a:ext uri="{FF2B5EF4-FFF2-40B4-BE49-F238E27FC236}">
                  <a16:creationId xmlns:a16="http://schemas.microsoft.com/office/drawing/2014/main" id="{7D0559C2-8E00-612D-B696-2025C4C7B8C6}"/>
                </a:ext>
              </a:extLst>
            </p:cNvPr>
            <p:cNvSpPr>
              <a:spLocks/>
            </p:cNvSpPr>
            <p:nvPr/>
          </p:nvSpPr>
          <p:spPr bwMode="auto">
            <a:xfrm>
              <a:off x="1247681" y="4118163"/>
              <a:ext cx="1826033" cy="1455984"/>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lumMod val="20000"/>
                <a:lumOff val="8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4" name="Freeform 3">
              <a:extLst>
                <a:ext uri="{FF2B5EF4-FFF2-40B4-BE49-F238E27FC236}">
                  <a16:creationId xmlns:a16="http://schemas.microsoft.com/office/drawing/2014/main" id="{8CDCECBB-6F4F-4693-DBB8-EF88F800150A}"/>
                </a:ext>
              </a:extLst>
            </p:cNvPr>
            <p:cNvSpPr>
              <a:spLocks/>
            </p:cNvSpPr>
            <p:nvPr/>
          </p:nvSpPr>
          <p:spPr bwMode="auto">
            <a:xfrm rot="4567797">
              <a:off x="69175" y="3486594"/>
              <a:ext cx="1314438" cy="130500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5" name="Freeform 4">
              <a:extLst>
                <a:ext uri="{FF2B5EF4-FFF2-40B4-BE49-F238E27FC236}">
                  <a16:creationId xmlns:a16="http://schemas.microsoft.com/office/drawing/2014/main" id="{A61AA423-DE6A-225A-FE19-387D2C0F166A}"/>
                </a:ext>
              </a:extLst>
            </p:cNvPr>
            <p:cNvSpPr>
              <a:spLocks/>
            </p:cNvSpPr>
            <p:nvPr/>
          </p:nvSpPr>
          <p:spPr bwMode="auto">
            <a:xfrm rot="7742864">
              <a:off x="937002" y="2709839"/>
              <a:ext cx="1314438" cy="130500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6" name="Freeform 5">
              <a:extLst>
                <a:ext uri="{FF2B5EF4-FFF2-40B4-BE49-F238E27FC236}">
                  <a16:creationId xmlns:a16="http://schemas.microsoft.com/office/drawing/2014/main" id="{58FAA425-E0E4-8E73-4532-34C4684DA102}"/>
                </a:ext>
              </a:extLst>
            </p:cNvPr>
            <p:cNvSpPr>
              <a:spLocks/>
            </p:cNvSpPr>
            <p:nvPr/>
          </p:nvSpPr>
          <p:spPr bwMode="auto">
            <a:xfrm rot="9355996">
              <a:off x="1974057" y="2678547"/>
              <a:ext cx="1202029" cy="1427045"/>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7" name="Freeform 6">
              <a:extLst>
                <a:ext uri="{FF2B5EF4-FFF2-40B4-BE49-F238E27FC236}">
                  <a16:creationId xmlns:a16="http://schemas.microsoft.com/office/drawing/2014/main" id="{1E80668C-053E-B8DB-BF6A-7B74AE002DBF}"/>
                </a:ext>
              </a:extLst>
            </p:cNvPr>
            <p:cNvSpPr>
              <a:spLocks/>
            </p:cNvSpPr>
            <p:nvPr/>
          </p:nvSpPr>
          <p:spPr bwMode="auto">
            <a:xfrm rot="10800000">
              <a:off x="2887553" y="3036860"/>
              <a:ext cx="1202029" cy="1427045"/>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8" name="Freeform 7">
              <a:extLst>
                <a:ext uri="{FF2B5EF4-FFF2-40B4-BE49-F238E27FC236}">
                  <a16:creationId xmlns:a16="http://schemas.microsoft.com/office/drawing/2014/main" id="{4FF6BFC1-6AC8-11B5-AEDC-47B2AE42B346}"/>
                </a:ext>
              </a:extLst>
            </p:cNvPr>
            <p:cNvSpPr>
              <a:spLocks/>
            </p:cNvSpPr>
            <p:nvPr/>
          </p:nvSpPr>
          <p:spPr bwMode="auto">
            <a:xfrm rot="5696320">
              <a:off x="1119964" y="3807586"/>
              <a:ext cx="785218" cy="779584"/>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9" name="Freeform 8">
              <a:extLst>
                <a:ext uri="{FF2B5EF4-FFF2-40B4-BE49-F238E27FC236}">
                  <a16:creationId xmlns:a16="http://schemas.microsoft.com/office/drawing/2014/main" id="{371E97E3-A685-BBD6-555F-A373C571DFDC}"/>
                </a:ext>
              </a:extLst>
            </p:cNvPr>
            <p:cNvSpPr>
              <a:spLocks/>
            </p:cNvSpPr>
            <p:nvPr/>
          </p:nvSpPr>
          <p:spPr bwMode="auto">
            <a:xfrm rot="8492870">
              <a:off x="1910554" y="2741431"/>
              <a:ext cx="505555" cy="60019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0" name="Freeform 9">
              <a:extLst>
                <a:ext uri="{FF2B5EF4-FFF2-40B4-BE49-F238E27FC236}">
                  <a16:creationId xmlns:a16="http://schemas.microsoft.com/office/drawing/2014/main" id="{19DF04FD-D26C-39BC-40C8-A74BB9032722}"/>
                </a:ext>
              </a:extLst>
            </p:cNvPr>
            <p:cNvSpPr>
              <a:spLocks/>
            </p:cNvSpPr>
            <p:nvPr/>
          </p:nvSpPr>
          <p:spPr bwMode="auto">
            <a:xfrm rot="10051992">
              <a:off x="2924337" y="2918297"/>
              <a:ext cx="505555" cy="60019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1" name="Freeform 10">
              <a:extLst>
                <a:ext uri="{FF2B5EF4-FFF2-40B4-BE49-F238E27FC236}">
                  <a16:creationId xmlns:a16="http://schemas.microsoft.com/office/drawing/2014/main" id="{3D3BE04A-63AE-C196-FC5F-B425BE3F550A}"/>
                </a:ext>
              </a:extLst>
            </p:cNvPr>
            <p:cNvSpPr>
              <a:spLocks/>
            </p:cNvSpPr>
            <p:nvPr/>
          </p:nvSpPr>
          <p:spPr bwMode="auto">
            <a:xfrm rot="13144547">
              <a:off x="2924889" y="4118478"/>
              <a:ext cx="718068" cy="85248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dirty="0">
                <a:solidFill>
                  <a:srgbClr val="656D78"/>
                </a:solidFill>
                <a:latin typeface="Calibri"/>
              </a:endParaRPr>
            </a:p>
          </p:txBody>
        </p:sp>
        <p:sp>
          <p:nvSpPr>
            <p:cNvPr id="12" name="Freeform 11">
              <a:extLst>
                <a:ext uri="{FF2B5EF4-FFF2-40B4-BE49-F238E27FC236}">
                  <a16:creationId xmlns:a16="http://schemas.microsoft.com/office/drawing/2014/main" id="{DE1C2FF4-03B6-486D-5E6C-3C321F3D0EC8}"/>
                </a:ext>
              </a:extLst>
            </p:cNvPr>
            <p:cNvSpPr>
              <a:spLocks/>
            </p:cNvSpPr>
            <p:nvPr/>
          </p:nvSpPr>
          <p:spPr bwMode="auto">
            <a:xfrm rot="5080426">
              <a:off x="449988" y="3122375"/>
              <a:ext cx="598249" cy="59395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3" name="Freeform 12">
              <a:extLst>
                <a:ext uri="{FF2B5EF4-FFF2-40B4-BE49-F238E27FC236}">
                  <a16:creationId xmlns:a16="http://schemas.microsoft.com/office/drawing/2014/main" id="{CFE99CA2-C7CA-1EF9-AB27-ED3B7DD09019}"/>
                </a:ext>
              </a:extLst>
            </p:cNvPr>
            <p:cNvSpPr>
              <a:spLocks/>
            </p:cNvSpPr>
            <p:nvPr/>
          </p:nvSpPr>
          <p:spPr bwMode="auto">
            <a:xfrm rot="8176420">
              <a:off x="825072" y="2927300"/>
              <a:ext cx="528313" cy="64950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4" name="Freeform 13">
              <a:extLst>
                <a:ext uri="{FF2B5EF4-FFF2-40B4-BE49-F238E27FC236}">
                  <a16:creationId xmlns:a16="http://schemas.microsoft.com/office/drawing/2014/main" id="{5EE2FF84-29FE-59E9-D3A0-5AA997F5E9AF}"/>
                </a:ext>
              </a:extLst>
            </p:cNvPr>
            <p:cNvSpPr>
              <a:spLocks/>
            </p:cNvSpPr>
            <p:nvPr/>
          </p:nvSpPr>
          <p:spPr bwMode="auto">
            <a:xfrm rot="8492870">
              <a:off x="1847499" y="3575263"/>
              <a:ext cx="505555" cy="60019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5" name="Freeform 14">
              <a:extLst>
                <a:ext uri="{FF2B5EF4-FFF2-40B4-BE49-F238E27FC236}">
                  <a16:creationId xmlns:a16="http://schemas.microsoft.com/office/drawing/2014/main" id="{319EAD1F-D048-0883-DD31-E08794E94464}"/>
                </a:ext>
              </a:extLst>
            </p:cNvPr>
            <p:cNvSpPr>
              <a:spLocks/>
            </p:cNvSpPr>
            <p:nvPr/>
          </p:nvSpPr>
          <p:spPr bwMode="auto">
            <a:xfrm rot="10051992">
              <a:off x="2456924" y="3960490"/>
              <a:ext cx="505555" cy="60019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6" name="Freeform 15">
              <a:extLst>
                <a:ext uri="{FF2B5EF4-FFF2-40B4-BE49-F238E27FC236}">
                  <a16:creationId xmlns:a16="http://schemas.microsoft.com/office/drawing/2014/main" id="{379AB23A-78C7-328A-D17E-7ADF7B0BC62C}"/>
                </a:ext>
              </a:extLst>
            </p:cNvPr>
            <p:cNvSpPr>
              <a:spLocks/>
            </p:cNvSpPr>
            <p:nvPr/>
          </p:nvSpPr>
          <p:spPr bwMode="auto">
            <a:xfrm rot="11618841">
              <a:off x="3581371" y="3881652"/>
              <a:ext cx="505555" cy="60019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grpSp>
      <p:sp>
        <p:nvSpPr>
          <p:cNvPr id="356" name="Rectangle 355">
            <a:extLst>
              <a:ext uri="{FF2B5EF4-FFF2-40B4-BE49-F238E27FC236}">
                <a16:creationId xmlns:a16="http://schemas.microsoft.com/office/drawing/2014/main" id="{4A67B9C1-E578-564A-9301-B38C2179E446}"/>
              </a:ext>
            </a:extLst>
          </p:cNvPr>
          <p:cNvSpPr/>
          <p:nvPr/>
        </p:nvSpPr>
        <p:spPr>
          <a:xfrm>
            <a:off x="411711" y="1176837"/>
            <a:ext cx="7813689" cy="4178388"/>
          </a:xfrm>
          <a:prstGeom prst="rect">
            <a:avLst/>
          </a:prstGeom>
        </p:spPr>
        <p:txBody>
          <a:bodyPr wrap="square">
            <a:spAutoFit/>
          </a:bodyPr>
          <a:lstStyle/>
          <a:p>
            <a:pPr defTabSz="795802">
              <a:buClr>
                <a:srgbClr val="2A675C"/>
              </a:buClr>
            </a:pPr>
            <a:endParaRPr lang="bg-BG" sz="1392" dirty="0">
              <a:solidFill>
                <a:srgbClr val="2A675C"/>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В България работят </a:t>
            </a:r>
            <a:r>
              <a:rPr lang="bg-BG" sz="1480" b="1" dirty="0">
                <a:solidFill>
                  <a:srgbClr val="689F38"/>
                </a:solidFill>
                <a:latin typeface="Calibri"/>
              </a:rPr>
              <a:t>4 организации по оползотворяване на отпадъци от опаковки</a:t>
            </a:r>
          </a:p>
          <a:p>
            <a:pPr marL="153358" indent="-153358" defTabSz="795802">
              <a:buClr>
                <a:srgbClr val="2A675C"/>
              </a:buClr>
              <a:buSzPct val="80000"/>
              <a:buFont typeface="Arial" panose="020B0604020202020204" pitchFamily="34" charset="0"/>
              <a:buChar char="•"/>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Притежават разрешение от министъра на околната среда и водите да извършват дейност като организации по оползотворяване на отпадъци от опаковки на територията на България</a:t>
            </a:r>
          </a:p>
          <a:p>
            <a:pPr marL="153358" indent="-153358" defTabSz="795802">
              <a:buClr>
                <a:srgbClr val="2A675C"/>
              </a:buClr>
              <a:buSzPct val="80000"/>
              <a:buFont typeface="Arial" panose="020B0604020202020204" pitchFamily="34" charset="0"/>
              <a:buChar char="•"/>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Прилагат модел за разделно събиране с </a:t>
            </a:r>
            <a:r>
              <a:rPr lang="bg-BG" sz="1480" b="1" dirty="0">
                <a:solidFill>
                  <a:srgbClr val="689F38"/>
                </a:solidFill>
                <a:latin typeface="Calibri"/>
              </a:rPr>
              <a:t>2 </a:t>
            </a:r>
            <a:r>
              <a:rPr lang="bg-BG" sz="1480" dirty="0">
                <a:solidFill>
                  <a:srgbClr val="656D78"/>
                </a:solidFill>
                <a:latin typeface="Calibri"/>
              </a:rPr>
              <a:t>и</a:t>
            </a:r>
            <a:r>
              <a:rPr lang="bg-BG" sz="1480" b="1" dirty="0">
                <a:solidFill>
                  <a:srgbClr val="689F38"/>
                </a:solidFill>
                <a:latin typeface="Calibri"/>
              </a:rPr>
              <a:t> </a:t>
            </a:r>
            <a:r>
              <a:rPr lang="bg-BG" sz="1480" dirty="0">
                <a:solidFill>
                  <a:srgbClr val="656D78"/>
                </a:solidFill>
                <a:latin typeface="Calibri"/>
              </a:rPr>
              <a:t>с</a:t>
            </a:r>
            <a:r>
              <a:rPr lang="bg-BG" sz="1480" b="1" dirty="0">
                <a:solidFill>
                  <a:srgbClr val="689F38"/>
                </a:solidFill>
                <a:latin typeface="Calibri"/>
              </a:rPr>
              <a:t> 3 контейнера</a:t>
            </a:r>
            <a:r>
              <a:rPr lang="en-US" sz="1480" b="1" dirty="0">
                <a:solidFill>
                  <a:srgbClr val="689F38"/>
                </a:solidFill>
                <a:latin typeface="Calibri"/>
              </a:rPr>
              <a:t>. </a:t>
            </a:r>
            <a:r>
              <a:rPr lang="bg-BG" sz="1480" dirty="0">
                <a:solidFill>
                  <a:srgbClr val="656D78"/>
                </a:solidFill>
                <a:latin typeface="Calibri"/>
              </a:rPr>
              <a:t>Опаковките от стъкло се събират в</a:t>
            </a:r>
            <a:r>
              <a:rPr lang="bg-BG" sz="1480" b="1" dirty="0">
                <a:solidFill>
                  <a:srgbClr val="689F38"/>
                </a:solidFill>
                <a:latin typeface="Calibri"/>
              </a:rPr>
              <a:t> ЗЕЛЕН КОНТЕЙНЕР</a:t>
            </a:r>
          </a:p>
          <a:p>
            <a:pPr defTabSz="795802">
              <a:buClr>
                <a:srgbClr val="2A675C"/>
              </a:buClr>
              <a:buSzPct val="80000"/>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Осигуряват събирането на стъклени опаковки като изграждат системи за разделно събиране на отпадъци от опаковки в общините</a:t>
            </a:r>
          </a:p>
          <a:p>
            <a:pPr defTabSz="795802">
              <a:buClr>
                <a:srgbClr val="2A675C"/>
              </a:buClr>
              <a:buSzPct val="80000"/>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Имат сключени договори с </a:t>
            </a:r>
            <a:r>
              <a:rPr lang="bg-BG" sz="1480" b="1" dirty="0">
                <a:solidFill>
                  <a:srgbClr val="689F38"/>
                </a:solidFill>
                <a:latin typeface="Calibri"/>
              </a:rPr>
              <a:t>над 200 общини в България</a:t>
            </a:r>
          </a:p>
          <a:p>
            <a:pPr defTabSz="795802">
              <a:buClr>
                <a:srgbClr val="2A675C"/>
              </a:buClr>
              <a:buSzPct val="80000"/>
            </a:pPr>
            <a:r>
              <a:rPr lang="bg-BG" sz="1480" dirty="0">
                <a:solidFill>
                  <a:srgbClr val="656D78"/>
                </a:solidFill>
                <a:latin typeface="Calibri"/>
              </a:rPr>
              <a:t> </a:t>
            </a: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Обхванати са </a:t>
            </a:r>
            <a:r>
              <a:rPr lang="bg-BG" sz="1480" b="1" dirty="0">
                <a:solidFill>
                  <a:srgbClr val="689F38"/>
                </a:solidFill>
                <a:latin typeface="Calibri"/>
              </a:rPr>
              <a:t>6 303 896 жители </a:t>
            </a:r>
            <a:r>
              <a:rPr lang="bg-BG" sz="1480" dirty="0">
                <a:solidFill>
                  <a:srgbClr val="656D78"/>
                </a:solidFill>
                <a:latin typeface="Calibri"/>
              </a:rPr>
              <a:t>от цялата страна</a:t>
            </a:r>
          </a:p>
          <a:p>
            <a:pPr defTabSz="795802">
              <a:buClr>
                <a:srgbClr val="2A675C"/>
              </a:buClr>
              <a:buSzPct val="80000"/>
            </a:pPr>
            <a:endParaRPr lang="bg-BG" sz="1480" b="1" dirty="0">
              <a:solidFill>
                <a:srgbClr val="689F3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Имат сключени договори със събиращи и рециклиращи предприятия</a:t>
            </a:r>
          </a:p>
          <a:p>
            <a:pPr defTabSz="795802">
              <a:buClr>
                <a:srgbClr val="2A675C"/>
              </a:buClr>
              <a:buSzPct val="80000"/>
            </a:pPr>
            <a:endParaRPr lang="en-US" sz="1480" dirty="0">
              <a:solidFill>
                <a:srgbClr val="656D78"/>
              </a:solidFill>
              <a:latin typeface="Calibri"/>
            </a:endParaRPr>
          </a:p>
        </p:txBody>
      </p:sp>
      <p:sp>
        <p:nvSpPr>
          <p:cNvPr id="19" name="TextBox 18">
            <a:extLst>
              <a:ext uri="{FF2B5EF4-FFF2-40B4-BE49-F238E27FC236}">
                <a16:creationId xmlns:a16="http://schemas.microsoft.com/office/drawing/2014/main" id="{E0DF2E4A-1F7C-5F54-B88B-6F3EA2F0D988}"/>
              </a:ext>
            </a:extLst>
          </p:cNvPr>
          <p:cNvSpPr txBox="1"/>
          <p:nvPr/>
        </p:nvSpPr>
        <p:spPr>
          <a:xfrm>
            <a:off x="0" y="5564348"/>
            <a:ext cx="10610850" cy="360227"/>
          </a:xfrm>
          <a:prstGeom prst="rect">
            <a:avLst/>
          </a:prstGeom>
          <a:noFill/>
        </p:spPr>
        <p:txBody>
          <a:bodyPr wrap="square" rtlCol="0">
            <a:spAutoFit/>
          </a:bodyPr>
          <a:lstStyle/>
          <a:p>
            <a:pPr algn="ctr" defTabSz="795802"/>
            <a:r>
              <a:rPr lang="bg-BG" sz="1741" dirty="0">
                <a:solidFill>
                  <a:srgbClr val="689F38"/>
                </a:solidFill>
                <a:latin typeface="Calibri"/>
                <a:ea typeface="Roboto Black" panose="02000000000000000000" pitchFamily="2" charset="0"/>
                <a:cs typeface="Roboto Black" panose="02000000000000000000" pitchFamily="2" charset="0"/>
              </a:rPr>
              <a:t>Да запазим България чиста</a:t>
            </a:r>
            <a:r>
              <a:rPr lang="en-US" sz="1741" dirty="0">
                <a:solidFill>
                  <a:srgbClr val="689F38"/>
                </a:solidFill>
                <a:latin typeface="Calibri"/>
                <a:ea typeface="Roboto Black" panose="02000000000000000000" pitchFamily="2" charset="0"/>
                <a:cs typeface="Roboto Black" panose="02000000000000000000" pitchFamily="2" charset="0"/>
              </a:rPr>
              <a:t>!</a:t>
            </a:r>
          </a:p>
        </p:txBody>
      </p:sp>
      <p:sp>
        <p:nvSpPr>
          <p:cNvPr id="2" name="TextBox 1">
            <a:extLst>
              <a:ext uri="{FF2B5EF4-FFF2-40B4-BE49-F238E27FC236}">
                <a16:creationId xmlns:a16="http://schemas.microsoft.com/office/drawing/2014/main" id="{4E729B36-2BD0-7191-1FF0-4665A1790177}"/>
              </a:ext>
            </a:extLst>
          </p:cNvPr>
          <p:cNvSpPr txBox="1"/>
          <p:nvPr/>
        </p:nvSpPr>
        <p:spPr>
          <a:xfrm>
            <a:off x="1076335" y="33860"/>
            <a:ext cx="8972954" cy="949491"/>
          </a:xfrm>
          <a:prstGeom prst="rect">
            <a:avLst/>
          </a:prstGeom>
          <a:noFill/>
        </p:spPr>
        <p:txBody>
          <a:bodyPr wrap="square" rtlCol="0">
            <a:spAutoFit/>
          </a:bodyPr>
          <a:lstStyle/>
          <a:p>
            <a:pPr algn="ctr" defTabSz="795802"/>
            <a:r>
              <a:rPr lang="bg-BG" sz="2785" dirty="0">
                <a:solidFill>
                  <a:srgbClr val="2A675C"/>
                </a:solidFill>
                <a:latin typeface="Calibri"/>
                <a:ea typeface="Roboto Black" panose="02000000000000000000" pitchFamily="2" charset="0"/>
                <a:cs typeface="Roboto Black" panose="02000000000000000000" pitchFamily="2" charset="0"/>
              </a:rPr>
              <a:t>ОРГАНИЗАЦИИ ПО ОПОЛЗОТВОРЯВАНЕ</a:t>
            </a:r>
          </a:p>
          <a:p>
            <a:pPr algn="ctr" defTabSz="795802"/>
            <a:r>
              <a:rPr lang="bg-BG" sz="2785" dirty="0">
                <a:solidFill>
                  <a:srgbClr val="2A675C"/>
                </a:solidFill>
                <a:latin typeface="Calibri"/>
                <a:ea typeface="Roboto Black" panose="02000000000000000000" pitchFamily="2" charset="0"/>
                <a:cs typeface="Roboto Black" panose="02000000000000000000" pitchFamily="2" charset="0"/>
              </a:rPr>
              <a:t>НА ОТПАДЪЦИ ОТ ОПАКОВКИ</a:t>
            </a:r>
            <a:endParaRPr lang="en-US" sz="2785" dirty="0">
              <a:solidFill>
                <a:srgbClr val="2A675C"/>
              </a:solidFill>
              <a:latin typeface="Calibri"/>
              <a:ea typeface="Roboto Black" panose="02000000000000000000" pitchFamily="2" charset="0"/>
              <a:cs typeface="Roboto Black" panose="02000000000000000000" pitchFamily="2" charset="0"/>
            </a:endParaRPr>
          </a:p>
        </p:txBody>
      </p:sp>
    </p:spTree>
    <p:extLst>
      <p:ext uri="{BB962C8B-B14F-4D97-AF65-F5344CB8AC3E}">
        <p14:creationId xmlns:p14="http://schemas.microsoft.com/office/powerpoint/2010/main" val="1235014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275CEB0-1C49-3E3B-5F41-CF29C56E857C}"/>
              </a:ext>
            </a:extLst>
          </p:cNvPr>
          <p:cNvGrpSpPr/>
          <p:nvPr/>
        </p:nvGrpSpPr>
        <p:grpSpPr>
          <a:xfrm>
            <a:off x="8770029" y="163407"/>
            <a:ext cx="1744959" cy="1733883"/>
            <a:chOff x="6084888" y="1784350"/>
            <a:chExt cx="4697412" cy="4470400"/>
          </a:xfrm>
        </p:grpSpPr>
        <p:grpSp>
          <p:nvGrpSpPr>
            <p:cNvPr id="5" name="Group 4">
              <a:extLst>
                <a:ext uri="{FF2B5EF4-FFF2-40B4-BE49-F238E27FC236}">
                  <a16:creationId xmlns:a16="http://schemas.microsoft.com/office/drawing/2014/main" id="{B8860673-F2F7-133E-78D3-E8423728817C}"/>
                </a:ext>
              </a:extLst>
            </p:cNvPr>
            <p:cNvGrpSpPr/>
            <p:nvPr/>
          </p:nvGrpSpPr>
          <p:grpSpPr>
            <a:xfrm>
              <a:off x="8201025" y="3819525"/>
              <a:ext cx="2581275" cy="2435225"/>
              <a:chOff x="8201025" y="3819525"/>
              <a:chExt cx="2581275" cy="2435225"/>
            </a:xfrm>
          </p:grpSpPr>
          <p:sp>
            <p:nvSpPr>
              <p:cNvPr id="12" name="Freeform 6">
                <a:extLst>
                  <a:ext uri="{FF2B5EF4-FFF2-40B4-BE49-F238E27FC236}">
                    <a16:creationId xmlns:a16="http://schemas.microsoft.com/office/drawing/2014/main" id="{2383CF51-F320-1AC6-D91C-A774E7FDF262}"/>
                  </a:ext>
                </a:extLst>
              </p:cNvPr>
              <p:cNvSpPr>
                <a:spLocks/>
              </p:cNvSpPr>
              <p:nvPr/>
            </p:nvSpPr>
            <p:spPr bwMode="auto">
              <a:xfrm>
                <a:off x="9404350" y="3819525"/>
                <a:ext cx="1377950" cy="2211387"/>
              </a:xfrm>
              <a:custGeom>
                <a:avLst/>
                <a:gdLst>
                  <a:gd name="T0" fmla="*/ 168 w 362"/>
                  <a:gd name="T1" fmla="*/ 580 h 580"/>
                  <a:gd name="T2" fmla="*/ 157 w 362"/>
                  <a:gd name="T3" fmla="*/ 375 h 580"/>
                  <a:gd name="T4" fmla="*/ 0 w 362"/>
                  <a:gd name="T5" fmla="*/ 103 h 580"/>
                  <a:gd name="T6" fmla="*/ 179 w 362"/>
                  <a:gd name="T7" fmla="*/ 0 h 580"/>
                  <a:gd name="T8" fmla="*/ 334 w 362"/>
                  <a:gd name="T9" fmla="*/ 268 h 580"/>
                  <a:gd name="T10" fmla="*/ 362 w 362"/>
                  <a:gd name="T11" fmla="*/ 372 h 580"/>
                  <a:gd name="T12" fmla="*/ 334 w 362"/>
                  <a:gd name="T13" fmla="*/ 477 h 580"/>
                  <a:gd name="T14" fmla="*/ 168 w 362"/>
                  <a:gd name="T15" fmla="*/ 580 h 5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2" h="580">
                    <a:moveTo>
                      <a:pt x="168" y="580"/>
                    </a:moveTo>
                    <a:cubicBezTo>
                      <a:pt x="236" y="494"/>
                      <a:pt x="195" y="441"/>
                      <a:pt x="157" y="375"/>
                    </a:cubicBezTo>
                    <a:cubicBezTo>
                      <a:pt x="0" y="103"/>
                      <a:pt x="0" y="103"/>
                      <a:pt x="0" y="103"/>
                    </a:cubicBezTo>
                    <a:cubicBezTo>
                      <a:pt x="179" y="0"/>
                      <a:pt x="179" y="0"/>
                      <a:pt x="179" y="0"/>
                    </a:cubicBezTo>
                    <a:cubicBezTo>
                      <a:pt x="334" y="268"/>
                      <a:pt x="334" y="268"/>
                      <a:pt x="334" y="268"/>
                    </a:cubicBezTo>
                    <a:cubicBezTo>
                      <a:pt x="352" y="300"/>
                      <a:pt x="362" y="336"/>
                      <a:pt x="362" y="372"/>
                    </a:cubicBezTo>
                    <a:cubicBezTo>
                      <a:pt x="362" y="408"/>
                      <a:pt x="352" y="444"/>
                      <a:pt x="334" y="477"/>
                    </a:cubicBezTo>
                    <a:cubicBezTo>
                      <a:pt x="299" y="537"/>
                      <a:pt x="237" y="575"/>
                      <a:pt x="168" y="5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defRPr/>
                </a:pPr>
                <a:endParaRPr lang="ru-RU" sz="1567">
                  <a:solidFill>
                    <a:srgbClr val="656D78"/>
                  </a:solidFill>
                  <a:latin typeface="Calibri"/>
                </a:endParaRPr>
              </a:p>
            </p:txBody>
          </p:sp>
          <p:sp>
            <p:nvSpPr>
              <p:cNvPr id="13" name="Freeform 7">
                <a:extLst>
                  <a:ext uri="{FF2B5EF4-FFF2-40B4-BE49-F238E27FC236}">
                    <a16:creationId xmlns:a16="http://schemas.microsoft.com/office/drawing/2014/main" id="{960949A5-6B14-8DC8-D98A-BA8D58C3B027}"/>
                  </a:ext>
                </a:extLst>
              </p:cNvPr>
              <p:cNvSpPr>
                <a:spLocks/>
              </p:cNvSpPr>
              <p:nvPr/>
            </p:nvSpPr>
            <p:spPr bwMode="auto">
              <a:xfrm>
                <a:off x="8201025" y="4997450"/>
                <a:ext cx="1965325" cy="1257300"/>
              </a:xfrm>
              <a:custGeom>
                <a:avLst/>
                <a:gdLst>
                  <a:gd name="T0" fmla="*/ 452 w 516"/>
                  <a:gd name="T1" fmla="*/ 272 h 330"/>
                  <a:gd name="T2" fmla="*/ 464 w 516"/>
                  <a:gd name="T3" fmla="*/ 256 h 330"/>
                  <a:gd name="T4" fmla="*/ 461 w 516"/>
                  <a:gd name="T5" fmla="*/ 94 h 330"/>
                  <a:gd name="T6" fmla="*/ 444 w 516"/>
                  <a:gd name="T7" fmla="*/ 66 h 330"/>
                  <a:gd name="T8" fmla="*/ 160 w 516"/>
                  <a:gd name="T9" fmla="*/ 66 h 330"/>
                  <a:gd name="T10" fmla="*/ 160 w 516"/>
                  <a:gd name="T11" fmla="*/ 0 h 330"/>
                  <a:gd name="T12" fmla="*/ 0 w 516"/>
                  <a:gd name="T13" fmla="*/ 169 h 330"/>
                  <a:gd name="T14" fmla="*/ 160 w 516"/>
                  <a:gd name="T15" fmla="*/ 330 h 330"/>
                  <a:gd name="T16" fmla="*/ 160 w 516"/>
                  <a:gd name="T17" fmla="*/ 272 h 330"/>
                  <a:gd name="T18" fmla="*/ 452 w 516"/>
                  <a:gd name="T19" fmla="*/ 27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330">
                    <a:moveTo>
                      <a:pt x="452" y="272"/>
                    </a:moveTo>
                    <a:cubicBezTo>
                      <a:pt x="464" y="256"/>
                      <a:pt x="464" y="256"/>
                      <a:pt x="464" y="256"/>
                    </a:cubicBezTo>
                    <a:cubicBezTo>
                      <a:pt x="516" y="189"/>
                      <a:pt x="494" y="151"/>
                      <a:pt x="461" y="94"/>
                    </a:cubicBezTo>
                    <a:cubicBezTo>
                      <a:pt x="460" y="93"/>
                      <a:pt x="454" y="82"/>
                      <a:pt x="444" y="66"/>
                    </a:cubicBezTo>
                    <a:cubicBezTo>
                      <a:pt x="160" y="66"/>
                      <a:pt x="160" y="66"/>
                      <a:pt x="160" y="66"/>
                    </a:cubicBezTo>
                    <a:cubicBezTo>
                      <a:pt x="160" y="0"/>
                      <a:pt x="160" y="0"/>
                      <a:pt x="160" y="0"/>
                    </a:cubicBezTo>
                    <a:cubicBezTo>
                      <a:pt x="0" y="169"/>
                      <a:pt x="0" y="169"/>
                      <a:pt x="0" y="169"/>
                    </a:cubicBezTo>
                    <a:cubicBezTo>
                      <a:pt x="160" y="330"/>
                      <a:pt x="160" y="330"/>
                      <a:pt x="160" y="330"/>
                    </a:cubicBezTo>
                    <a:cubicBezTo>
                      <a:pt x="160" y="272"/>
                      <a:pt x="160" y="272"/>
                      <a:pt x="160" y="272"/>
                    </a:cubicBezTo>
                    <a:lnTo>
                      <a:pt x="452" y="2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defRPr/>
                </a:pPr>
                <a:endParaRPr lang="ru-RU" sz="1567">
                  <a:solidFill>
                    <a:srgbClr val="656D78"/>
                  </a:solidFill>
                  <a:latin typeface="Calibri"/>
                </a:endParaRPr>
              </a:p>
            </p:txBody>
          </p:sp>
        </p:grpSp>
        <p:grpSp>
          <p:nvGrpSpPr>
            <p:cNvPr id="6" name="Group 5">
              <a:extLst>
                <a:ext uri="{FF2B5EF4-FFF2-40B4-BE49-F238E27FC236}">
                  <a16:creationId xmlns:a16="http://schemas.microsoft.com/office/drawing/2014/main" id="{3E605545-2023-561E-8433-981EC8B6F757}"/>
                </a:ext>
              </a:extLst>
            </p:cNvPr>
            <p:cNvGrpSpPr/>
            <p:nvPr/>
          </p:nvGrpSpPr>
          <p:grpSpPr>
            <a:xfrm>
              <a:off x="6084888" y="3500438"/>
              <a:ext cx="2009775" cy="2544762"/>
              <a:chOff x="6084888" y="3500438"/>
              <a:chExt cx="2009775" cy="2544762"/>
            </a:xfrm>
          </p:grpSpPr>
          <p:sp>
            <p:nvSpPr>
              <p:cNvPr id="10" name="Freeform 8">
                <a:extLst>
                  <a:ext uri="{FF2B5EF4-FFF2-40B4-BE49-F238E27FC236}">
                    <a16:creationId xmlns:a16="http://schemas.microsoft.com/office/drawing/2014/main" id="{119E532D-B6A8-3E08-6AA5-C147CBB458BF}"/>
                  </a:ext>
                </a:extLst>
              </p:cNvPr>
              <p:cNvSpPr>
                <a:spLocks/>
              </p:cNvSpPr>
              <p:nvPr/>
            </p:nvSpPr>
            <p:spPr bwMode="auto">
              <a:xfrm>
                <a:off x="6084888" y="4902200"/>
                <a:ext cx="2009775" cy="1143000"/>
              </a:xfrm>
              <a:custGeom>
                <a:avLst/>
                <a:gdLst>
                  <a:gd name="T0" fmla="*/ 30 w 528"/>
                  <a:gd name="T1" fmla="*/ 0 h 300"/>
                  <a:gd name="T2" fmla="*/ 214 w 528"/>
                  <a:gd name="T3" fmla="*/ 93 h 300"/>
                  <a:gd name="T4" fmla="*/ 528 w 528"/>
                  <a:gd name="T5" fmla="*/ 93 h 300"/>
                  <a:gd name="T6" fmla="*/ 528 w 528"/>
                  <a:gd name="T7" fmla="*/ 300 h 300"/>
                  <a:gd name="T8" fmla="*/ 218 w 528"/>
                  <a:gd name="T9" fmla="*/ 300 h 300"/>
                  <a:gd name="T10" fmla="*/ 113 w 528"/>
                  <a:gd name="T11" fmla="*/ 272 h 300"/>
                  <a:gd name="T12" fmla="*/ 37 w 528"/>
                  <a:gd name="T13" fmla="*/ 195 h 300"/>
                  <a:gd name="T14" fmla="*/ 30 w 528"/>
                  <a:gd name="T15" fmla="*/ 0 h 3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8" h="300">
                    <a:moveTo>
                      <a:pt x="30" y="0"/>
                    </a:moveTo>
                    <a:cubicBezTo>
                      <a:pt x="71" y="102"/>
                      <a:pt x="138" y="93"/>
                      <a:pt x="214" y="93"/>
                    </a:cubicBezTo>
                    <a:cubicBezTo>
                      <a:pt x="528" y="93"/>
                      <a:pt x="528" y="93"/>
                      <a:pt x="528" y="93"/>
                    </a:cubicBezTo>
                    <a:cubicBezTo>
                      <a:pt x="528" y="300"/>
                      <a:pt x="528" y="300"/>
                      <a:pt x="528" y="300"/>
                    </a:cubicBezTo>
                    <a:cubicBezTo>
                      <a:pt x="218" y="300"/>
                      <a:pt x="218" y="300"/>
                      <a:pt x="218" y="300"/>
                    </a:cubicBezTo>
                    <a:cubicBezTo>
                      <a:pt x="180" y="300"/>
                      <a:pt x="145" y="290"/>
                      <a:pt x="113" y="272"/>
                    </a:cubicBezTo>
                    <a:cubicBezTo>
                      <a:pt x="82" y="254"/>
                      <a:pt x="56" y="228"/>
                      <a:pt x="37" y="195"/>
                    </a:cubicBezTo>
                    <a:cubicBezTo>
                      <a:pt x="2" y="135"/>
                      <a:pt x="0" y="62"/>
                      <a:pt x="3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defRPr/>
                </a:pPr>
                <a:endParaRPr lang="ru-RU" sz="1567">
                  <a:solidFill>
                    <a:srgbClr val="656D78"/>
                  </a:solidFill>
                  <a:latin typeface="Calibri"/>
                </a:endParaRPr>
              </a:p>
            </p:txBody>
          </p:sp>
          <p:sp>
            <p:nvSpPr>
              <p:cNvPr id="11" name="Freeform 9">
                <a:extLst>
                  <a:ext uri="{FF2B5EF4-FFF2-40B4-BE49-F238E27FC236}">
                    <a16:creationId xmlns:a16="http://schemas.microsoft.com/office/drawing/2014/main" id="{E4252169-9299-1D4D-C849-29925C1FFE18}"/>
                  </a:ext>
                </a:extLst>
              </p:cNvPr>
              <p:cNvSpPr>
                <a:spLocks/>
              </p:cNvSpPr>
              <p:nvPr/>
            </p:nvSpPr>
            <p:spPr bwMode="auto">
              <a:xfrm>
                <a:off x="6259513" y="3500438"/>
                <a:ext cx="1450975" cy="1665287"/>
              </a:xfrm>
              <a:custGeom>
                <a:avLst/>
                <a:gdLst>
                  <a:gd name="T0" fmla="*/ 0 w 381"/>
                  <a:gd name="T1" fmla="*/ 340 h 437"/>
                  <a:gd name="T2" fmla="*/ 7 w 381"/>
                  <a:gd name="T3" fmla="*/ 359 h 437"/>
                  <a:gd name="T4" fmla="*/ 140 w 381"/>
                  <a:gd name="T5" fmla="*/ 437 h 437"/>
                  <a:gd name="T6" fmla="*/ 182 w 381"/>
                  <a:gd name="T7" fmla="*/ 437 h 437"/>
                  <a:gd name="T8" fmla="*/ 324 w 381"/>
                  <a:gd name="T9" fmla="*/ 190 h 437"/>
                  <a:gd name="T10" fmla="*/ 381 w 381"/>
                  <a:gd name="T11" fmla="*/ 223 h 437"/>
                  <a:gd name="T12" fmla="*/ 314 w 381"/>
                  <a:gd name="T13" fmla="*/ 0 h 437"/>
                  <a:gd name="T14" fmla="*/ 95 w 381"/>
                  <a:gd name="T15" fmla="*/ 58 h 437"/>
                  <a:gd name="T16" fmla="*/ 146 w 381"/>
                  <a:gd name="T17" fmla="*/ 87 h 437"/>
                  <a:gd name="T18" fmla="*/ 0 w 381"/>
                  <a:gd name="T19" fmla="*/ 34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437">
                    <a:moveTo>
                      <a:pt x="0" y="340"/>
                    </a:moveTo>
                    <a:cubicBezTo>
                      <a:pt x="7" y="359"/>
                      <a:pt x="7" y="359"/>
                      <a:pt x="7" y="359"/>
                    </a:cubicBezTo>
                    <a:cubicBezTo>
                      <a:pt x="37" y="433"/>
                      <a:pt x="77" y="437"/>
                      <a:pt x="140" y="437"/>
                    </a:cubicBezTo>
                    <a:cubicBezTo>
                      <a:pt x="182" y="437"/>
                      <a:pt x="182" y="437"/>
                      <a:pt x="182" y="437"/>
                    </a:cubicBezTo>
                    <a:cubicBezTo>
                      <a:pt x="324" y="190"/>
                      <a:pt x="324" y="190"/>
                      <a:pt x="324" y="190"/>
                    </a:cubicBezTo>
                    <a:cubicBezTo>
                      <a:pt x="381" y="223"/>
                      <a:pt x="381" y="223"/>
                      <a:pt x="381" y="223"/>
                    </a:cubicBezTo>
                    <a:cubicBezTo>
                      <a:pt x="314" y="0"/>
                      <a:pt x="314" y="0"/>
                      <a:pt x="314" y="0"/>
                    </a:cubicBezTo>
                    <a:cubicBezTo>
                      <a:pt x="95" y="58"/>
                      <a:pt x="95" y="58"/>
                      <a:pt x="95" y="58"/>
                    </a:cubicBezTo>
                    <a:cubicBezTo>
                      <a:pt x="146" y="87"/>
                      <a:pt x="146" y="87"/>
                      <a:pt x="146" y="87"/>
                    </a:cubicBezTo>
                    <a:lnTo>
                      <a:pt x="0" y="34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defRPr/>
                </a:pPr>
                <a:endParaRPr lang="ru-RU" sz="1567">
                  <a:solidFill>
                    <a:srgbClr val="656D78"/>
                  </a:solidFill>
                  <a:latin typeface="Calibri"/>
                </a:endParaRPr>
              </a:p>
            </p:txBody>
          </p:sp>
        </p:grpSp>
        <p:grpSp>
          <p:nvGrpSpPr>
            <p:cNvPr id="7" name="Group 6">
              <a:extLst>
                <a:ext uri="{FF2B5EF4-FFF2-40B4-BE49-F238E27FC236}">
                  <a16:creationId xmlns:a16="http://schemas.microsoft.com/office/drawing/2014/main" id="{F8C62FF5-1446-8E58-5F77-F308B38D6FDB}"/>
                </a:ext>
              </a:extLst>
            </p:cNvPr>
            <p:cNvGrpSpPr/>
            <p:nvPr/>
          </p:nvGrpSpPr>
          <p:grpSpPr>
            <a:xfrm>
              <a:off x="7161213" y="1784350"/>
              <a:ext cx="2746375" cy="2143125"/>
              <a:chOff x="7161213" y="1784350"/>
              <a:chExt cx="2746375" cy="2143125"/>
            </a:xfrm>
          </p:grpSpPr>
          <p:sp>
            <p:nvSpPr>
              <p:cNvPr id="8" name="Freeform 10">
                <a:extLst>
                  <a:ext uri="{FF2B5EF4-FFF2-40B4-BE49-F238E27FC236}">
                    <a16:creationId xmlns:a16="http://schemas.microsoft.com/office/drawing/2014/main" id="{2E3E7FBC-11A2-4740-C19C-BEDE90A6FF36}"/>
                  </a:ext>
                </a:extLst>
              </p:cNvPr>
              <p:cNvSpPr>
                <a:spLocks/>
              </p:cNvSpPr>
              <p:nvPr/>
            </p:nvSpPr>
            <p:spPr bwMode="auto">
              <a:xfrm>
                <a:off x="7161213" y="1784350"/>
                <a:ext cx="1938338" cy="1814512"/>
              </a:xfrm>
              <a:custGeom>
                <a:avLst/>
                <a:gdLst>
                  <a:gd name="T0" fmla="*/ 509 w 509"/>
                  <a:gd name="T1" fmla="*/ 91 h 476"/>
                  <a:gd name="T2" fmla="*/ 336 w 509"/>
                  <a:gd name="T3" fmla="*/ 204 h 476"/>
                  <a:gd name="T4" fmla="*/ 179 w 509"/>
                  <a:gd name="T5" fmla="*/ 476 h 476"/>
                  <a:gd name="T6" fmla="*/ 0 w 509"/>
                  <a:gd name="T7" fmla="*/ 373 h 476"/>
                  <a:gd name="T8" fmla="*/ 155 w 509"/>
                  <a:gd name="T9" fmla="*/ 104 h 476"/>
                  <a:gd name="T10" fmla="*/ 232 w 509"/>
                  <a:gd name="T11" fmla="*/ 28 h 476"/>
                  <a:gd name="T12" fmla="*/ 336 w 509"/>
                  <a:gd name="T13" fmla="*/ 0 h 476"/>
                  <a:gd name="T14" fmla="*/ 509 w 509"/>
                  <a:gd name="T15" fmla="*/ 91 h 4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9" h="476">
                    <a:moveTo>
                      <a:pt x="509" y="91"/>
                    </a:moveTo>
                    <a:cubicBezTo>
                      <a:pt x="400" y="76"/>
                      <a:pt x="374" y="138"/>
                      <a:pt x="336" y="204"/>
                    </a:cubicBezTo>
                    <a:cubicBezTo>
                      <a:pt x="179" y="476"/>
                      <a:pt x="179" y="476"/>
                      <a:pt x="179" y="476"/>
                    </a:cubicBezTo>
                    <a:cubicBezTo>
                      <a:pt x="0" y="373"/>
                      <a:pt x="0" y="373"/>
                      <a:pt x="0" y="373"/>
                    </a:cubicBezTo>
                    <a:cubicBezTo>
                      <a:pt x="155" y="104"/>
                      <a:pt x="155" y="104"/>
                      <a:pt x="155" y="104"/>
                    </a:cubicBezTo>
                    <a:cubicBezTo>
                      <a:pt x="174" y="72"/>
                      <a:pt x="200" y="46"/>
                      <a:pt x="232" y="28"/>
                    </a:cubicBezTo>
                    <a:cubicBezTo>
                      <a:pt x="263" y="10"/>
                      <a:pt x="299" y="0"/>
                      <a:pt x="336" y="0"/>
                    </a:cubicBezTo>
                    <a:cubicBezTo>
                      <a:pt x="405" y="0"/>
                      <a:pt x="470" y="34"/>
                      <a:pt x="509" y="9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defRPr/>
                </a:pPr>
                <a:endParaRPr lang="ru-RU" sz="1567">
                  <a:solidFill>
                    <a:srgbClr val="656D78"/>
                  </a:solidFill>
                  <a:latin typeface="Calibri"/>
                </a:endParaRPr>
              </a:p>
            </p:txBody>
          </p:sp>
          <p:sp>
            <p:nvSpPr>
              <p:cNvPr id="9" name="Freeform 11">
                <a:extLst>
                  <a:ext uri="{FF2B5EF4-FFF2-40B4-BE49-F238E27FC236}">
                    <a16:creationId xmlns:a16="http://schemas.microsoft.com/office/drawing/2014/main" id="{5FC1FF51-D060-5B73-8DCD-35A592F3CEF3}"/>
                  </a:ext>
                </a:extLst>
              </p:cNvPr>
              <p:cNvSpPr>
                <a:spLocks/>
              </p:cNvSpPr>
              <p:nvPr/>
            </p:nvSpPr>
            <p:spPr bwMode="auto">
              <a:xfrm>
                <a:off x="8494713" y="2219325"/>
                <a:ext cx="1412875" cy="1708150"/>
              </a:xfrm>
              <a:custGeom>
                <a:avLst/>
                <a:gdLst>
                  <a:gd name="T0" fmla="*/ 321 w 371"/>
                  <a:gd name="T1" fmla="*/ 258 h 448"/>
                  <a:gd name="T2" fmla="*/ 175 w 371"/>
                  <a:gd name="T3" fmla="*/ 5 h 448"/>
                  <a:gd name="T4" fmla="*/ 155 w 371"/>
                  <a:gd name="T5" fmla="*/ 2 h 448"/>
                  <a:gd name="T6" fmla="*/ 128 w 371"/>
                  <a:gd name="T7" fmla="*/ 0 h 448"/>
                  <a:gd name="T8" fmla="*/ 16 w 371"/>
                  <a:gd name="T9" fmla="*/ 87 h 448"/>
                  <a:gd name="T10" fmla="*/ 0 w 371"/>
                  <a:gd name="T11" fmla="*/ 115 h 448"/>
                  <a:gd name="T12" fmla="*/ 143 w 371"/>
                  <a:gd name="T13" fmla="*/ 361 h 448"/>
                  <a:gd name="T14" fmla="*/ 85 w 371"/>
                  <a:gd name="T15" fmla="*/ 394 h 448"/>
                  <a:gd name="T16" fmla="*/ 312 w 371"/>
                  <a:gd name="T17" fmla="*/ 448 h 448"/>
                  <a:gd name="T18" fmla="*/ 371 w 371"/>
                  <a:gd name="T19" fmla="*/ 229 h 448"/>
                  <a:gd name="T20" fmla="*/ 321 w 371"/>
                  <a:gd name="T21" fmla="*/ 25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448">
                    <a:moveTo>
                      <a:pt x="321" y="258"/>
                    </a:moveTo>
                    <a:cubicBezTo>
                      <a:pt x="175" y="5"/>
                      <a:pt x="175" y="5"/>
                      <a:pt x="175" y="5"/>
                    </a:cubicBezTo>
                    <a:cubicBezTo>
                      <a:pt x="155" y="2"/>
                      <a:pt x="155" y="2"/>
                      <a:pt x="155" y="2"/>
                    </a:cubicBezTo>
                    <a:cubicBezTo>
                      <a:pt x="145" y="1"/>
                      <a:pt x="136" y="0"/>
                      <a:pt x="128" y="0"/>
                    </a:cubicBezTo>
                    <a:cubicBezTo>
                      <a:pt x="66" y="0"/>
                      <a:pt x="46" y="35"/>
                      <a:pt x="16" y="87"/>
                    </a:cubicBezTo>
                    <a:cubicBezTo>
                      <a:pt x="16" y="88"/>
                      <a:pt x="10" y="98"/>
                      <a:pt x="0" y="115"/>
                    </a:cubicBezTo>
                    <a:cubicBezTo>
                      <a:pt x="143" y="361"/>
                      <a:pt x="143" y="361"/>
                      <a:pt x="143" y="361"/>
                    </a:cubicBezTo>
                    <a:cubicBezTo>
                      <a:pt x="85" y="394"/>
                      <a:pt x="85" y="394"/>
                      <a:pt x="85" y="394"/>
                    </a:cubicBezTo>
                    <a:cubicBezTo>
                      <a:pt x="312" y="448"/>
                      <a:pt x="312" y="448"/>
                      <a:pt x="312" y="448"/>
                    </a:cubicBezTo>
                    <a:cubicBezTo>
                      <a:pt x="371" y="229"/>
                      <a:pt x="371" y="229"/>
                      <a:pt x="371" y="229"/>
                    </a:cubicBezTo>
                    <a:lnTo>
                      <a:pt x="321" y="25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defRPr/>
                </a:pPr>
                <a:endParaRPr lang="ru-RU" sz="1567">
                  <a:solidFill>
                    <a:srgbClr val="656D78"/>
                  </a:solidFill>
                  <a:latin typeface="Calibri"/>
                </a:endParaRPr>
              </a:p>
            </p:txBody>
          </p:sp>
        </p:grpSp>
      </p:grpSp>
      <p:sp>
        <p:nvSpPr>
          <p:cNvPr id="14" name="TextBox 13">
            <a:extLst>
              <a:ext uri="{FF2B5EF4-FFF2-40B4-BE49-F238E27FC236}">
                <a16:creationId xmlns:a16="http://schemas.microsoft.com/office/drawing/2014/main" id="{B39C5866-AE58-DFEA-C177-D2A5D664A14A}"/>
              </a:ext>
            </a:extLst>
          </p:cNvPr>
          <p:cNvSpPr txBox="1"/>
          <p:nvPr/>
        </p:nvSpPr>
        <p:spPr>
          <a:xfrm>
            <a:off x="0" y="141830"/>
            <a:ext cx="10610850" cy="1270989"/>
          </a:xfrm>
          <a:prstGeom prst="rect">
            <a:avLst/>
          </a:prstGeom>
          <a:noFill/>
        </p:spPr>
        <p:txBody>
          <a:bodyPr wrap="square" rtlCol="0">
            <a:spAutoFit/>
          </a:bodyPr>
          <a:lstStyle/>
          <a:p>
            <a:pPr algn="ctr" defTabSz="795802"/>
            <a:r>
              <a:rPr lang="bg-BG" sz="2437" dirty="0">
                <a:solidFill>
                  <a:srgbClr val="2A675C"/>
                </a:solidFill>
                <a:latin typeface="Calibri"/>
                <a:ea typeface="Roboto Black" panose="02000000000000000000" pitchFamily="2" charset="0"/>
                <a:cs typeface="Roboto Black" panose="02000000000000000000" pitchFamily="2" charset="0"/>
              </a:rPr>
              <a:t>ОРГАНИЗАЦИИ ПО ОПОЛЗОТВОРЯВАНЕ</a:t>
            </a:r>
          </a:p>
          <a:p>
            <a:pPr algn="ctr" defTabSz="795802"/>
            <a:r>
              <a:rPr lang="bg-BG" sz="2437" dirty="0">
                <a:solidFill>
                  <a:srgbClr val="2A675C"/>
                </a:solidFill>
                <a:latin typeface="Calibri"/>
                <a:ea typeface="Roboto Black" panose="02000000000000000000" pitchFamily="2" charset="0"/>
                <a:cs typeface="Roboto Black" panose="02000000000000000000" pitchFamily="2" charset="0"/>
              </a:rPr>
              <a:t>НА ОТПАДЪЦИ ОТ ОПАКОВКИ </a:t>
            </a:r>
          </a:p>
          <a:p>
            <a:pPr algn="ctr" defTabSz="795802"/>
            <a:r>
              <a:rPr lang="bg-BG" sz="2785" dirty="0">
                <a:solidFill>
                  <a:srgbClr val="689F38"/>
                </a:solidFill>
                <a:latin typeface="Calibri"/>
                <a:ea typeface="Roboto Black" panose="02000000000000000000" pitchFamily="2" charset="0"/>
                <a:cs typeface="Roboto Black" panose="02000000000000000000" pitchFamily="2" charset="0"/>
              </a:rPr>
              <a:t>РЕЗУЛТАТИ</a:t>
            </a:r>
            <a:endParaRPr lang="en-US" sz="2785" dirty="0">
              <a:solidFill>
                <a:srgbClr val="2A675C"/>
              </a:solidFill>
              <a:latin typeface="Calibri"/>
              <a:ea typeface="Roboto Black" panose="02000000000000000000" pitchFamily="2" charset="0"/>
              <a:cs typeface="Roboto Black" panose="02000000000000000000" pitchFamily="2" charset="0"/>
            </a:endParaRPr>
          </a:p>
        </p:txBody>
      </p:sp>
      <p:sp>
        <p:nvSpPr>
          <p:cNvPr id="16" name="TextBox 15">
            <a:extLst>
              <a:ext uri="{FF2B5EF4-FFF2-40B4-BE49-F238E27FC236}">
                <a16:creationId xmlns:a16="http://schemas.microsoft.com/office/drawing/2014/main" id="{D804A3F7-0C35-EBA1-5EF4-EF034DEF9682}"/>
              </a:ext>
            </a:extLst>
          </p:cNvPr>
          <p:cNvSpPr txBox="1"/>
          <p:nvPr/>
        </p:nvSpPr>
        <p:spPr>
          <a:xfrm>
            <a:off x="0" y="5564348"/>
            <a:ext cx="10610850" cy="360227"/>
          </a:xfrm>
          <a:prstGeom prst="rect">
            <a:avLst/>
          </a:prstGeom>
          <a:noFill/>
        </p:spPr>
        <p:txBody>
          <a:bodyPr wrap="square" rtlCol="0">
            <a:spAutoFit/>
          </a:bodyPr>
          <a:lstStyle/>
          <a:p>
            <a:pPr algn="ctr" defTabSz="795802"/>
            <a:r>
              <a:rPr lang="bg-BG" sz="1741" dirty="0">
                <a:solidFill>
                  <a:srgbClr val="689F38"/>
                </a:solidFill>
                <a:latin typeface="Calibri"/>
                <a:ea typeface="Roboto Black" panose="02000000000000000000" pitchFamily="2" charset="0"/>
                <a:cs typeface="Roboto Black" panose="02000000000000000000" pitchFamily="2" charset="0"/>
              </a:rPr>
              <a:t>Да запазим България чиста</a:t>
            </a:r>
            <a:r>
              <a:rPr lang="en-US" sz="1741" dirty="0">
                <a:solidFill>
                  <a:srgbClr val="689F38"/>
                </a:solidFill>
                <a:latin typeface="Calibri"/>
                <a:ea typeface="Roboto Black" panose="02000000000000000000" pitchFamily="2" charset="0"/>
                <a:cs typeface="Roboto Black" panose="02000000000000000000" pitchFamily="2" charset="0"/>
              </a:rPr>
              <a:t>!</a:t>
            </a:r>
          </a:p>
        </p:txBody>
      </p:sp>
      <p:graphicFrame>
        <p:nvGraphicFramePr>
          <p:cNvPr id="2" name="Chart 1">
            <a:extLst>
              <a:ext uri="{FF2B5EF4-FFF2-40B4-BE49-F238E27FC236}">
                <a16:creationId xmlns:a16="http://schemas.microsoft.com/office/drawing/2014/main" id="{B5B5D1CD-62A8-FAD5-DBFA-CCF0ABA8C73F}"/>
              </a:ext>
            </a:extLst>
          </p:cNvPr>
          <p:cNvGraphicFramePr>
            <a:graphicFrameLocks/>
          </p:cNvGraphicFramePr>
          <p:nvPr/>
        </p:nvGraphicFramePr>
        <p:xfrm>
          <a:off x="1367303" y="1303428"/>
          <a:ext cx="7402727" cy="42609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00336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2AC9F-6FC0-92F5-DCF5-69DFC832035E}"/>
            </a:ext>
          </a:extLst>
        </p:cNvPr>
        <p:cNvGrpSpPr/>
        <p:nvPr/>
      </p:nvGrpSpPr>
      <p:grpSpPr>
        <a:xfrm>
          <a:off x="0" y="0"/>
          <a:ext cx="0" cy="0"/>
          <a:chOff x="0" y="0"/>
          <a:chExt cx="0" cy="0"/>
        </a:xfrm>
      </p:grpSpPr>
      <p:sp>
        <p:nvSpPr>
          <p:cNvPr id="54" name="TextBox 53">
            <a:extLst>
              <a:ext uri="{FF2B5EF4-FFF2-40B4-BE49-F238E27FC236}">
                <a16:creationId xmlns:a16="http://schemas.microsoft.com/office/drawing/2014/main" id="{CDCBF5CF-AE68-38D7-387F-2F6C8C314A5E}"/>
              </a:ext>
            </a:extLst>
          </p:cNvPr>
          <p:cNvSpPr txBox="1"/>
          <p:nvPr/>
        </p:nvSpPr>
        <p:spPr>
          <a:xfrm>
            <a:off x="991841" y="188673"/>
            <a:ext cx="8982634" cy="520912"/>
          </a:xfrm>
          <a:prstGeom prst="rect">
            <a:avLst/>
          </a:prstGeom>
          <a:noFill/>
        </p:spPr>
        <p:txBody>
          <a:bodyPr wrap="square" rtlCol="0">
            <a:spAutoFit/>
          </a:bodyPr>
          <a:lstStyle/>
          <a:p>
            <a:pPr algn="ctr" defTabSz="795802"/>
            <a:r>
              <a:rPr lang="bg-BG" sz="2785" dirty="0">
                <a:solidFill>
                  <a:srgbClr val="2A675C"/>
                </a:solidFill>
                <a:latin typeface="Calibri"/>
                <a:ea typeface="Roboto Black" panose="02000000000000000000" pitchFamily="2" charset="0"/>
                <a:cs typeface="Roboto Black" panose="02000000000000000000" pitchFamily="2" charset="0"/>
              </a:rPr>
              <a:t>КЛЮЧОВИ НОРМАТИВНИ ИЗИСКВАНИЯ</a:t>
            </a:r>
            <a:endParaRPr lang="en-US" sz="2785" dirty="0">
              <a:solidFill>
                <a:srgbClr val="2A675C"/>
              </a:solidFill>
              <a:latin typeface="Calibri"/>
              <a:ea typeface="Roboto Black" panose="02000000000000000000" pitchFamily="2" charset="0"/>
              <a:cs typeface="Roboto Black" panose="02000000000000000000" pitchFamily="2" charset="0"/>
            </a:endParaRPr>
          </a:p>
        </p:txBody>
      </p:sp>
      <p:grpSp>
        <p:nvGrpSpPr>
          <p:cNvPr id="2" name="Group 1">
            <a:extLst>
              <a:ext uri="{FF2B5EF4-FFF2-40B4-BE49-F238E27FC236}">
                <a16:creationId xmlns:a16="http://schemas.microsoft.com/office/drawing/2014/main" id="{9601312A-8C4A-2649-FC09-F8DC6892E97C}"/>
              </a:ext>
            </a:extLst>
          </p:cNvPr>
          <p:cNvGrpSpPr/>
          <p:nvPr/>
        </p:nvGrpSpPr>
        <p:grpSpPr>
          <a:xfrm>
            <a:off x="8191255" y="3854272"/>
            <a:ext cx="2330087" cy="1926055"/>
            <a:chOff x="5741222" y="2470520"/>
            <a:chExt cx="6653681" cy="4387480"/>
          </a:xfrm>
        </p:grpSpPr>
        <p:sp>
          <p:nvSpPr>
            <p:cNvPr id="3" name="Freeform 2">
              <a:extLst>
                <a:ext uri="{FF2B5EF4-FFF2-40B4-BE49-F238E27FC236}">
                  <a16:creationId xmlns:a16="http://schemas.microsoft.com/office/drawing/2014/main" id="{DAA47B43-2D5A-3C6D-21B1-06FBD90A6579}"/>
                </a:ext>
              </a:extLst>
            </p:cNvPr>
            <p:cNvSpPr>
              <a:spLocks/>
            </p:cNvSpPr>
            <p:nvPr/>
          </p:nvSpPr>
          <p:spPr bwMode="auto">
            <a:xfrm>
              <a:off x="7686098" y="4651860"/>
              <a:ext cx="3025592" cy="22061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lumMod val="20000"/>
                <a:lumOff val="8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4" name="Freeform 3">
              <a:extLst>
                <a:ext uri="{FF2B5EF4-FFF2-40B4-BE49-F238E27FC236}">
                  <a16:creationId xmlns:a16="http://schemas.microsoft.com/office/drawing/2014/main" id="{8A9D0852-30A4-57F8-8171-1DBF8AC83C9E}"/>
                </a:ext>
              </a:extLst>
            </p:cNvPr>
            <p:cNvSpPr>
              <a:spLocks/>
            </p:cNvSpPr>
            <p:nvPr/>
          </p:nvSpPr>
          <p:spPr bwMode="auto">
            <a:xfrm rot="4567797">
              <a:off x="5826534" y="360243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5" name="Freeform 4">
              <a:extLst>
                <a:ext uri="{FF2B5EF4-FFF2-40B4-BE49-F238E27FC236}">
                  <a16:creationId xmlns:a16="http://schemas.microsoft.com/office/drawing/2014/main" id="{CF754918-E310-6AD8-0F35-4A7BF1A0931C}"/>
                </a:ext>
              </a:extLst>
            </p:cNvPr>
            <p:cNvSpPr>
              <a:spLocks/>
            </p:cNvSpPr>
            <p:nvPr/>
          </p:nvSpPr>
          <p:spPr bwMode="auto">
            <a:xfrm rot="7742864">
              <a:off x="7264455" y="2425477"/>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6" name="Freeform 5">
              <a:extLst>
                <a:ext uri="{FF2B5EF4-FFF2-40B4-BE49-F238E27FC236}">
                  <a16:creationId xmlns:a16="http://schemas.microsoft.com/office/drawing/2014/main" id="{58F04519-CFC9-A946-8F24-DDB518FA9F8D}"/>
                </a:ext>
              </a:extLst>
            </p:cNvPr>
            <p:cNvSpPr>
              <a:spLocks/>
            </p:cNvSpPr>
            <p:nvPr/>
          </p:nvSpPr>
          <p:spPr bwMode="auto">
            <a:xfrm rot="9355996">
              <a:off x="8889646" y="2470520"/>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7" name="Freeform 6">
              <a:extLst>
                <a:ext uri="{FF2B5EF4-FFF2-40B4-BE49-F238E27FC236}">
                  <a16:creationId xmlns:a16="http://schemas.microsoft.com/office/drawing/2014/main" id="{7DE17CC6-3F8D-CAA8-E8F5-9E3482F84BCC}"/>
                </a:ext>
              </a:extLst>
            </p:cNvPr>
            <p:cNvSpPr>
              <a:spLocks/>
            </p:cNvSpPr>
            <p:nvPr/>
          </p:nvSpPr>
          <p:spPr bwMode="auto">
            <a:xfrm rot="10800000">
              <a:off x="10403236" y="301344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8" name="Freeform 7">
              <a:extLst>
                <a:ext uri="{FF2B5EF4-FFF2-40B4-BE49-F238E27FC236}">
                  <a16:creationId xmlns:a16="http://schemas.microsoft.com/office/drawing/2014/main" id="{816AECBB-1B1E-8F59-0B90-09B3E6A815BE}"/>
                </a:ext>
              </a:extLst>
            </p:cNvPr>
            <p:cNvSpPr>
              <a:spLocks/>
            </p:cNvSpPr>
            <p:nvPr/>
          </p:nvSpPr>
          <p:spPr bwMode="auto">
            <a:xfrm rot="5696320">
              <a:off x="7530113" y="4126033"/>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9" name="Freeform 8">
              <a:extLst>
                <a:ext uri="{FF2B5EF4-FFF2-40B4-BE49-F238E27FC236}">
                  <a16:creationId xmlns:a16="http://schemas.microsoft.com/office/drawing/2014/main" id="{BDAAE73C-76E1-92B7-167B-1EFBC4952AD0}"/>
                </a:ext>
              </a:extLst>
            </p:cNvPr>
            <p:cNvSpPr>
              <a:spLocks/>
            </p:cNvSpPr>
            <p:nvPr/>
          </p:nvSpPr>
          <p:spPr bwMode="auto">
            <a:xfrm rot="8492870">
              <a:off x="8784427" y="2565804"/>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10" name="Freeform 9">
              <a:extLst>
                <a:ext uri="{FF2B5EF4-FFF2-40B4-BE49-F238E27FC236}">
                  <a16:creationId xmlns:a16="http://schemas.microsoft.com/office/drawing/2014/main" id="{96317E7B-0969-2CB7-260E-FBC8582A2942}"/>
                </a:ext>
              </a:extLst>
            </p:cNvPr>
            <p:cNvSpPr>
              <a:spLocks/>
            </p:cNvSpPr>
            <p:nvPr/>
          </p:nvSpPr>
          <p:spPr bwMode="auto">
            <a:xfrm rot="10051992">
              <a:off x="10464185" y="283379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11" name="Freeform 10">
              <a:extLst>
                <a:ext uri="{FF2B5EF4-FFF2-40B4-BE49-F238E27FC236}">
                  <a16:creationId xmlns:a16="http://schemas.microsoft.com/office/drawing/2014/main" id="{F0014CD2-D38B-84B6-5EEB-3E903E4580E5}"/>
                </a:ext>
              </a:extLst>
            </p:cNvPr>
            <p:cNvSpPr>
              <a:spLocks/>
            </p:cNvSpPr>
            <p:nvPr/>
          </p:nvSpPr>
          <p:spPr bwMode="auto">
            <a:xfrm rot="13144547">
              <a:off x="10465099" y="4652337"/>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dirty="0">
                <a:solidFill>
                  <a:srgbClr val="656D78"/>
                </a:solidFill>
                <a:latin typeface="Calibri"/>
              </a:endParaRPr>
            </a:p>
          </p:txBody>
        </p:sp>
        <p:sp>
          <p:nvSpPr>
            <p:cNvPr id="12" name="Freeform 11">
              <a:extLst>
                <a:ext uri="{FF2B5EF4-FFF2-40B4-BE49-F238E27FC236}">
                  <a16:creationId xmlns:a16="http://schemas.microsoft.com/office/drawing/2014/main" id="{3DB039D1-C840-44A9-707B-1BDCF4000374}"/>
                </a:ext>
              </a:extLst>
            </p:cNvPr>
            <p:cNvSpPr>
              <a:spLocks/>
            </p:cNvSpPr>
            <p:nvPr/>
          </p:nvSpPr>
          <p:spPr bwMode="auto">
            <a:xfrm rot="5080426">
              <a:off x="6406770" y="3100937"/>
              <a:ext cx="906481"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13" name="Freeform 12">
              <a:extLst>
                <a:ext uri="{FF2B5EF4-FFF2-40B4-BE49-F238E27FC236}">
                  <a16:creationId xmlns:a16="http://schemas.microsoft.com/office/drawing/2014/main" id="{34D2FE43-845A-A4B2-B6B4-792C36F48077}"/>
                </a:ext>
              </a:extLst>
            </p:cNvPr>
            <p:cNvSpPr>
              <a:spLocks/>
            </p:cNvSpPr>
            <p:nvPr/>
          </p:nvSpPr>
          <p:spPr bwMode="auto">
            <a:xfrm rot="8176420">
              <a:off x="6985869" y="2847436"/>
              <a:ext cx="875372"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14" name="Freeform 13">
              <a:extLst>
                <a:ext uri="{FF2B5EF4-FFF2-40B4-BE49-F238E27FC236}">
                  <a16:creationId xmlns:a16="http://schemas.microsoft.com/office/drawing/2014/main" id="{DE0580F7-5ECB-1FED-6DD4-4CF99AE078AA}"/>
                </a:ext>
              </a:extLst>
            </p:cNvPr>
            <p:cNvSpPr>
              <a:spLocks/>
            </p:cNvSpPr>
            <p:nvPr/>
          </p:nvSpPr>
          <p:spPr bwMode="auto">
            <a:xfrm rot="8492870">
              <a:off x="8679949" y="382924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15" name="Freeform 14">
              <a:extLst>
                <a:ext uri="{FF2B5EF4-FFF2-40B4-BE49-F238E27FC236}">
                  <a16:creationId xmlns:a16="http://schemas.microsoft.com/office/drawing/2014/main" id="{90150BCA-CA1A-5FAE-5665-EEC0A3913A72}"/>
                </a:ext>
              </a:extLst>
            </p:cNvPr>
            <p:cNvSpPr>
              <a:spLocks/>
            </p:cNvSpPr>
            <p:nvPr/>
          </p:nvSpPr>
          <p:spPr bwMode="auto">
            <a:xfrm rot="10051992">
              <a:off x="9689718" y="4412949"/>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16" name="Freeform 15">
              <a:extLst>
                <a:ext uri="{FF2B5EF4-FFF2-40B4-BE49-F238E27FC236}">
                  <a16:creationId xmlns:a16="http://schemas.microsoft.com/office/drawing/2014/main" id="{E7461157-14F4-6B86-3A51-1BCAB811A19D}"/>
                </a:ext>
              </a:extLst>
            </p:cNvPr>
            <p:cNvSpPr>
              <a:spLocks/>
            </p:cNvSpPr>
            <p:nvPr/>
          </p:nvSpPr>
          <p:spPr bwMode="auto">
            <a:xfrm rot="11618841">
              <a:off x="11552838" y="4293493"/>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grpSp>
      <p:sp>
        <p:nvSpPr>
          <p:cNvPr id="19" name="TextBox 18">
            <a:extLst>
              <a:ext uri="{FF2B5EF4-FFF2-40B4-BE49-F238E27FC236}">
                <a16:creationId xmlns:a16="http://schemas.microsoft.com/office/drawing/2014/main" id="{C6CD8ED1-4FD7-CB0B-9528-B483596C079D}"/>
              </a:ext>
            </a:extLst>
          </p:cNvPr>
          <p:cNvSpPr txBox="1"/>
          <p:nvPr/>
        </p:nvSpPr>
        <p:spPr>
          <a:xfrm>
            <a:off x="0" y="5564348"/>
            <a:ext cx="10610850" cy="360227"/>
          </a:xfrm>
          <a:prstGeom prst="rect">
            <a:avLst/>
          </a:prstGeom>
          <a:noFill/>
        </p:spPr>
        <p:txBody>
          <a:bodyPr wrap="square" rtlCol="0">
            <a:spAutoFit/>
          </a:bodyPr>
          <a:lstStyle/>
          <a:p>
            <a:pPr algn="ctr" defTabSz="795802">
              <a:defRPr/>
            </a:pPr>
            <a:r>
              <a:rPr lang="bg-BG" sz="1741" dirty="0">
                <a:solidFill>
                  <a:srgbClr val="689F38"/>
                </a:solidFill>
                <a:latin typeface="Calibri"/>
                <a:ea typeface="Roboto Black" panose="02000000000000000000" pitchFamily="2" charset="0"/>
                <a:cs typeface="Roboto Black" panose="02000000000000000000" pitchFamily="2" charset="0"/>
              </a:rPr>
              <a:t>Да запазим България чиста</a:t>
            </a:r>
            <a:r>
              <a:rPr lang="en-US" sz="1741" dirty="0">
                <a:solidFill>
                  <a:srgbClr val="689F38"/>
                </a:solidFill>
                <a:latin typeface="Calibri"/>
                <a:ea typeface="Roboto Black" panose="02000000000000000000" pitchFamily="2" charset="0"/>
                <a:cs typeface="Roboto Black" panose="02000000000000000000" pitchFamily="2" charset="0"/>
              </a:rPr>
              <a:t>!</a:t>
            </a:r>
          </a:p>
        </p:txBody>
      </p:sp>
      <p:sp>
        <p:nvSpPr>
          <p:cNvPr id="17" name="Rectangle 16">
            <a:extLst>
              <a:ext uri="{FF2B5EF4-FFF2-40B4-BE49-F238E27FC236}">
                <a16:creationId xmlns:a16="http://schemas.microsoft.com/office/drawing/2014/main" id="{F2844AEE-A21B-17D7-5D3F-5FACB0404C6D}"/>
              </a:ext>
            </a:extLst>
          </p:cNvPr>
          <p:cNvSpPr/>
          <p:nvPr/>
        </p:nvSpPr>
        <p:spPr>
          <a:xfrm>
            <a:off x="308584" y="1482573"/>
            <a:ext cx="7986367" cy="3790012"/>
          </a:xfrm>
          <a:prstGeom prst="rect">
            <a:avLst/>
          </a:prstGeom>
        </p:spPr>
        <p:txBody>
          <a:bodyPr wrap="square">
            <a:spAutoFit/>
          </a:bodyPr>
          <a:lstStyle/>
          <a:p>
            <a:pPr marL="153358" indent="-153358" defTabSz="795802">
              <a:buClr>
                <a:srgbClr val="2A675C"/>
              </a:buClr>
              <a:buSzPct val="80000"/>
              <a:buFont typeface="Arial" panose="020B0604020202020204" pitchFamily="34" charset="0"/>
              <a:buChar char="•"/>
            </a:pPr>
            <a:r>
              <a:rPr lang="bg-BG" sz="1567" b="1" dirty="0">
                <a:solidFill>
                  <a:srgbClr val="689F38"/>
                </a:solidFill>
                <a:latin typeface="Calibri"/>
              </a:rPr>
              <a:t>Броят на контейнерите </a:t>
            </a:r>
            <a:r>
              <a:rPr lang="bg-BG" sz="1480" dirty="0">
                <a:solidFill>
                  <a:srgbClr val="656D78"/>
                </a:solidFill>
                <a:latin typeface="Calibri"/>
              </a:rPr>
              <a:t>се определя от Наредбата за опаковките и отпадъците от опаковки  </a:t>
            </a:r>
          </a:p>
          <a:p>
            <a:pPr marL="153358" indent="-153358" defTabSz="795802">
              <a:buClr>
                <a:srgbClr val="2A675C"/>
              </a:buClr>
              <a:buSzPct val="80000"/>
              <a:buFont typeface="Arial" panose="020B0604020202020204" pitchFamily="34" charset="0"/>
              <a:buChar char="•"/>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Зависи от броя на регистрираните жители по настоящ адрес </a:t>
            </a:r>
          </a:p>
          <a:p>
            <a:pPr marL="153358" indent="-153358" defTabSz="795802">
              <a:buClr>
                <a:srgbClr val="2A675C"/>
              </a:buClr>
              <a:buSzPct val="80000"/>
              <a:buFont typeface="Arial" panose="020B0604020202020204" pitchFamily="34" charset="0"/>
              <a:buChar char="•"/>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Изчислява се обемът на съдове, които са необходими за обхващане на съответното население в населено място</a:t>
            </a:r>
          </a:p>
          <a:p>
            <a:pPr marL="153358" indent="-153358" defTabSz="795802">
              <a:buClr>
                <a:srgbClr val="2A675C"/>
              </a:buClr>
              <a:buSzPct val="80000"/>
              <a:buFont typeface="Arial" panose="020B0604020202020204" pitchFamily="34" charset="0"/>
              <a:buChar char="•"/>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Местата се определят от кмета на общината, като ООООп преценяват възможността за достъп на обслужващата техника до мястото, както и за процеса на самото обслужване</a:t>
            </a:r>
          </a:p>
          <a:p>
            <a:pPr defTabSz="795802">
              <a:buClr>
                <a:srgbClr val="2A675C"/>
              </a:buClr>
              <a:buSzPct val="80000"/>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480" dirty="0">
                <a:solidFill>
                  <a:srgbClr val="656D78"/>
                </a:solidFill>
                <a:latin typeface="Calibri"/>
              </a:rPr>
              <a:t>Контейнерите се обслужват по </a:t>
            </a:r>
            <a:r>
              <a:rPr lang="bg-BG" sz="1392" b="1" dirty="0">
                <a:solidFill>
                  <a:srgbClr val="689F38"/>
                </a:solidFill>
                <a:latin typeface="Calibri"/>
              </a:rPr>
              <a:t>ГРАФИК </a:t>
            </a: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endParaRPr lang="bg-BG" sz="1480" dirty="0">
              <a:solidFill>
                <a:srgbClr val="656D78"/>
              </a:solidFill>
              <a:latin typeface="Calibri"/>
            </a:endParaRPr>
          </a:p>
          <a:p>
            <a:pPr marL="153358" indent="-153358" defTabSz="795802">
              <a:buClr>
                <a:srgbClr val="2A675C"/>
              </a:buClr>
              <a:buSzPct val="80000"/>
              <a:buFont typeface="Arial" panose="020B0604020202020204" pitchFamily="34" charset="0"/>
              <a:buChar char="•"/>
            </a:pPr>
            <a:r>
              <a:rPr lang="bg-BG" sz="1567" dirty="0">
                <a:solidFill>
                  <a:srgbClr val="656D78"/>
                </a:solidFill>
                <a:latin typeface="Calibri"/>
              </a:rPr>
              <a:t>Имат разположени и осигуряват обслужването на повече от </a:t>
            </a:r>
            <a:r>
              <a:rPr lang="bg-BG" sz="1567" b="1" dirty="0">
                <a:solidFill>
                  <a:srgbClr val="689F38"/>
                </a:solidFill>
                <a:latin typeface="Calibri"/>
              </a:rPr>
              <a:t>12 000 контейнера </a:t>
            </a:r>
            <a:r>
              <a:rPr lang="bg-BG" sz="1567" dirty="0">
                <a:solidFill>
                  <a:srgbClr val="656D78"/>
                </a:solidFill>
                <a:latin typeface="Calibri"/>
              </a:rPr>
              <a:t>за стъклени опаковки в България</a:t>
            </a:r>
          </a:p>
          <a:p>
            <a:pPr marL="153358" indent="-153358" defTabSz="795802">
              <a:buClr>
                <a:srgbClr val="2A675C"/>
              </a:buClr>
              <a:buSzPct val="80000"/>
              <a:buFont typeface="Arial" panose="020B0604020202020204" pitchFamily="34" charset="0"/>
              <a:buChar char="•"/>
            </a:pPr>
            <a:endParaRPr lang="bg-BG" sz="1567" dirty="0">
              <a:solidFill>
                <a:srgbClr val="656D78"/>
              </a:solidFill>
              <a:latin typeface="Calibri"/>
            </a:endParaRPr>
          </a:p>
          <a:p>
            <a:pPr marL="156121" defTabSz="795802">
              <a:spcAft>
                <a:spcPts val="2089"/>
              </a:spcAft>
              <a:buClr>
                <a:srgbClr val="007958"/>
              </a:buClr>
              <a:buSzPct val="60000"/>
              <a:defRPr/>
            </a:pPr>
            <a:endParaRPr lang="bg-BG" sz="1480" dirty="0">
              <a:solidFill>
                <a:srgbClr val="656D78"/>
              </a:solidFill>
              <a:latin typeface="Calibri"/>
            </a:endParaRPr>
          </a:p>
        </p:txBody>
      </p:sp>
    </p:spTree>
    <p:extLst>
      <p:ext uri="{BB962C8B-B14F-4D97-AF65-F5344CB8AC3E}">
        <p14:creationId xmlns:p14="http://schemas.microsoft.com/office/powerpoint/2010/main" val="2707285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913418" y="196748"/>
            <a:ext cx="9162730" cy="949491"/>
          </a:xfrm>
          <a:prstGeom prst="rect">
            <a:avLst/>
          </a:prstGeom>
          <a:noFill/>
        </p:spPr>
        <p:txBody>
          <a:bodyPr wrap="square" rtlCol="0">
            <a:spAutoFit/>
          </a:bodyPr>
          <a:lstStyle/>
          <a:p>
            <a:pPr algn="ctr" defTabSz="795802"/>
            <a:r>
              <a:rPr lang="bg-BG" sz="2785" dirty="0">
                <a:solidFill>
                  <a:srgbClr val="2A675C"/>
                </a:solidFill>
                <a:latin typeface="Calibri"/>
                <a:ea typeface="Roboto Black" panose="02000000000000000000" pitchFamily="2" charset="0"/>
                <a:cs typeface="Roboto Black" panose="02000000000000000000" pitchFamily="2" charset="0"/>
              </a:rPr>
              <a:t>ИЗИСКВАНИЯ ПРИ СЪБИРАНЕ НА</a:t>
            </a:r>
            <a:r>
              <a:rPr lang="bg-BG" sz="2785" dirty="0">
                <a:solidFill>
                  <a:srgbClr val="689F38"/>
                </a:solidFill>
                <a:latin typeface="Calibri"/>
                <a:ea typeface="Roboto Black" panose="02000000000000000000" pitchFamily="2" charset="0"/>
                <a:cs typeface="Roboto Black" panose="02000000000000000000" pitchFamily="2" charset="0"/>
              </a:rPr>
              <a:t> </a:t>
            </a:r>
            <a:endParaRPr lang="en-US" sz="2785" dirty="0">
              <a:solidFill>
                <a:srgbClr val="689F38"/>
              </a:solidFill>
              <a:latin typeface="Calibri"/>
              <a:ea typeface="Roboto Black" panose="02000000000000000000" pitchFamily="2" charset="0"/>
              <a:cs typeface="Roboto Black" panose="02000000000000000000" pitchFamily="2" charset="0"/>
            </a:endParaRPr>
          </a:p>
          <a:p>
            <a:pPr algn="ctr" defTabSz="795802"/>
            <a:r>
              <a:rPr lang="bg-BG" sz="2785" dirty="0">
                <a:solidFill>
                  <a:srgbClr val="689F38"/>
                </a:solidFill>
                <a:latin typeface="Calibri"/>
                <a:ea typeface="Roboto Black" panose="02000000000000000000" pitchFamily="2" charset="0"/>
                <a:cs typeface="Roboto Black" panose="02000000000000000000" pitchFamily="2" charset="0"/>
              </a:rPr>
              <a:t>ОПАКОВКИ ОТ СТЪКЛО </a:t>
            </a:r>
            <a:endParaRPr lang="en-GB" sz="2785" dirty="0">
              <a:solidFill>
                <a:srgbClr val="689F38"/>
              </a:solidFill>
              <a:latin typeface="Calibri"/>
              <a:ea typeface="Roboto Black" panose="02000000000000000000" pitchFamily="2" charset="0"/>
              <a:cs typeface="Roboto Black" panose="02000000000000000000" pitchFamily="2" charset="0"/>
            </a:endParaRPr>
          </a:p>
        </p:txBody>
      </p:sp>
      <p:sp>
        <p:nvSpPr>
          <p:cNvPr id="19" name="TextBox 18">
            <a:extLst>
              <a:ext uri="{FF2B5EF4-FFF2-40B4-BE49-F238E27FC236}">
                <a16:creationId xmlns:a16="http://schemas.microsoft.com/office/drawing/2014/main" id="{E0DF2E4A-1F7C-5F54-B88B-6F3EA2F0D988}"/>
              </a:ext>
            </a:extLst>
          </p:cNvPr>
          <p:cNvSpPr txBox="1"/>
          <p:nvPr/>
        </p:nvSpPr>
        <p:spPr>
          <a:xfrm>
            <a:off x="0" y="5564348"/>
            <a:ext cx="10610850" cy="360227"/>
          </a:xfrm>
          <a:prstGeom prst="rect">
            <a:avLst/>
          </a:prstGeom>
          <a:noFill/>
        </p:spPr>
        <p:txBody>
          <a:bodyPr wrap="square" rtlCol="0">
            <a:spAutoFit/>
          </a:bodyPr>
          <a:lstStyle/>
          <a:p>
            <a:pPr algn="ctr" defTabSz="795802"/>
            <a:r>
              <a:rPr lang="bg-BG" sz="1741" dirty="0">
                <a:solidFill>
                  <a:srgbClr val="689F38"/>
                </a:solidFill>
                <a:latin typeface="Calibri"/>
                <a:ea typeface="Roboto Black" panose="02000000000000000000" pitchFamily="2" charset="0"/>
                <a:cs typeface="Roboto Black" panose="02000000000000000000" pitchFamily="2" charset="0"/>
              </a:rPr>
              <a:t>Да запазим България чиста</a:t>
            </a:r>
            <a:r>
              <a:rPr lang="en-US" sz="1741" dirty="0">
                <a:solidFill>
                  <a:srgbClr val="689F38"/>
                </a:solidFill>
                <a:latin typeface="Calibri"/>
                <a:ea typeface="Roboto Black" panose="02000000000000000000" pitchFamily="2" charset="0"/>
                <a:cs typeface="Roboto Black" panose="02000000000000000000" pitchFamily="2" charset="0"/>
              </a:rPr>
              <a:t>!</a:t>
            </a:r>
          </a:p>
        </p:txBody>
      </p:sp>
      <p:pic>
        <p:nvPicPr>
          <p:cNvPr id="6" name="Picture 7">
            <a:extLst>
              <a:ext uri="{FF2B5EF4-FFF2-40B4-BE49-F238E27FC236}">
                <a16:creationId xmlns:a16="http://schemas.microsoft.com/office/drawing/2014/main" id="{69417BE4-C53C-A493-831B-26D1380375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3163" t="31749" r="32448" b="29729"/>
          <a:stretch>
            <a:fillRect/>
          </a:stretch>
        </p:blipFill>
        <p:spPr bwMode="auto">
          <a:xfrm>
            <a:off x="3443271" y="1517950"/>
            <a:ext cx="4035137" cy="309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
            <a:extLst>
              <a:ext uri="{FF2B5EF4-FFF2-40B4-BE49-F238E27FC236}">
                <a16:creationId xmlns:a16="http://schemas.microsoft.com/office/drawing/2014/main" id="{8A3157C1-40AB-78CB-81F6-DDE594FA6D92}"/>
              </a:ext>
            </a:extLst>
          </p:cNvPr>
          <p:cNvSpPr txBox="1">
            <a:spLocks noChangeArrowheads="1"/>
          </p:cNvSpPr>
          <p:nvPr/>
        </p:nvSpPr>
        <p:spPr bwMode="auto">
          <a:xfrm>
            <a:off x="355676" y="1452509"/>
            <a:ext cx="2703833" cy="54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795802">
              <a:spcBef>
                <a:spcPct val="0"/>
              </a:spcBef>
              <a:buNone/>
            </a:pPr>
            <a:r>
              <a:rPr lang="bg-BG" altLang="bg-BG" sz="1480" b="1" dirty="0">
                <a:solidFill>
                  <a:srgbClr val="689F38"/>
                </a:solidFill>
                <a:latin typeface="Calibri"/>
                <a:ea typeface="Roboto Black" panose="02000000000000000000" pitchFamily="2" charset="0"/>
                <a:cs typeface="Roboto Black" panose="02000000000000000000" pitchFamily="2" charset="0"/>
              </a:rPr>
              <a:t>САМО </a:t>
            </a:r>
          </a:p>
          <a:p>
            <a:pPr algn="ctr" defTabSz="795802">
              <a:spcBef>
                <a:spcPct val="0"/>
              </a:spcBef>
              <a:buNone/>
            </a:pPr>
            <a:r>
              <a:rPr lang="bg-BG" altLang="bg-BG" sz="1480" b="1" dirty="0">
                <a:solidFill>
                  <a:srgbClr val="689F38"/>
                </a:solidFill>
                <a:latin typeface="Calibri"/>
                <a:ea typeface="Roboto Black" panose="02000000000000000000" pitchFamily="2" charset="0"/>
                <a:cs typeface="Roboto Black" panose="02000000000000000000" pitchFamily="2" charset="0"/>
              </a:rPr>
              <a:t>ОПАКОВКИ ОТ СТЪКЛО </a:t>
            </a:r>
          </a:p>
        </p:txBody>
      </p:sp>
      <p:grpSp>
        <p:nvGrpSpPr>
          <p:cNvPr id="9" name="Group 8">
            <a:extLst>
              <a:ext uri="{FF2B5EF4-FFF2-40B4-BE49-F238E27FC236}">
                <a16:creationId xmlns:a16="http://schemas.microsoft.com/office/drawing/2014/main" id="{26805BD3-D147-3948-8A7E-212DB595B163}"/>
              </a:ext>
            </a:extLst>
          </p:cNvPr>
          <p:cNvGrpSpPr/>
          <p:nvPr/>
        </p:nvGrpSpPr>
        <p:grpSpPr>
          <a:xfrm>
            <a:off x="7958147" y="4001232"/>
            <a:ext cx="2541325" cy="1869302"/>
            <a:chOff x="5741222" y="2470520"/>
            <a:chExt cx="6653681" cy="4387480"/>
          </a:xfrm>
        </p:grpSpPr>
        <p:sp>
          <p:nvSpPr>
            <p:cNvPr id="10" name="Freeform 2">
              <a:extLst>
                <a:ext uri="{FF2B5EF4-FFF2-40B4-BE49-F238E27FC236}">
                  <a16:creationId xmlns:a16="http://schemas.microsoft.com/office/drawing/2014/main" id="{D462BFBA-A34C-2A87-0EAB-0AB439E628FB}"/>
                </a:ext>
              </a:extLst>
            </p:cNvPr>
            <p:cNvSpPr>
              <a:spLocks/>
            </p:cNvSpPr>
            <p:nvPr/>
          </p:nvSpPr>
          <p:spPr bwMode="auto">
            <a:xfrm>
              <a:off x="7686098" y="4651860"/>
              <a:ext cx="3025592" cy="22061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lumMod val="20000"/>
                <a:lumOff val="8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1" name="Freeform 3">
              <a:extLst>
                <a:ext uri="{FF2B5EF4-FFF2-40B4-BE49-F238E27FC236}">
                  <a16:creationId xmlns:a16="http://schemas.microsoft.com/office/drawing/2014/main" id="{CD80AFF5-24C6-CE85-2C35-DF451563D6D6}"/>
                </a:ext>
              </a:extLst>
            </p:cNvPr>
            <p:cNvSpPr>
              <a:spLocks/>
            </p:cNvSpPr>
            <p:nvPr/>
          </p:nvSpPr>
          <p:spPr bwMode="auto">
            <a:xfrm rot="4567797">
              <a:off x="5826534" y="360243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2" name="Freeform 4">
              <a:extLst>
                <a:ext uri="{FF2B5EF4-FFF2-40B4-BE49-F238E27FC236}">
                  <a16:creationId xmlns:a16="http://schemas.microsoft.com/office/drawing/2014/main" id="{B07A6BC2-6C9C-E181-E340-C7EA38C82326}"/>
                </a:ext>
              </a:extLst>
            </p:cNvPr>
            <p:cNvSpPr>
              <a:spLocks/>
            </p:cNvSpPr>
            <p:nvPr/>
          </p:nvSpPr>
          <p:spPr bwMode="auto">
            <a:xfrm rot="7742864">
              <a:off x="7264455" y="2425477"/>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3" name="Freeform 5">
              <a:extLst>
                <a:ext uri="{FF2B5EF4-FFF2-40B4-BE49-F238E27FC236}">
                  <a16:creationId xmlns:a16="http://schemas.microsoft.com/office/drawing/2014/main" id="{ECDB8495-8709-C641-DEDA-4ACD1DCEBA71}"/>
                </a:ext>
              </a:extLst>
            </p:cNvPr>
            <p:cNvSpPr>
              <a:spLocks/>
            </p:cNvSpPr>
            <p:nvPr/>
          </p:nvSpPr>
          <p:spPr bwMode="auto">
            <a:xfrm rot="9355996">
              <a:off x="8889646" y="2470520"/>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4" name="Freeform 6">
              <a:extLst>
                <a:ext uri="{FF2B5EF4-FFF2-40B4-BE49-F238E27FC236}">
                  <a16:creationId xmlns:a16="http://schemas.microsoft.com/office/drawing/2014/main" id="{E17F2832-CC2C-B0F5-00EE-1654C072D3A1}"/>
                </a:ext>
              </a:extLst>
            </p:cNvPr>
            <p:cNvSpPr>
              <a:spLocks/>
            </p:cNvSpPr>
            <p:nvPr/>
          </p:nvSpPr>
          <p:spPr bwMode="auto">
            <a:xfrm rot="10800000">
              <a:off x="10403236" y="301344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5" name="Freeform 7">
              <a:extLst>
                <a:ext uri="{FF2B5EF4-FFF2-40B4-BE49-F238E27FC236}">
                  <a16:creationId xmlns:a16="http://schemas.microsoft.com/office/drawing/2014/main" id="{AFD634D9-FC3D-2069-F0C8-1B55690EF358}"/>
                </a:ext>
              </a:extLst>
            </p:cNvPr>
            <p:cNvSpPr>
              <a:spLocks/>
            </p:cNvSpPr>
            <p:nvPr/>
          </p:nvSpPr>
          <p:spPr bwMode="auto">
            <a:xfrm rot="5696320">
              <a:off x="7530113" y="4126033"/>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6" name="Freeform 8">
              <a:extLst>
                <a:ext uri="{FF2B5EF4-FFF2-40B4-BE49-F238E27FC236}">
                  <a16:creationId xmlns:a16="http://schemas.microsoft.com/office/drawing/2014/main" id="{4AF8A215-2EA3-D849-DCBB-DB8D9F666F29}"/>
                </a:ext>
              </a:extLst>
            </p:cNvPr>
            <p:cNvSpPr>
              <a:spLocks/>
            </p:cNvSpPr>
            <p:nvPr/>
          </p:nvSpPr>
          <p:spPr bwMode="auto">
            <a:xfrm rot="8492870">
              <a:off x="8784427" y="2565804"/>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18" name="Freeform 9">
              <a:extLst>
                <a:ext uri="{FF2B5EF4-FFF2-40B4-BE49-F238E27FC236}">
                  <a16:creationId xmlns:a16="http://schemas.microsoft.com/office/drawing/2014/main" id="{951D0471-8CF3-F51F-E034-EB167A180DB6}"/>
                </a:ext>
              </a:extLst>
            </p:cNvPr>
            <p:cNvSpPr>
              <a:spLocks/>
            </p:cNvSpPr>
            <p:nvPr/>
          </p:nvSpPr>
          <p:spPr bwMode="auto">
            <a:xfrm rot="10051992">
              <a:off x="10464185" y="283379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20" name="Freeform 10">
              <a:extLst>
                <a:ext uri="{FF2B5EF4-FFF2-40B4-BE49-F238E27FC236}">
                  <a16:creationId xmlns:a16="http://schemas.microsoft.com/office/drawing/2014/main" id="{00EEED7B-48A0-B449-A67E-064F622DF479}"/>
                </a:ext>
              </a:extLst>
            </p:cNvPr>
            <p:cNvSpPr>
              <a:spLocks/>
            </p:cNvSpPr>
            <p:nvPr/>
          </p:nvSpPr>
          <p:spPr bwMode="auto">
            <a:xfrm rot="13144547">
              <a:off x="10465099" y="4652337"/>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dirty="0">
                <a:solidFill>
                  <a:srgbClr val="656D78"/>
                </a:solidFill>
                <a:latin typeface="Calibri"/>
              </a:endParaRPr>
            </a:p>
          </p:txBody>
        </p:sp>
        <p:sp>
          <p:nvSpPr>
            <p:cNvPr id="21" name="Freeform 11">
              <a:extLst>
                <a:ext uri="{FF2B5EF4-FFF2-40B4-BE49-F238E27FC236}">
                  <a16:creationId xmlns:a16="http://schemas.microsoft.com/office/drawing/2014/main" id="{764BA0FC-A35E-2592-689B-F496E51331FC}"/>
                </a:ext>
              </a:extLst>
            </p:cNvPr>
            <p:cNvSpPr>
              <a:spLocks/>
            </p:cNvSpPr>
            <p:nvPr/>
          </p:nvSpPr>
          <p:spPr bwMode="auto">
            <a:xfrm rot="5080426">
              <a:off x="6406770" y="3100937"/>
              <a:ext cx="906481"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22" name="Freeform 12">
              <a:extLst>
                <a:ext uri="{FF2B5EF4-FFF2-40B4-BE49-F238E27FC236}">
                  <a16:creationId xmlns:a16="http://schemas.microsoft.com/office/drawing/2014/main" id="{17104834-561A-9384-B055-C4296A138D24}"/>
                </a:ext>
              </a:extLst>
            </p:cNvPr>
            <p:cNvSpPr>
              <a:spLocks/>
            </p:cNvSpPr>
            <p:nvPr/>
          </p:nvSpPr>
          <p:spPr bwMode="auto">
            <a:xfrm rot="8176420">
              <a:off x="6985869" y="2847436"/>
              <a:ext cx="875372"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23" name="Freeform 13">
              <a:extLst>
                <a:ext uri="{FF2B5EF4-FFF2-40B4-BE49-F238E27FC236}">
                  <a16:creationId xmlns:a16="http://schemas.microsoft.com/office/drawing/2014/main" id="{601FEC62-4337-8722-CE50-FAE4F44EF9B4}"/>
                </a:ext>
              </a:extLst>
            </p:cNvPr>
            <p:cNvSpPr>
              <a:spLocks/>
            </p:cNvSpPr>
            <p:nvPr/>
          </p:nvSpPr>
          <p:spPr bwMode="auto">
            <a:xfrm rot="8492870">
              <a:off x="8679949" y="382924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24" name="Freeform 14">
              <a:extLst>
                <a:ext uri="{FF2B5EF4-FFF2-40B4-BE49-F238E27FC236}">
                  <a16:creationId xmlns:a16="http://schemas.microsoft.com/office/drawing/2014/main" id="{DDAC5906-022C-8AAF-CBED-C195F3ABEAA4}"/>
                </a:ext>
              </a:extLst>
            </p:cNvPr>
            <p:cNvSpPr>
              <a:spLocks/>
            </p:cNvSpPr>
            <p:nvPr/>
          </p:nvSpPr>
          <p:spPr bwMode="auto">
            <a:xfrm rot="10051992">
              <a:off x="9689718" y="4412949"/>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sp>
          <p:nvSpPr>
            <p:cNvPr id="25" name="Freeform 15">
              <a:extLst>
                <a:ext uri="{FF2B5EF4-FFF2-40B4-BE49-F238E27FC236}">
                  <a16:creationId xmlns:a16="http://schemas.microsoft.com/office/drawing/2014/main" id="{63332A2B-EB5B-D741-99BE-E7E1E7F7E916}"/>
                </a:ext>
              </a:extLst>
            </p:cNvPr>
            <p:cNvSpPr>
              <a:spLocks/>
            </p:cNvSpPr>
            <p:nvPr/>
          </p:nvSpPr>
          <p:spPr bwMode="auto">
            <a:xfrm rot="11618841">
              <a:off x="11552838" y="4293493"/>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endParaRPr lang="id-ID" sz="1567">
                <a:solidFill>
                  <a:srgbClr val="656D78"/>
                </a:solidFill>
                <a:latin typeface="Calibri"/>
              </a:endParaRPr>
            </a:p>
          </p:txBody>
        </p:sp>
      </p:grpSp>
      <p:pic>
        <p:nvPicPr>
          <p:cNvPr id="3" name="Picture 2">
            <a:extLst>
              <a:ext uri="{FF2B5EF4-FFF2-40B4-BE49-F238E27FC236}">
                <a16:creationId xmlns:a16="http://schemas.microsoft.com/office/drawing/2014/main" id="{50787598-B021-7927-AEB4-1C54743EEC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78" y="1988232"/>
            <a:ext cx="3192428" cy="3192428"/>
          </a:xfrm>
          <a:prstGeom prst="rect">
            <a:avLst/>
          </a:prstGeom>
        </p:spPr>
      </p:pic>
    </p:spTree>
    <p:extLst>
      <p:ext uri="{BB962C8B-B14F-4D97-AF65-F5344CB8AC3E}">
        <p14:creationId xmlns:p14="http://schemas.microsoft.com/office/powerpoint/2010/main" val="570325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40659" y="192135"/>
            <a:ext cx="8972954" cy="520912"/>
          </a:xfrm>
          <a:prstGeom prst="rect">
            <a:avLst/>
          </a:prstGeom>
          <a:noFill/>
        </p:spPr>
        <p:txBody>
          <a:bodyPr wrap="square" rtlCol="0">
            <a:spAutoFit/>
          </a:bodyPr>
          <a:lstStyle/>
          <a:p>
            <a:pPr algn="ctr" defTabSz="795802"/>
            <a:r>
              <a:rPr lang="bg-BG" sz="2785" dirty="0">
                <a:solidFill>
                  <a:srgbClr val="2A675C"/>
                </a:solidFill>
                <a:latin typeface="Calibri"/>
                <a:ea typeface="Roboto Black" panose="02000000000000000000" pitchFamily="2" charset="0"/>
                <a:cs typeface="Roboto Black" panose="02000000000000000000" pitchFamily="2" charset="0"/>
              </a:rPr>
              <a:t>НАЙ-ЧЕСТО СРЕЩАНИТЕ ЗАМЪРСИТЕЛИ</a:t>
            </a:r>
          </a:p>
        </p:txBody>
      </p:sp>
      <p:sp>
        <p:nvSpPr>
          <p:cNvPr id="19" name="TextBox 18">
            <a:extLst>
              <a:ext uri="{FF2B5EF4-FFF2-40B4-BE49-F238E27FC236}">
                <a16:creationId xmlns:a16="http://schemas.microsoft.com/office/drawing/2014/main" id="{E0DF2E4A-1F7C-5F54-B88B-6F3EA2F0D988}"/>
              </a:ext>
            </a:extLst>
          </p:cNvPr>
          <p:cNvSpPr txBox="1"/>
          <p:nvPr/>
        </p:nvSpPr>
        <p:spPr>
          <a:xfrm>
            <a:off x="0" y="5564348"/>
            <a:ext cx="10610850" cy="360227"/>
          </a:xfrm>
          <a:prstGeom prst="rect">
            <a:avLst/>
          </a:prstGeom>
          <a:noFill/>
        </p:spPr>
        <p:txBody>
          <a:bodyPr wrap="square" rtlCol="0">
            <a:spAutoFit/>
          </a:bodyPr>
          <a:lstStyle/>
          <a:p>
            <a:pPr algn="ctr" defTabSz="795802"/>
            <a:r>
              <a:rPr lang="bg-BG" sz="1741" dirty="0">
                <a:solidFill>
                  <a:srgbClr val="689F38"/>
                </a:solidFill>
                <a:latin typeface="Calibri"/>
                <a:ea typeface="Roboto Black" panose="02000000000000000000" pitchFamily="2" charset="0"/>
                <a:cs typeface="Roboto Black" panose="02000000000000000000" pitchFamily="2" charset="0"/>
              </a:rPr>
              <a:t>Да запазим България чиста</a:t>
            </a:r>
            <a:r>
              <a:rPr lang="en-US" sz="1741" dirty="0">
                <a:solidFill>
                  <a:srgbClr val="689F38"/>
                </a:solidFill>
                <a:latin typeface="Calibri"/>
                <a:ea typeface="Roboto Black" panose="02000000000000000000" pitchFamily="2" charset="0"/>
                <a:cs typeface="Roboto Black" panose="02000000000000000000" pitchFamily="2" charset="0"/>
              </a:rPr>
              <a:t>!</a:t>
            </a:r>
          </a:p>
        </p:txBody>
      </p:sp>
      <p:sp>
        <p:nvSpPr>
          <p:cNvPr id="10" name="TextBox 9">
            <a:extLst>
              <a:ext uri="{FF2B5EF4-FFF2-40B4-BE49-F238E27FC236}">
                <a16:creationId xmlns:a16="http://schemas.microsoft.com/office/drawing/2014/main" id="{D0A9666A-A3AE-7505-B13C-F3480A123C30}"/>
              </a:ext>
            </a:extLst>
          </p:cNvPr>
          <p:cNvSpPr txBox="1"/>
          <p:nvPr/>
        </p:nvSpPr>
        <p:spPr>
          <a:xfrm>
            <a:off x="3685118" y="899085"/>
            <a:ext cx="6166025" cy="2356543"/>
          </a:xfrm>
          <a:prstGeom prst="rect">
            <a:avLst/>
          </a:prstGeom>
          <a:noFill/>
        </p:spPr>
        <p:txBody>
          <a:bodyPr wrap="square">
            <a:spAutoFit/>
          </a:bodyPr>
          <a:lstStyle/>
          <a:p>
            <a:pPr marL="153358" indent="-153358" defTabSz="795802">
              <a:spcBef>
                <a:spcPts val="1392"/>
              </a:spcBef>
              <a:buClr>
                <a:srgbClr val="2A675C"/>
              </a:buClr>
              <a:buSzPct val="80000"/>
              <a:buFont typeface="Arial" panose="020B0604020202020204" pitchFamily="34" charset="0"/>
              <a:buChar char="•"/>
              <a:defRPr/>
            </a:pPr>
            <a:r>
              <a:rPr lang="bg-BG" sz="1480" dirty="0">
                <a:solidFill>
                  <a:srgbClr val="656D78"/>
                </a:solidFill>
                <a:latin typeface="Calibri"/>
              </a:rPr>
              <a:t>Стъкло от прозорци или части от такива </a:t>
            </a:r>
          </a:p>
          <a:p>
            <a:pPr marL="153358" indent="-153358" defTabSz="795802">
              <a:spcBef>
                <a:spcPts val="1392"/>
              </a:spcBef>
              <a:buClr>
                <a:srgbClr val="2A675C"/>
              </a:buClr>
              <a:buSzPct val="80000"/>
              <a:buFont typeface="Arial" panose="020B0604020202020204" pitchFamily="34" charset="0"/>
              <a:buChar char="•"/>
              <a:defRPr/>
            </a:pPr>
            <a:r>
              <a:rPr lang="bg-BG" sz="1480" dirty="0">
                <a:solidFill>
                  <a:srgbClr val="656D78"/>
                </a:solidFill>
                <a:latin typeface="Calibri"/>
              </a:rPr>
              <a:t>Огледала</a:t>
            </a:r>
          </a:p>
          <a:p>
            <a:pPr marL="153358" indent="-153358" defTabSz="795802">
              <a:spcBef>
                <a:spcPts val="1392"/>
              </a:spcBef>
              <a:buClr>
                <a:srgbClr val="2A675C"/>
              </a:buClr>
              <a:buSzPct val="80000"/>
              <a:buFont typeface="Arial" panose="020B0604020202020204" pitchFamily="34" charset="0"/>
              <a:buChar char="•"/>
              <a:defRPr/>
            </a:pPr>
            <a:r>
              <a:rPr lang="bg-BG" sz="1480" dirty="0">
                <a:solidFill>
                  <a:srgbClr val="656D78"/>
                </a:solidFill>
                <a:latin typeface="Calibri"/>
              </a:rPr>
              <a:t>Керамика и порцелан</a:t>
            </a:r>
          </a:p>
          <a:p>
            <a:pPr marL="153358" indent="-153358" defTabSz="795802">
              <a:spcBef>
                <a:spcPts val="1392"/>
              </a:spcBef>
              <a:buClr>
                <a:srgbClr val="2A675C"/>
              </a:buClr>
              <a:buSzPct val="80000"/>
              <a:buFont typeface="Arial" panose="020B0604020202020204" pitchFamily="34" charset="0"/>
              <a:buChar char="•"/>
              <a:defRPr/>
            </a:pPr>
            <a:r>
              <a:rPr lang="bg-BG" sz="1480" dirty="0">
                <a:solidFill>
                  <a:srgbClr val="656D78"/>
                </a:solidFill>
                <a:latin typeface="Calibri"/>
              </a:rPr>
              <a:t>Съдове от огнеупорно стъкло</a:t>
            </a:r>
          </a:p>
          <a:p>
            <a:pPr marL="153358" indent="-153358" defTabSz="795802">
              <a:spcBef>
                <a:spcPts val="1392"/>
              </a:spcBef>
              <a:buClr>
                <a:srgbClr val="2A675C"/>
              </a:buClr>
              <a:buSzPct val="80000"/>
              <a:buFont typeface="Arial" panose="020B0604020202020204" pitchFamily="34" charset="0"/>
              <a:buChar char="•"/>
              <a:defRPr/>
            </a:pPr>
            <a:r>
              <a:rPr lang="bg-BG" sz="1480" dirty="0">
                <a:solidFill>
                  <a:srgbClr val="656D78"/>
                </a:solidFill>
                <a:latin typeface="Calibri"/>
              </a:rPr>
              <a:t>Електрически крушки</a:t>
            </a:r>
          </a:p>
          <a:p>
            <a:pPr marL="153358" indent="-153358" defTabSz="795802">
              <a:spcBef>
                <a:spcPts val="1392"/>
              </a:spcBef>
              <a:buClr>
                <a:srgbClr val="2A675C"/>
              </a:buClr>
              <a:buSzPct val="80000"/>
              <a:buFont typeface="Arial" panose="020B0604020202020204" pitchFamily="34" charset="0"/>
              <a:buChar char="•"/>
              <a:defRPr/>
            </a:pPr>
            <a:r>
              <a:rPr lang="bg-BG" sz="1480" dirty="0">
                <a:solidFill>
                  <a:srgbClr val="656D78"/>
                </a:solidFill>
                <a:latin typeface="Calibri"/>
              </a:rPr>
              <a:t>Строителни материали</a:t>
            </a:r>
          </a:p>
        </p:txBody>
      </p:sp>
      <p:grpSp>
        <p:nvGrpSpPr>
          <p:cNvPr id="26" name="Group 25">
            <a:extLst>
              <a:ext uri="{FF2B5EF4-FFF2-40B4-BE49-F238E27FC236}">
                <a16:creationId xmlns:a16="http://schemas.microsoft.com/office/drawing/2014/main" id="{938C2A24-D477-F123-3B70-BC473468D8E9}"/>
              </a:ext>
            </a:extLst>
          </p:cNvPr>
          <p:cNvGrpSpPr/>
          <p:nvPr/>
        </p:nvGrpSpPr>
        <p:grpSpPr>
          <a:xfrm>
            <a:off x="7821483" y="3754642"/>
            <a:ext cx="2626458" cy="2022223"/>
            <a:chOff x="5741222" y="2470520"/>
            <a:chExt cx="6653681" cy="4387480"/>
          </a:xfrm>
        </p:grpSpPr>
        <p:sp>
          <p:nvSpPr>
            <p:cNvPr id="27" name="Freeform 2">
              <a:extLst>
                <a:ext uri="{FF2B5EF4-FFF2-40B4-BE49-F238E27FC236}">
                  <a16:creationId xmlns:a16="http://schemas.microsoft.com/office/drawing/2014/main" id="{BDFB249B-7E99-7DB2-A710-BCBC13625138}"/>
                </a:ext>
              </a:extLst>
            </p:cNvPr>
            <p:cNvSpPr>
              <a:spLocks/>
            </p:cNvSpPr>
            <p:nvPr/>
          </p:nvSpPr>
          <p:spPr bwMode="auto">
            <a:xfrm>
              <a:off x="7686098" y="4651860"/>
              <a:ext cx="3025592" cy="22061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lumMod val="20000"/>
                <a:lumOff val="8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28" name="Freeform 3">
              <a:extLst>
                <a:ext uri="{FF2B5EF4-FFF2-40B4-BE49-F238E27FC236}">
                  <a16:creationId xmlns:a16="http://schemas.microsoft.com/office/drawing/2014/main" id="{BB06351F-F0FD-1562-9CEF-0E49B082F2B3}"/>
                </a:ext>
              </a:extLst>
            </p:cNvPr>
            <p:cNvSpPr>
              <a:spLocks/>
            </p:cNvSpPr>
            <p:nvPr/>
          </p:nvSpPr>
          <p:spPr bwMode="auto">
            <a:xfrm rot="4567797">
              <a:off x="5826534" y="360243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29" name="Freeform 4">
              <a:extLst>
                <a:ext uri="{FF2B5EF4-FFF2-40B4-BE49-F238E27FC236}">
                  <a16:creationId xmlns:a16="http://schemas.microsoft.com/office/drawing/2014/main" id="{1362FF23-6DB7-0C06-359A-D21BE92A8555}"/>
                </a:ext>
              </a:extLst>
            </p:cNvPr>
            <p:cNvSpPr>
              <a:spLocks/>
            </p:cNvSpPr>
            <p:nvPr/>
          </p:nvSpPr>
          <p:spPr bwMode="auto">
            <a:xfrm rot="7742864">
              <a:off x="7264455" y="2425477"/>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0" name="Freeform 5">
              <a:extLst>
                <a:ext uri="{FF2B5EF4-FFF2-40B4-BE49-F238E27FC236}">
                  <a16:creationId xmlns:a16="http://schemas.microsoft.com/office/drawing/2014/main" id="{9D5CF0EC-CD35-DAE4-FE79-B521C2F9B736}"/>
                </a:ext>
              </a:extLst>
            </p:cNvPr>
            <p:cNvSpPr>
              <a:spLocks/>
            </p:cNvSpPr>
            <p:nvPr/>
          </p:nvSpPr>
          <p:spPr bwMode="auto">
            <a:xfrm rot="9355996">
              <a:off x="8889646" y="2470520"/>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1" name="Freeform 6">
              <a:extLst>
                <a:ext uri="{FF2B5EF4-FFF2-40B4-BE49-F238E27FC236}">
                  <a16:creationId xmlns:a16="http://schemas.microsoft.com/office/drawing/2014/main" id="{F936EA09-7FC3-35C8-8864-B6C03ADDD3FD}"/>
                </a:ext>
              </a:extLst>
            </p:cNvPr>
            <p:cNvSpPr>
              <a:spLocks/>
            </p:cNvSpPr>
            <p:nvPr/>
          </p:nvSpPr>
          <p:spPr bwMode="auto">
            <a:xfrm rot="10800000">
              <a:off x="10403236" y="301344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2" name="Freeform 7">
              <a:extLst>
                <a:ext uri="{FF2B5EF4-FFF2-40B4-BE49-F238E27FC236}">
                  <a16:creationId xmlns:a16="http://schemas.microsoft.com/office/drawing/2014/main" id="{E6407DE5-A260-13FC-5EB8-79E7E2293D58}"/>
                </a:ext>
              </a:extLst>
            </p:cNvPr>
            <p:cNvSpPr>
              <a:spLocks/>
            </p:cNvSpPr>
            <p:nvPr/>
          </p:nvSpPr>
          <p:spPr bwMode="auto">
            <a:xfrm rot="5696320">
              <a:off x="7530113" y="4126033"/>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3" name="Freeform 8">
              <a:extLst>
                <a:ext uri="{FF2B5EF4-FFF2-40B4-BE49-F238E27FC236}">
                  <a16:creationId xmlns:a16="http://schemas.microsoft.com/office/drawing/2014/main" id="{94C390F2-1B5B-63FB-9FCC-9018A69714ED}"/>
                </a:ext>
              </a:extLst>
            </p:cNvPr>
            <p:cNvSpPr>
              <a:spLocks/>
            </p:cNvSpPr>
            <p:nvPr/>
          </p:nvSpPr>
          <p:spPr bwMode="auto">
            <a:xfrm rot="8492870">
              <a:off x="8784427" y="2565804"/>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4" name="Freeform 9">
              <a:extLst>
                <a:ext uri="{FF2B5EF4-FFF2-40B4-BE49-F238E27FC236}">
                  <a16:creationId xmlns:a16="http://schemas.microsoft.com/office/drawing/2014/main" id="{894028C8-9E4F-5563-6749-99C2585809FE}"/>
                </a:ext>
              </a:extLst>
            </p:cNvPr>
            <p:cNvSpPr>
              <a:spLocks/>
            </p:cNvSpPr>
            <p:nvPr/>
          </p:nvSpPr>
          <p:spPr bwMode="auto">
            <a:xfrm rot="10051992">
              <a:off x="10464185" y="283379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5" name="Freeform 10">
              <a:extLst>
                <a:ext uri="{FF2B5EF4-FFF2-40B4-BE49-F238E27FC236}">
                  <a16:creationId xmlns:a16="http://schemas.microsoft.com/office/drawing/2014/main" id="{F3FF54C7-4146-CF1F-853B-575F8454D317}"/>
                </a:ext>
              </a:extLst>
            </p:cNvPr>
            <p:cNvSpPr>
              <a:spLocks/>
            </p:cNvSpPr>
            <p:nvPr/>
          </p:nvSpPr>
          <p:spPr bwMode="auto">
            <a:xfrm rot="13144547">
              <a:off x="10465099" y="4652337"/>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dirty="0">
                <a:solidFill>
                  <a:srgbClr val="656D78"/>
                </a:solidFill>
                <a:latin typeface="Calibri"/>
              </a:endParaRPr>
            </a:p>
          </p:txBody>
        </p:sp>
        <p:sp>
          <p:nvSpPr>
            <p:cNvPr id="36" name="Freeform 11">
              <a:extLst>
                <a:ext uri="{FF2B5EF4-FFF2-40B4-BE49-F238E27FC236}">
                  <a16:creationId xmlns:a16="http://schemas.microsoft.com/office/drawing/2014/main" id="{DCA1768F-A075-F45C-C682-D4A385A2410B}"/>
                </a:ext>
              </a:extLst>
            </p:cNvPr>
            <p:cNvSpPr>
              <a:spLocks/>
            </p:cNvSpPr>
            <p:nvPr/>
          </p:nvSpPr>
          <p:spPr bwMode="auto">
            <a:xfrm rot="5080426">
              <a:off x="6406770" y="3100937"/>
              <a:ext cx="906481"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7" name="Freeform 12">
              <a:extLst>
                <a:ext uri="{FF2B5EF4-FFF2-40B4-BE49-F238E27FC236}">
                  <a16:creationId xmlns:a16="http://schemas.microsoft.com/office/drawing/2014/main" id="{95D4F9C1-945F-F555-B10E-093C82175AE3}"/>
                </a:ext>
              </a:extLst>
            </p:cNvPr>
            <p:cNvSpPr>
              <a:spLocks/>
            </p:cNvSpPr>
            <p:nvPr/>
          </p:nvSpPr>
          <p:spPr bwMode="auto">
            <a:xfrm rot="8176420">
              <a:off x="6985869" y="2847436"/>
              <a:ext cx="875372"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8" name="Freeform 13">
              <a:extLst>
                <a:ext uri="{FF2B5EF4-FFF2-40B4-BE49-F238E27FC236}">
                  <a16:creationId xmlns:a16="http://schemas.microsoft.com/office/drawing/2014/main" id="{B2EAFF9A-5DD9-256C-A081-423D82DBEC30}"/>
                </a:ext>
              </a:extLst>
            </p:cNvPr>
            <p:cNvSpPr>
              <a:spLocks/>
            </p:cNvSpPr>
            <p:nvPr/>
          </p:nvSpPr>
          <p:spPr bwMode="auto">
            <a:xfrm rot="8492870">
              <a:off x="8679949" y="382924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39" name="Freeform 14">
              <a:extLst>
                <a:ext uri="{FF2B5EF4-FFF2-40B4-BE49-F238E27FC236}">
                  <a16:creationId xmlns:a16="http://schemas.microsoft.com/office/drawing/2014/main" id="{BA5F32C8-8805-50F1-41C7-D16A50387CE8}"/>
                </a:ext>
              </a:extLst>
            </p:cNvPr>
            <p:cNvSpPr>
              <a:spLocks/>
            </p:cNvSpPr>
            <p:nvPr/>
          </p:nvSpPr>
          <p:spPr bwMode="auto">
            <a:xfrm rot="10051992">
              <a:off x="9689718" y="4412949"/>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sp>
          <p:nvSpPr>
            <p:cNvPr id="40" name="Freeform 15">
              <a:extLst>
                <a:ext uri="{FF2B5EF4-FFF2-40B4-BE49-F238E27FC236}">
                  <a16:creationId xmlns:a16="http://schemas.microsoft.com/office/drawing/2014/main" id="{5B111B70-7BA3-EA3A-76A9-1EFFF424F090}"/>
                </a:ext>
              </a:extLst>
            </p:cNvPr>
            <p:cNvSpPr>
              <a:spLocks/>
            </p:cNvSpPr>
            <p:nvPr/>
          </p:nvSpPr>
          <p:spPr bwMode="auto">
            <a:xfrm rot="11618841">
              <a:off x="11552838" y="4293493"/>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79581" tIns="39791" rIns="79581" bIns="39791" numCol="1" anchor="t" anchorCtr="0" compatLnSpc="1">
              <a:prstTxWarp prst="textNoShape">
                <a:avLst/>
              </a:prstTxWarp>
            </a:bodyPr>
            <a:lstStyle/>
            <a:p>
              <a:pPr defTabSz="795802">
                <a:defRPr/>
              </a:pPr>
              <a:endParaRPr lang="id-ID" sz="1567">
                <a:solidFill>
                  <a:srgbClr val="656D78"/>
                </a:solidFill>
                <a:latin typeface="Calibri"/>
              </a:endParaRPr>
            </a:p>
          </p:txBody>
        </p:sp>
      </p:grpSp>
      <p:pic>
        <p:nvPicPr>
          <p:cNvPr id="4" name="Picture 3">
            <a:extLst>
              <a:ext uri="{FF2B5EF4-FFF2-40B4-BE49-F238E27FC236}">
                <a16:creationId xmlns:a16="http://schemas.microsoft.com/office/drawing/2014/main" id="{3C3C8B52-B89A-41D6-0239-D18A8E7DDA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835" y="1058143"/>
            <a:ext cx="2724919" cy="1647567"/>
          </a:xfrm>
          <a:prstGeom prst="rect">
            <a:avLst/>
          </a:prstGeom>
        </p:spPr>
      </p:pic>
      <p:sp>
        <p:nvSpPr>
          <p:cNvPr id="9" name="TextBox 8">
            <a:extLst>
              <a:ext uri="{FF2B5EF4-FFF2-40B4-BE49-F238E27FC236}">
                <a16:creationId xmlns:a16="http://schemas.microsoft.com/office/drawing/2014/main" id="{DC3C86EB-0179-670B-93F0-3E9F47554B91}"/>
              </a:ext>
            </a:extLst>
          </p:cNvPr>
          <p:cNvSpPr txBox="1"/>
          <p:nvPr/>
        </p:nvSpPr>
        <p:spPr>
          <a:xfrm>
            <a:off x="636836" y="3126896"/>
            <a:ext cx="6569844" cy="2315570"/>
          </a:xfrm>
          <a:prstGeom prst="rect">
            <a:avLst/>
          </a:prstGeom>
          <a:noFill/>
        </p:spPr>
        <p:txBody>
          <a:bodyPr wrap="square">
            <a:spAutoFit/>
          </a:bodyPr>
          <a:lstStyle/>
          <a:p>
            <a:pPr defTabSz="795802">
              <a:spcBef>
                <a:spcPts val="2089"/>
              </a:spcBef>
              <a:defRPr/>
            </a:pPr>
            <a:r>
              <a:rPr lang="bg-BG" sz="1567" b="1" dirty="0">
                <a:solidFill>
                  <a:srgbClr val="007958"/>
                </a:solidFill>
                <a:latin typeface="Calibri"/>
              </a:rPr>
              <a:t>ПРОСТИ ПРАВИЛА: </a:t>
            </a:r>
          </a:p>
          <a:p>
            <a:pPr marL="153358" indent="-153358" defTabSz="795802">
              <a:spcBef>
                <a:spcPts val="1567"/>
              </a:spcBef>
              <a:buClr>
                <a:srgbClr val="2A675C"/>
              </a:buClr>
              <a:buSzPct val="80000"/>
              <a:buFont typeface="Arial" panose="020B0604020202020204" pitchFamily="34" charset="0"/>
              <a:buChar char="•"/>
              <a:defRPr/>
            </a:pPr>
            <a:r>
              <a:rPr lang="bg-BG" sz="1480" dirty="0">
                <a:solidFill>
                  <a:srgbClr val="656D78"/>
                </a:solidFill>
                <a:latin typeface="Calibri"/>
              </a:rPr>
              <a:t>Стъклените опаковки трябва да бъдат празни /без течности и остатъци от храна/</a:t>
            </a:r>
          </a:p>
          <a:p>
            <a:pPr marL="153358" indent="-153358" defTabSz="795802">
              <a:spcBef>
                <a:spcPts val="1567"/>
              </a:spcBef>
              <a:buClr>
                <a:srgbClr val="2A675C"/>
              </a:buClr>
              <a:buSzPct val="80000"/>
              <a:buFont typeface="Arial" panose="020B0604020202020204" pitchFamily="34" charset="0"/>
              <a:buChar char="•"/>
              <a:defRPr/>
            </a:pPr>
            <a:r>
              <a:rPr lang="bg-BG" sz="1480" dirty="0">
                <a:solidFill>
                  <a:srgbClr val="656D78"/>
                </a:solidFill>
                <a:latin typeface="Calibri"/>
              </a:rPr>
              <a:t>Ако бутилки и бурканите са силно замърсени или омазнени, може да се изплакнат с вода</a:t>
            </a:r>
          </a:p>
          <a:p>
            <a:pPr marL="153358" indent="-153358" defTabSz="795802">
              <a:spcBef>
                <a:spcPts val="1567"/>
              </a:spcBef>
              <a:buClr>
                <a:srgbClr val="2A675C"/>
              </a:buClr>
              <a:buSzPct val="80000"/>
              <a:buFont typeface="Arial" panose="020B0604020202020204" pitchFamily="34" charset="0"/>
              <a:buChar char="•"/>
              <a:defRPr/>
            </a:pPr>
            <a:r>
              <a:rPr lang="bg-BG" sz="1480" dirty="0">
                <a:solidFill>
                  <a:srgbClr val="656D78"/>
                </a:solidFill>
                <a:latin typeface="Calibri"/>
              </a:rPr>
              <a:t>Не е необходимо да се отстраняват метални пръстени от гърлата на бутилките, както и етикети </a:t>
            </a:r>
          </a:p>
        </p:txBody>
      </p:sp>
    </p:spTree>
    <p:extLst>
      <p:ext uri="{BB962C8B-B14F-4D97-AF65-F5344CB8AC3E}">
        <p14:creationId xmlns:p14="http://schemas.microsoft.com/office/powerpoint/2010/main" val="1179613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CE856-BABD-6054-3CD7-87BBB4AC87AF}"/>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2A9CE628-7656-A4D8-2A2E-0408C54668D9}"/>
              </a:ext>
            </a:extLst>
          </p:cNvPr>
          <p:cNvSpPr txBox="1"/>
          <p:nvPr/>
        </p:nvSpPr>
        <p:spPr>
          <a:xfrm>
            <a:off x="0" y="5564348"/>
            <a:ext cx="10610850" cy="360227"/>
          </a:xfrm>
          <a:prstGeom prst="rect">
            <a:avLst/>
          </a:prstGeom>
          <a:noFill/>
        </p:spPr>
        <p:txBody>
          <a:bodyPr wrap="square" rtlCol="0">
            <a:spAutoFit/>
          </a:bodyPr>
          <a:lstStyle/>
          <a:p>
            <a:pPr algn="ctr" defTabSz="795802">
              <a:defRPr/>
            </a:pPr>
            <a:r>
              <a:rPr lang="bg-BG" sz="1741" dirty="0">
                <a:solidFill>
                  <a:srgbClr val="689F38"/>
                </a:solidFill>
                <a:latin typeface="Calibri"/>
                <a:ea typeface="Roboto Black" panose="02000000000000000000" pitchFamily="2" charset="0"/>
                <a:cs typeface="Roboto Black" panose="02000000000000000000" pitchFamily="2" charset="0"/>
              </a:rPr>
              <a:t>Да запазим България чиста</a:t>
            </a:r>
            <a:r>
              <a:rPr lang="en-US" sz="1741" dirty="0">
                <a:solidFill>
                  <a:srgbClr val="689F38"/>
                </a:solidFill>
                <a:latin typeface="Calibri"/>
                <a:ea typeface="Roboto Black" panose="02000000000000000000" pitchFamily="2" charset="0"/>
                <a:cs typeface="Roboto Black" panose="02000000000000000000" pitchFamily="2" charset="0"/>
              </a:rPr>
              <a:t>!</a:t>
            </a:r>
          </a:p>
        </p:txBody>
      </p:sp>
      <p:sp>
        <p:nvSpPr>
          <p:cNvPr id="9" name="TextBox 8">
            <a:extLst>
              <a:ext uri="{FF2B5EF4-FFF2-40B4-BE49-F238E27FC236}">
                <a16:creationId xmlns:a16="http://schemas.microsoft.com/office/drawing/2014/main" id="{D2AE8664-9C42-EBE5-CFE5-719C41432EEA}"/>
              </a:ext>
            </a:extLst>
          </p:cNvPr>
          <p:cNvSpPr txBox="1"/>
          <p:nvPr/>
        </p:nvSpPr>
        <p:spPr>
          <a:xfrm>
            <a:off x="585463" y="1399097"/>
            <a:ext cx="7652833" cy="3822265"/>
          </a:xfrm>
          <a:prstGeom prst="rect">
            <a:avLst/>
          </a:prstGeom>
          <a:noFill/>
        </p:spPr>
        <p:txBody>
          <a:bodyPr wrap="square">
            <a:spAutoFit/>
          </a:bodyPr>
          <a:lstStyle/>
          <a:p>
            <a:pPr marL="153358" indent="-153358" algn="just" defTabSz="795802">
              <a:spcBef>
                <a:spcPts val="2089"/>
              </a:spcBef>
              <a:buClr>
                <a:srgbClr val="2A675C"/>
              </a:buClr>
              <a:buSzPct val="80000"/>
              <a:buFont typeface="Arial" panose="020B0604020202020204" pitchFamily="34" charset="0"/>
              <a:buChar char="•"/>
              <a:defRPr/>
            </a:pPr>
            <a:r>
              <a:rPr lang="bg-BG" sz="1567" dirty="0" err="1">
                <a:solidFill>
                  <a:srgbClr val="656D78"/>
                </a:solidFill>
                <a:latin typeface="Calibri"/>
              </a:rPr>
              <a:t>ООООп</a:t>
            </a:r>
            <a:r>
              <a:rPr lang="bg-BG" sz="1567" dirty="0">
                <a:solidFill>
                  <a:srgbClr val="656D78"/>
                </a:solidFill>
                <a:latin typeface="Calibri"/>
              </a:rPr>
              <a:t> изпълняват задълженията си по Закона за управление на отпадъците като осигуряват сепариране на стъклените опаковки</a:t>
            </a:r>
          </a:p>
          <a:p>
            <a:pPr marL="153358" indent="-153358" algn="just" defTabSz="795802">
              <a:spcBef>
                <a:spcPts val="2089"/>
              </a:spcBef>
              <a:buClr>
                <a:srgbClr val="2A675C"/>
              </a:buClr>
              <a:buSzPct val="80000"/>
              <a:buFont typeface="Arial" panose="020B0604020202020204" pitchFamily="34" charset="0"/>
              <a:buChar char="•"/>
              <a:defRPr/>
            </a:pPr>
            <a:r>
              <a:rPr lang="bg-BG" sz="1567" dirty="0">
                <a:solidFill>
                  <a:srgbClr val="656D78"/>
                </a:solidFill>
                <a:latin typeface="Calibri"/>
              </a:rPr>
              <a:t>Към момента в България има </a:t>
            </a:r>
            <a:r>
              <a:rPr lang="bg-BG" sz="1567" b="1" dirty="0">
                <a:solidFill>
                  <a:srgbClr val="689F38"/>
                </a:solidFill>
                <a:latin typeface="Calibri"/>
              </a:rPr>
              <a:t>3 инсталации за сортиране на стъклени опаковки</a:t>
            </a:r>
          </a:p>
          <a:p>
            <a:pPr marL="153358" indent="-153358" algn="just" defTabSz="795802">
              <a:spcBef>
                <a:spcPts val="2089"/>
              </a:spcBef>
              <a:buClr>
                <a:srgbClr val="2A675C"/>
              </a:buClr>
              <a:buSzPct val="80000"/>
              <a:buFont typeface="Arial" panose="020B0604020202020204" pitchFamily="34" charset="0"/>
              <a:buChar char="•"/>
              <a:defRPr/>
            </a:pPr>
            <a:r>
              <a:rPr lang="bg-BG" sz="1567" dirty="0">
                <a:solidFill>
                  <a:srgbClr val="656D78"/>
                </a:solidFill>
                <a:latin typeface="Calibri"/>
              </a:rPr>
              <a:t>Автоматично се отделят замърсявания: </a:t>
            </a:r>
            <a:r>
              <a:rPr lang="ru-RU" sz="1567" dirty="0">
                <a:solidFill>
                  <a:srgbClr val="656D78"/>
                </a:solidFill>
                <a:latin typeface="Calibri"/>
              </a:rPr>
              <a:t>порцелан, керамика, органика, метал, пластмаса. А</a:t>
            </a:r>
            <a:r>
              <a:rPr lang="bg-BG" sz="1567" dirty="0">
                <a:solidFill>
                  <a:srgbClr val="656D78"/>
                </a:solidFill>
                <a:latin typeface="Calibri"/>
              </a:rPr>
              <a:t>втоматично се отделят няколко цвята стъклена </a:t>
            </a:r>
            <a:r>
              <a:rPr lang="bg-BG" sz="1567" dirty="0" err="1">
                <a:solidFill>
                  <a:srgbClr val="656D78"/>
                </a:solidFill>
                <a:latin typeface="Calibri"/>
              </a:rPr>
              <a:t>трошка</a:t>
            </a:r>
            <a:endParaRPr lang="en-US" sz="1567" dirty="0">
              <a:solidFill>
                <a:srgbClr val="656D78"/>
              </a:solidFill>
              <a:latin typeface="Calibri"/>
            </a:endParaRPr>
          </a:p>
          <a:p>
            <a:pPr marL="153358" indent="-153358" algn="just" defTabSz="795802">
              <a:spcBef>
                <a:spcPts val="2089"/>
              </a:spcBef>
              <a:buClr>
                <a:srgbClr val="2A675C"/>
              </a:buClr>
              <a:buSzPct val="80000"/>
              <a:buFont typeface="Arial" panose="020B0604020202020204" pitchFamily="34" charset="0"/>
              <a:buChar char="•"/>
              <a:defRPr/>
            </a:pPr>
            <a:r>
              <a:rPr lang="bg-BG" sz="1567" dirty="0">
                <a:solidFill>
                  <a:srgbClr val="656D78"/>
                </a:solidFill>
                <a:latin typeface="Calibri"/>
              </a:rPr>
              <a:t>Общините имат задължения да изградят площадки за безвъзмездно предаване на едрогабаритни и други отпадъци</a:t>
            </a:r>
          </a:p>
          <a:p>
            <a:pPr marL="153358" indent="-153358" algn="just" defTabSz="795802">
              <a:spcBef>
                <a:spcPts val="2089"/>
              </a:spcBef>
              <a:buClr>
                <a:srgbClr val="2A675C"/>
              </a:buClr>
              <a:buSzPct val="80000"/>
              <a:buFont typeface="Arial" panose="020B0604020202020204" pitchFamily="34" charset="0"/>
              <a:buChar char="•"/>
              <a:defRPr/>
            </a:pPr>
            <a:r>
              <a:rPr lang="ru-RU" sz="1567" dirty="0">
                <a:solidFill>
                  <a:srgbClr val="656D78"/>
                </a:solidFill>
                <a:latin typeface="Calibri"/>
              </a:rPr>
              <a:t>Въвеждането на принципа „замърсителят плаща“ при изчисляването на таксата за </a:t>
            </a:r>
            <a:r>
              <a:rPr lang="ru-RU" sz="1567" dirty="0" err="1">
                <a:solidFill>
                  <a:srgbClr val="656D78"/>
                </a:solidFill>
                <a:latin typeface="Calibri"/>
              </a:rPr>
              <a:t>битови</a:t>
            </a:r>
            <a:r>
              <a:rPr lang="ru-RU" sz="1567" dirty="0">
                <a:solidFill>
                  <a:srgbClr val="656D78"/>
                </a:solidFill>
                <a:latin typeface="Calibri"/>
              </a:rPr>
              <a:t> </a:t>
            </a:r>
            <a:r>
              <a:rPr lang="ru-RU" sz="1567" dirty="0" err="1">
                <a:solidFill>
                  <a:srgbClr val="656D78"/>
                </a:solidFill>
                <a:latin typeface="Calibri"/>
              </a:rPr>
              <a:t>отпадъци</a:t>
            </a:r>
            <a:r>
              <a:rPr lang="ru-RU" sz="1567" dirty="0">
                <a:solidFill>
                  <a:srgbClr val="656D78"/>
                </a:solidFill>
                <a:latin typeface="Calibri"/>
              </a:rPr>
              <a:t> </a:t>
            </a:r>
            <a:r>
              <a:rPr lang="ru-RU" sz="1567" dirty="0" err="1">
                <a:solidFill>
                  <a:srgbClr val="656D78"/>
                </a:solidFill>
                <a:latin typeface="Calibri"/>
              </a:rPr>
              <a:t>ще</a:t>
            </a:r>
            <a:r>
              <a:rPr lang="ru-RU" sz="1567" dirty="0">
                <a:solidFill>
                  <a:srgbClr val="656D78"/>
                </a:solidFill>
                <a:latin typeface="Calibri"/>
              </a:rPr>
              <a:t> </a:t>
            </a:r>
            <a:r>
              <a:rPr lang="ru-RU" sz="1567" dirty="0" err="1">
                <a:solidFill>
                  <a:srgbClr val="656D78"/>
                </a:solidFill>
                <a:latin typeface="Calibri"/>
              </a:rPr>
              <a:t>допринесе</a:t>
            </a:r>
            <a:r>
              <a:rPr lang="ru-RU" sz="1567" dirty="0">
                <a:solidFill>
                  <a:srgbClr val="656D78"/>
                </a:solidFill>
                <a:latin typeface="Calibri"/>
              </a:rPr>
              <a:t> </a:t>
            </a:r>
            <a:r>
              <a:rPr lang="ru-RU" sz="1567" dirty="0" err="1">
                <a:solidFill>
                  <a:srgbClr val="656D78"/>
                </a:solidFill>
                <a:latin typeface="Calibri"/>
              </a:rPr>
              <a:t>значително</a:t>
            </a:r>
            <a:r>
              <a:rPr lang="ru-RU" sz="1567" dirty="0">
                <a:solidFill>
                  <a:srgbClr val="656D78"/>
                </a:solidFill>
                <a:latin typeface="Calibri"/>
              </a:rPr>
              <a:t> за </a:t>
            </a:r>
            <a:r>
              <a:rPr lang="ru-RU" sz="1567" dirty="0" err="1">
                <a:solidFill>
                  <a:srgbClr val="656D78"/>
                </a:solidFill>
                <a:latin typeface="Calibri"/>
              </a:rPr>
              <a:t>увеличаване</a:t>
            </a:r>
            <a:r>
              <a:rPr lang="ru-RU" sz="1567" dirty="0">
                <a:solidFill>
                  <a:srgbClr val="656D78"/>
                </a:solidFill>
                <a:latin typeface="Calibri"/>
              </a:rPr>
              <a:t> на дела на </a:t>
            </a:r>
            <a:r>
              <a:rPr lang="ru-RU" sz="1567" dirty="0" err="1">
                <a:solidFill>
                  <a:srgbClr val="656D78"/>
                </a:solidFill>
                <a:latin typeface="Calibri"/>
              </a:rPr>
              <a:t>разделно</a:t>
            </a:r>
            <a:r>
              <a:rPr lang="ru-RU" sz="1567" dirty="0">
                <a:solidFill>
                  <a:srgbClr val="656D78"/>
                </a:solidFill>
                <a:latin typeface="Calibri"/>
              </a:rPr>
              <a:t> </a:t>
            </a:r>
            <a:r>
              <a:rPr lang="ru-RU" sz="1567" dirty="0" err="1">
                <a:solidFill>
                  <a:srgbClr val="656D78"/>
                </a:solidFill>
                <a:latin typeface="Calibri"/>
              </a:rPr>
              <a:t>събраните</a:t>
            </a:r>
            <a:r>
              <a:rPr lang="ru-RU" sz="1567" dirty="0">
                <a:solidFill>
                  <a:srgbClr val="656D78"/>
                </a:solidFill>
                <a:latin typeface="Calibri"/>
              </a:rPr>
              <a:t> </a:t>
            </a:r>
            <a:r>
              <a:rPr lang="ru-RU" sz="1567" dirty="0" err="1">
                <a:solidFill>
                  <a:srgbClr val="656D78"/>
                </a:solidFill>
                <a:latin typeface="Calibri"/>
              </a:rPr>
              <a:t>отпадъци</a:t>
            </a:r>
            <a:r>
              <a:rPr lang="ru-RU" sz="1567" dirty="0">
                <a:solidFill>
                  <a:srgbClr val="656D78"/>
                </a:solidFill>
                <a:latin typeface="Calibri"/>
              </a:rPr>
              <a:t>, </a:t>
            </a:r>
            <a:r>
              <a:rPr lang="ru-RU" sz="1567" dirty="0" err="1">
                <a:solidFill>
                  <a:srgbClr val="656D78"/>
                </a:solidFill>
                <a:latin typeface="Calibri"/>
              </a:rPr>
              <a:t>тъй</a:t>
            </a:r>
            <a:r>
              <a:rPr lang="ru-RU" sz="1567" dirty="0">
                <a:solidFill>
                  <a:srgbClr val="656D78"/>
                </a:solidFill>
                <a:latin typeface="Calibri"/>
              </a:rPr>
              <a:t> </a:t>
            </a:r>
            <a:r>
              <a:rPr lang="ru-RU" sz="1567" dirty="0" err="1">
                <a:solidFill>
                  <a:srgbClr val="656D78"/>
                </a:solidFill>
                <a:latin typeface="Calibri"/>
              </a:rPr>
              <a:t>като</a:t>
            </a:r>
            <a:r>
              <a:rPr lang="ru-RU" sz="1567" dirty="0">
                <a:solidFill>
                  <a:srgbClr val="656D78"/>
                </a:solidFill>
                <a:latin typeface="Calibri"/>
              </a:rPr>
              <a:t> </a:t>
            </a:r>
            <a:r>
              <a:rPr lang="ru-RU" sz="1567" dirty="0" err="1">
                <a:solidFill>
                  <a:srgbClr val="656D78"/>
                </a:solidFill>
                <a:latin typeface="Calibri"/>
              </a:rPr>
              <a:t>ще</a:t>
            </a:r>
            <a:r>
              <a:rPr lang="ru-RU" sz="1567" dirty="0">
                <a:solidFill>
                  <a:srgbClr val="656D78"/>
                </a:solidFill>
                <a:latin typeface="Calibri"/>
              </a:rPr>
              <a:t> </a:t>
            </a:r>
            <a:r>
              <a:rPr lang="ru-RU" sz="1567" dirty="0" err="1">
                <a:solidFill>
                  <a:srgbClr val="656D78"/>
                </a:solidFill>
                <a:latin typeface="Calibri"/>
              </a:rPr>
              <a:t>създаде</a:t>
            </a:r>
            <a:r>
              <a:rPr lang="ru-RU" sz="1567" dirty="0">
                <a:solidFill>
                  <a:srgbClr val="656D78"/>
                </a:solidFill>
                <a:latin typeface="Calibri"/>
              </a:rPr>
              <a:t> финансов стимул за </a:t>
            </a:r>
            <a:r>
              <a:rPr lang="ru-RU" sz="1567" dirty="0" err="1">
                <a:solidFill>
                  <a:srgbClr val="656D78"/>
                </a:solidFill>
                <a:latin typeface="Calibri"/>
              </a:rPr>
              <a:t>гражданите</a:t>
            </a:r>
            <a:r>
              <a:rPr lang="ru-RU" sz="1567" dirty="0">
                <a:solidFill>
                  <a:srgbClr val="656D78"/>
                </a:solidFill>
                <a:latin typeface="Calibri"/>
              </a:rPr>
              <a:t> да </a:t>
            </a:r>
            <a:r>
              <a:rPr lang="ru-RU" sz="1567" dirty="0" err="1">
                <a:solidFill>
                  <a:srgbClr val="656D78"/>
                </a:solidFill>
                <a:latin typeface="Calibri"/>
              </a:rPr>
              <a:t>намаляват</a:t>
            </a:r>
            <a:r>
              <a:rPr lang="ru-RU" sz="1567" dirty="0">
                <a:solidFill>
                  <a:srgbClr val="656D78"/>
                </a:solidFill>
                <a:latin typeface="Calibri"/>
              </a:rPr>
              <a:t> </a:t>
            </a:r>
            <a:r>
              <a:rPr lang="ru-RU" sz="1567" dirty="0" err="1">
                <a:solidFill>
                  <a:srgbClr val="656D78"/>
                </a:solidFill>
                <a:latin typeface="Calibri"/>
              </a:rPr>
              <a:t>количеството</a:t>
            </a:r>
            <a:r>
              <a:rPr lang="ru-RU" sz="1567" dirty="0">
                <a:solidFill>
                  <a:srgbClr val="656D78"/>
                </a:solidFill>
                <a:latin typeface="Calibri"/>
              </a:rPr>
              <a:t> </a:t>
            </a:r>
            <a:r>
              <a:rPr lang="ru-RU" sz="1567" dirty="0" err="1">
                <a:solidFill>
                  <a:srgbClr val="656D78"/>
                </a:solidFill>
                <a:latin typeface="Calibri"/>
              </a:rPr>
              <a:t>генерирани</a:t>
            </a:r>
            <a:r>
              <a:rPr lang="ru-RU" sz="1567" dirty="0">
                <a:solidFill>
                  <a:srgbClr val="656D78"/>
                </a:solidFill>
                <a:latin typeface="Calibri"/>
              </a:rPr>
              <a:t> </a:t>
            </a:r>
            <a:r>
              <a:rPr lang="ru-RU" sz="1567" dirty="0" err="1">
                <a:solidFill>
                  <a:srgbClr val="656D78"/>
                </a:solidFill>
                <a:latin typeface="Calibri"/>
              </a:rPr>
              <a:t>отпадъци</a:t>
            </a:r>
            <a:r>
              <a:rPr lang="ru-RU" sz="1567" dirty="0">
                <a:solidFill>
                  <a:srgbClr val="656D78"/>
                </a:solidFill>
                <a:latin typeface="Calibri"/>
              </a:rPr>
              <a:t> и да </a:t>
            </a:r>
            <a:r>
              <a:rPr lang="ru-RU" sz="1567" dirty="0" err="1">
                <a:solidFill>
                  <a:srgbClr val="656D78"/>
                </a:solidFill>
                <a:latin typeface="Calibri"/>
              </a:rPr>
              <a:t>ги</a:t>
            </a:r>
            <a:r>
              <a:rPr lang="ru-RU" sz="1567" dirty="0">
                <a:solidFill>
                  <a:srgbClr val="656D78"/>
                </a:solidFill>
                <a:latin typeface="Calibri"/>
              </a:rPr>
              <a:t> разделят за </a:t>
            </a:r>
            <a:r>
              <a:rPr lang="ru-RU" sz="1567" dirty="0" err="1">
                <a:solidFill>
                  <a:srgbClr val="656D78"/>
                </a:solidFill>
                <a:latin typeface="Calibri"/>
              </a:rPr>
              <a:t>рециклиране</a:t>
            </a:r>
            <a:endParaRPr lang="bg-BG" sz="1567" dirty="0">
              <a:solidFill>
                <a:srgbClr val="656D78"/>
              </a:solidFill>
              <a:latin typeface="Calibri"/>
            </a:endParaRPr>
          </a:p>
        </p:txBody>
      </p:sp>
      <p:sp>
        <p:nvSpPr>
          <p:cNvPr id="5" name="TextBox 4">
            <a:extLst>
              <a:ext uri="{FF2B5EF4-FFF2-40B4-BE49-F238E27FC236}">
                <a16:creationId xmlns:a16="http://schemas.microsoft.com/office/drawing/2014/main" id="{CBE4B9A4-E7E9-0A6B-540D-46AD791DA19E}"/>
              </a:ext>
            </a:extLst>
          </p:cNvPr>
          <p:cNvSpPr txBox="1"/>
          <p:nvPr/>
        </p:nvSpPr>
        <p:spPr>
          <a:xfrm>
            <a:off x="513796" y="210913"/>
            <a:ext cx="8972954" cy="869149"/>
          </a:xfrm>
          <a:prstGeom prst="rect">
            <a:avLst/>
          </a:prstGeom>
          <a:noFill/>
        </p:spPr>
        <p:txBody>
          <a:bodyPr wrap="square" rtlCol="0">
            <a:spAutoFit/>
          </a:bodyPr>
          <a:lstStyle/>
          <a:p>
            <a:pPr algn="ctr" defTabSz="795802"/>
            <a:r>
              <a:rPr lang="bg-BG" sz="2785" dirty="0">
                <a:solidFill>
                  <a:srgbClr val="2A675C"/>
                </a:solidFill>
                <a:latin typeface="Calibri"/>
                <a:ea typeface="Roboto Black" panose="02000000000000000000" pitchFamily="2" charset="0"/>
                <a:cs typeface="Roboto Black" panose="02000000000000000000" pitchFamily="2" charset="0"/>
              </a:rPr>
              <a:t>СОРТИРАНЕ</a:t>
            </a:r>
          </a:p>
          <a:p>
            <a:pPr algn="ctr" defTabSz="795802"/>
            <a:r>
              <a:rPr lang="bg-BG" sz="2263" dirty="0">
                <a:solidFill>
                  <a:srgbClr val="689F38"/>
                </a:solidFill>
                <a:latin typeface="Calibri"/>
                <a:ea typeface="Roboto Black" panose="02000000000000000000" pitchFamily="2" charset="0"/>
                <a:cs typeface="Roboto Black" panose="02000000000000000000" pitchFamily="2" charset="0"/>
              </a:rPr>
              <a:t>НА ОПАКОВКИ ОТ СТЪКЛО  </a:t>
            </a:r>
            <a:endParaRPr lang="en-US" sz="2263" dirty="0">
              <a:solidFill>
                <a:srgbClr val="2A675C"/>
              </a:solidFill>
              <a:latin typeface="Calibri"/>
              <a:ea typeface="Roboto Black" panose="02000000000000000000" pitchFamily="2" charset="0"/>
              <a:cs typeface="Roboto Black" panose="02000000000000000000" pitchFamily="2" charset="0"/>
            </a:endParaRPr>
          </a:p>
        </p:txBody>
      </p:sp>
      <p:grpSp>
        <p:nvGrpSpPr>
          <p:cNvPr id="3" name="Group 2">
            <a:extLst>
              <a:ext uri="{FF2B5EF4-FFF2-40B4-BE49-F238E27FC236}">
                <a16:creationId xmlns:a16="http://schemas.microsoft.com/office/drawing/2014/main" id="{628373F5-70B4-F864-2F6D-21E5CABA96EE}"/>
              </a:ext>
            </a:extLst>
          </p:cNvPr>
          <p:cNvGrpSpPr/>
          <p:nvPr/>
        </p:nvGrpSpPr>
        <p:grpSpPr>
          <a:xfrm>
            <a:off x="8238296" y="270395"/>
            <a:ext cx="2195090" cy="2089008"/>
            <a:chOff x="6084888" y="1784350"/>
            <a:chExt cx="4697412" cy="4470400"/>
          </a:xfrm>
        </p:grpSpPr>
        <p:grpSp>
          <p:nvGrpSpPr>
            <p:cNvPr id="4" name="Group 3">
              <a:extLst>
                <a:ext uri="{FF2B5EF4-FFF2-40B4-BE49-F238E27FC236}">
                  <a16:creationId xmlns:a16="http://schemas.microsoft.com/office/drawing/2014/main" id="{5575BFDF-925B-E754-7E62-D333A852EF27}"/>
                </a:ext>
              </a:extLst>
            </p:cNvPr>
            <p:cNvGrpSpPr/>
            <p:nvPr/>
          </p:nvGrpSpPr>
          <p:grpSpPr>
            <a:xfrm>
              <a:off x="8201025" y="3819525"/>
              <a:ext cx="2581275" cy="2435225"/>
              <a:chOff x="8201025" y="3819525"/>
              <a:chExt cx="2581275" cy="2435225"/>
            </a:xfrm>
          </p:grpSpPr>
          <p:sp>
            <p:nvSpPr>
              <p:cNvPr id="14" name="Freeform 6">
                <a:extLst>
                  <a:ext uri="{FF2B5EF4-FFF2-40B4-BE49-F238E27FC236}">
                    <a16:creationId xmlns:a16="http://schemas.microsoft.com/office/drawing/2014/main" id="{2DA18286-53C1-5D2D-3536-47AE874F1818}"/>
                  </a:ext>
                </a:extLst>
              </p:cNvPr>
              <p:cNvSpPr>
                <a:spLocks/>
              </p:cNvSpPr>
              <p:nvPr/>
            </p:nvSpPr>
            <p:spPr bwMode="auto">
              <a:xfrm>
                <a:off x="9404350" y="3819525"/>
                <a:ext cx="1377950" cy="2211387"/>
              </a:xfrm>
              <a:custGeom>
                <a:avLst/>
                <a:gdLst>
                  <a:gd name="T0" fmla="*/ 168 w 362"/>
                  <a:gd name="T1" fmla="*/ 580 h 580"/>
                  <a:gd name="T2" fmla="*/ 157 w 362"/>
                  <a:gd name="T3" fmla="*/ 375 h 580"/>
                  <a:gd name="T4" fmla="*/ 0 w 362"/>
                  <a:gd name="T5" fmla="*/ 103 h 580"/>
                  <a:gd name="T6" fmla="*/ 179 w 362"/>
                  <a:gd name="T7" fmla="*/ 0 h 580"/>
                  <a:gd name="T8" fmla="*/ 334 w 362"/>
                  <a:gd name="T9" fmla="*/ 268 h 580"/>
                  <a:gd name="T10" fmla="*/ 362 w 362"/>
                  <a:gd name="T11" fmla="*/ 372 h 580"/>
                  <a:gd name="T12" fmla="*/ 334 w 362"/>
                  <a:gd name="T13" fmla="*/ 477 h 580"/>
                  <a:gd name="T14" fmla="*/ 168 w 362"/>
                  <a:gd name="T15" fmla="*/ 580 h 5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2" h="580">
                    <a:moveTo>
                      <a:pt x="168" y="580"/>
                    </a:moveTo>
                    <a:cubicBezTo>
                      <a:pt x="236" y="494"/>
                      <a:pt x="195" y="441"/>
                      <a:pt x="157" y="375"/>
                    </a:cubicBezTo>
                    <a:cubicBezTo>
                      <a:pt x="0" y="103"/>
                      <a:pt x="0" y="103"/>
                      <a:pt x="0" y="103"/>
                    </a:cubicBezTo>
                    <a:cubicBezTo>
                      <a:pt x="179" y="0"/>
                      <a:pt x="179" y="0"/>
                      <a:pt x="179" y="0"/>
                    </a:cubicBezTo>
                    <a:cubicBezTo>
                      <a:pt x="334" y="268"/>
                      <a:pt x="334" y="268"/>
                      <a:pt x="334" y="268"/>
                    </a:cubicBezTo>
                    <a:cubicBezTo>
                      <a:pt x="352" y="300"/>
                      <a:pt x="362" y="336"/>
                      <a:pt x="362" y="372"/>
                    </a:cubicBezTo>
                    <a:cubicBezTo>
                      <a:pt x="362" y="408"/>
                      <a:pt x="352" y="444"/>
                      <a:pt x="334" y="477"/>
                    </a:cubicBezTo>
                    <a:cubicBezTo>
                      <a:pt x="299" y="537"/>
                      <a:pt x="237" y="575"/>
                      <a:pt x="168" y="5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ru-RU" sz="1567">
                  <a:solidFill>
                    <a:srgbClr val="656D78"/>
                  </a:solidFill>
                  <a:latin typeface="Calibri"/>
                </a:endParaRPr>
              </a:p>
            </p:txBody>
          </p:sp>
          <p:sp>
            <p:nvSpPr>
              <p:cNvPr id="15" name="Freeform 7">
                <a:extLst>
                  <a:ext uri="{FF2B5EF4-FFF2-40B4-BE49-F238E27FC236}">
                    <a16:creationId xmlns:a16="http://schemas.microsoft.com/office/drawing/2014/main" id="{3A2EE445-7E2B-E850-AE9D-C2DEBDBE155D}"/>
                  </a:ext>
                </a:extLst>
              </p:cNvPr>
              <p:cNvSpPr>
                <a:spLocks/>
              </p:cNvSpPr>
              <p:nvPr/>
            </p:nvSpPr>
            <p:spPr bwMode="auto">
              <a:xfrm>
                <a:off x="8201025" y="4997450"/>
                <a:ext cx="1965325" cy="1257300"/>
              </a:xfrm>
              <a:custGeom>
                <a:avLst/>
                <a:gdLst>
                  <a:gd name="T0" fmla="*/ 452 w 516"/>
                  <a:gd name="T1" fmla="*/ 272 h 330"/>
                  <a:gd name="T2" fmla="*/ 464 w 516"/>
                  <a:gd name="T3" fmla="*/ 256 h 330"/>
                  <a:gd name="T4" fmla="*/ 461 w 516"/>
                  <a:gd name="T5" fmla="*/ 94 h 330"/>
                  <a:gd name="T6" fmla="*/ 444 w 516"/>
                  <a:gd name="T7" fmla="*/ 66 h 330"/>
                  <a:gd name="T8" fmla="*/ 160 w 516"/>
                  <a:gd name="T9" fmla="*/ 66 h 330"/>
                  <a:gd name="T10" fmla="*/ 160 w 516"/>
                  <a:gd name="T11" fmla="*/ 0 h 330"/>
                  <a:gd name="T12" fmla="*/ 0 w 516"/>
                  <a:gd name="T13" fmla="*/ 169 h 330"/>
                  <a:gd name="T14" fmla="*/ 160 w 516"/>
                  <a:gd name="T15" fmla="*/ 330 h 330"/>
                  <a:gd name="T16" fmla="*/ 160 w 516"/>
                  <a:gd name="T17" fmla="*/ 272 h 330"/>
                  <a:gd name="T18" fmla="*/ 452 w 516"/>
                  <a:gd name="T19" fmla="*/ 27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330">
                    <a:moveTo>
                      <a:pt x="452" y="272"/>
                    </a:moveTo>
                    <a:cubicBezTo>
                      <a:pt x="464" y="256"/>
                      <a:pt x="464" y="256"/>
                      <a:pt x="464" y="256"/>
                    </a:cubicBezTo>
                    <a:cubicBezTo>
                      <a:pt x="516" y="189"/>
                      <a:pt x="494" y="151"/>
                      <a:pt x="461" y="94"/>
                    </a:cubicBezTo>
                    <a:cubicBezTo>
                      <a:pt x="460" y="93"/>
                      <a:pt x="454" y="82"/>
                      <a:pt x="444" y="66"/>
                    </a:cubicBezTo>
                    <a:cubicBezTo>
                      <a:pt x="160" y="66"/>
                      <a:pt x="160" y="66"/>
                      <a:pt x="160" y="66"/>
                    </a:cubicBezTo>
                    <a:cubicBezTo>
                      <a:pt x="160" y="0"/>
                      <a:pt x="160" y="0"/>
                      <a:pt x="160" y="0"/>
                    </a:cubicBezTo>
                    <a:cubicBezTo>
                      <a:pt x="0" y="169"/>
                      <a:pt x="0" y="169"/>
                      <a:pt x="0" y="169"/>
                    </a:cubicBezTo>
                    <a:cubicBezTo>
                      <a:pt x="160" y="330"/>
                      <a:pt x="160" y="330"/>
                      <a:pt x="160" y="330"/>
                    </a:cubicBezTo>
                    <a:cubicBezTo>
                      <a:pt x="160" y="272"/>
                      <a:pt x="160" y="272"/>
                      <a:pt x="160" y="272"/>
                    </a:cubicBezTo>
                    <a:lnTo>
                      <a:pt x="452" y="2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ru-RU" sz="1567">
                  <a:solidFill>
                    <a:srgbClr val="656D78"/>
                  </a:solidFill>
                  <a:latin typeface="Calibri"/>
                </a:endParaRPr>
              </a:p>
            </p:txBody>
          </p:sp>
        </p:grpSp>
        <p:grpSp>
          <p:nvGrpSpPr>
            <p:cNvPr id="6" name="Group 5">
              <a:extLst>
                <a:ext uri="{FF2B5EF4-FFF2-40B4-BE49-F238E27FC236}">
                  <a16:creationId xmlns:a16="http://schemas.microsoft.com/office/drawing/2014/main" id="{D26351A4-F782-0E99-FF67-6FFDAEDFF4B5}"/>
                </a:ext>
              </a:extLst>
            </p:cNvPr>
            <p:cNvGrpSpPr/>
            <p:nvPr/>
          </p:nvGrpSpPr>
          <p:grpSpPr>
            <a:xfrm>
              <a:off x="6084888" y="3500438"/>
              <a:ext cx="2009775" cy="2544762"/>
              <a:chOff x="6084888" y="3500438"/>
              <a:chExt cx="2009775" cy="2544762"/>
            </a:xfrm>
          </p:grpSpPr>
          <p:sp>
            <p:nvSpPr>
              <p:cNvPr id="12" name="Freeform 8">
                <a:extLst>
                  <a:ext uri="{FF2B5EF4-FFF2-40B4-BE49-F238E27FC236}">
                    <a16:creationId xmlns:a16="http://schemas.microsoft.com/office/drawing/2014/main" id="{755586BD-1FBF-EC6A-CCE4-AA6BDE7FB862}"/>
                  </a:ext>
                </a:extLst>
              </p:cNvPr>
              <p:cNvSpPr>
                <a:spLocks/>
              </p:cNvSpPr>
              <p:nvPr/>
            </p:nvSpPr>
            <p:spPr bwMode="auto">
              <a:xfrm>
                <a:off x="6084888" y="4902200"/>
                <a:ext cx="2009775" cy="1143000"/>
              </a:xfrm>
              <a:custGeom>
                <a:avLst/>
                <a:gdLst>
                  <a:gd name="T0" fmla="*/ 30 w 528"/>
                  <a:gd name="T1" fmla="*/ 0 h 300"/>
                  <a:gd name="T2" fmla="*/ 214 w 528"/>
                  <a:gd name="T3" fmla="*/ 93 h 300"/>
                  <a:gd name="T4" fmla="*/ 528 w 528"/>
                  <a:gd name="T5" fmla="*/ 93 h 300"/>
                  <a:gd name="T6" fmla="*/ 528 w 528"/>
                  <a:gd name="T7" fmla="*/ 300 h 300"/>
                  <a:gd name="T8" fmla="*/ 218 w 528"/>
                  <a:gd name="T9" fmla="*/ 300 h 300"/>
                  <a:gd name="T10" fmla="*/ 113 w 528"/>
                  <a:gd name="T11" fmla="*/ 272 h 300"/>
                  <a:gd name="T12" fmla="*/ 37 w 528"/>
                  <a:gd name="T13" fmla="*/ 195 h 300"/>
                  <a:gd name="T14" fmla="*/ 30 w 528"/>
                  <a:gd name="T15" fmla="*/ 0 h 3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8" h="300">
                    <a:moveTo>
                      <a:pt x="30" y="0"/>
                    </a:moveTo>
                    <a:cubicBezTo>
                      <a:pt x="71" y="102"/>
                      <a:pt x="138" y="93"/>
                      <a:pt x="214" y="93"/>
                    </a:cubicBezTo>
                    <a:cubicBezTo>
                      <a:pt x="528" y="93"/>
                      <a:pt x="528" y="93"/>
                      <a:pt x="528" y="93"/>
                    </a:cubicBezTo>
                    <a:cubicBezTo>
                      <a:pt x="528" y="300"/>
                      <a:pt x="528" y="300"/>
                      <a:pt x="528" y="300"/>
                    </a:cubicBezTo>
                    <a:cubicBezTo>
                      <a:pt x="218" y="300"/>
                      <a:pt x="218" y="300"/>
                      <a:pt x="218" y="300"/>
                    </a:cubicBezTo>
                    <a:cubicBezTo>
                      <a:pt x="180" y="300"/>
                      <a:pt x="145" y="290"/>
                      <a:pt x="113" y="272"/>
                    </a:cubicBezTo>
                    <a:cubicBezTo>
                      <a:pt x="82" y="254"/>
                      <a:pt x="56" y="228"/>
                      <a:pt x="37" y="195"/>
                    </a:cubicBezTo>
                    <a:cubicBezTo>
                      <a:pt x="2" y="135"/>
                      <a:pt x="0" y="62"/>
                      <a:pt x="3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ru-RU" sz="1567">
                  <a:solidFill>
                    <a:srgbClr val="656D78"/>
                  </a:solidFill>
                  <a:latin typeface="Calibri"/>
                </a:endParaRPr>
              </a:p>
            </p:txBody>
          </p:sp>
          <p:sp>
            <p:nvSpPr>
              <p:cNvPr id="13" name="Freeform 9">
                <a:extLst>
                  <a:ext uri="{FF2B5EF4-FFF2-40B4-BE49-F238E27FC236}">
                    <a16:creationId xmlns:a16="http://schemas.microsoft.com/office/drawing/2014/main" id="{4BE494FF-A6EF-7132-B65D-B29D2476FB48}"/>
                  </a:ext>
                </a:extLst>
              </p:cNvPr>
              <p:cNvSpPr>
                <a:spLocks/>
              </p:cNvSpPr>
              <p:nvPr/>
            </p:nvSpPr>
            <p:spPr bwMode="auto">
              <a:xfrm>
                <a:off x="6259513" y="3500438"/>
                <a:ext cx="1450975" cy="1665287"/>
              </a:xfrm>
              <a:custGeom>
                <a:avLst/>
                <a:gdLst>
                  <a:gd name="T0" fmla="*/ 0 w 381"/>
                  <a:gd name="T1" fmla="*/ 340 h 437"/>
                  <a:gd name="T2" fmla="*/ 7 w 381"/>
                  <a:gd name="T3" fmla="*/ 359 h 437"/>
                  <a:gd name="T4" fmla="*/ 140 w 381"/>
                  <a:gd name="T5" fmla="*/ 437 h 437"/>
                  <a:gd name="T6" fmla="*/ 182 w 381"/>
                  <a:gd name="T7" fmla="*/ 437 h 437"/>
                  <a:gd name="T8" fmla="*/ 324 w 381"/>
                  <a:gd name="T9" fmla="*/ 190 h 437"/>
                  <a:gd name="T10" fmla="*/ 381 w 381"/>
                  <a:gd name="T11" fmla="*/ 223 h 437"/>
                  <a:gd name="T12" fmla="*/ 314 w 381"/>
                  <a:gd name="T13" fmla="*/ 0 h 437"/>
                  <a:gd name="T14" fmla="*/ 95 w 381"/>
                  <a:gd name="T15" fmla="*/ 58 h 437"/>
                  <a:gd name="T16" fmla="*/ 146 w 381"/>
                  <a:gd name="T17" fmla="*/ 87 h 437"/>
                  <a:gd name="T18" fmla="*/ 0 w 381"/>
                  <a:gd name="T19" fmla="*/ 34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437">
                    <a:moveTo>
                      <a:pt x="0" y="340"/>
                    </a:moveTo>
                    <a:cubicBezTo>
                      <a:pt x="7" y="359"/>
                      <a:pt x="7" y="359"/>
                      <a:pt x="7" y="359"/>
                    </a:cubicBezTo>
                    <a:cubicBezTo>
                      <a:pt x="37" y="433"/>
                      <a:pt x="77" y="437"/>
                      <a:pt x="140" y="437"/>
                    </a:cubicBezTo>
                    <a:cubicBezTo>
                      <a:pt x="182" y="437"/>
                      <a:pt x="182" y="437"/>
                      <a:pt x="182" y="437"/>
                    </a:cubicBezTo>
                    <a:cubicBezTo>
                      <a:pt x="324" y="190"/>
                      <a:pt x="324" y="190"/>
                      <a:pt x="324" y="190"/>
                    </a:cubicBezTo>
                    <a:cubicBezTo>
                      <a:pt x="381" y="223"/>
                      <a:pt x="381" y="223"/>
                      <a:pt x="381" y="223"/>
                    </a:cubicBezTo>
                    <a:cubicBezTo>
                      <a:pt x="314" y="0"/>
                      <a:pt x="314" y="0"/>
                      <a:pt x="314" y="0"/>
                    </a:cubicBezTo>
                    <a:cubicBezTo>
                      <a:pt x="95" y="58"/>
                      <a:pt x="95" y="58"/>
                      <a:pt x="95" y="58"/>
                    </a:cubicBezTo>
                    <a:cubicBezTo>
                      <a:pt x="146" y="87"/>
                      <a:pt x="146" y="87"/>
                      <a:pt x="146" y="87"/>
                    </a:cubicBezTo>
                    <a:lnTo>
                      <a:pt x="0" y="34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ru-RU" sz="1567">
                  <a:solidFill>
                    <a:srgbClr val="656D78"/>
                  </a:solidFill>
                  <a:latin typeface="Calibri"/>
                </a:endParaRPr>
              </a:p>
            </p:txBody>
          </p:sp>
        </p:grpSp>
        <p:grpSp>
          <p:nvGrpSpPr>
            <p:cNvPr id="8" name="Group 7">
              <a:extLst>
                <a:ext uri="{FF2B5EF4-FFF2-40B4-BE49-F238E27FC236}">
                  <a16:creationId xmlns:a16="http://schemas.microsoft.com/office/drawing/2014/main" id="{E6A84FF1-D640-BB2D-4277-99745E3FD84B}"/>
                </a:ext>
              </a:extLst>
            </p:cNvPr>
            <p:cNvGrpSpPr/>
            <p:nvPr/>
          </p:nvGrpSpPr>
          <p:grpSpPr>
            <a:xfrm>
              <a:off x="7161213" y="1784350"/>
              <a:ext cx="2746375" cy="2143125"/>
              <a:chOff x="7161213" y="1784350"/>
              <a:chExt cx="2746375" cy="2143125"/>
            </a:xfrm>
          </p:grpSpPr>
          <p:sp>
            <p:nvSpPr>
              <p:cNvPr id="10" name="Freeform 10">
                <a:extLst>
                  <a:ext uri="{FF2B5EF4-FFF2-40B4-BE49-F238E27FC236}">
                    <a16:creationId xmlns:a16="http://schemas.microsoft.com/office/drawing/2014/main" id="{A4F863E1-81F7-7E89-A6A2-A402D2AC8380}"/>
                  </a:ext>
                </a:extLst>
              </p:cNvPr>
              <p:cNvSpPr>
                <a:spLocks/>
              </p:cNvSpPr>
              <p:nvPr/>
            </p:nvSpPr>
            <p:spPr bwMode="auto">
              <a:xfrm>
                <a:off x="7161213" y="1784350"/>
                <a:ext cx="1938338" cy="1814512"/>
              </a:xfrm>
              <a:custGeom>
                <a:avLst/>
                <a:gdLst>
                  <a:gd name="T0" fmla="*/ 509 w 509"/>
                  <a:gd name="T1" fmla="*/ 91 h 476"/>
                  <a:gd name="T2" fmla="*/ 336 w 509"/>
                  <a:gd name="T3" fmla="*/ 204 h 476"/>
                  <a:gd name="T4" fmla="*/ 179 w 509"/>
                  <a:gd name="T5" fmla="*/ 476 h 476"/>
                  <a:gd name="T6" fmla="*/ 0 w 509"/>
                  <a:gd name="T7" fmla="*/ 373 h 476"/>
                  <a:gd name="T8" fmla="*/ 155 w 509"/>
                  <a:gd name="T9" fmla="*/ 104 h 476"/>
                  <a:gd name="T10" fmla="*/ 232 w 509"/>
                  <a:gd name="T11" fmla="*/ 28 h 476"/>
                  <a:gd name="T12" fmla="*/ 336 w 509"/>
                  <a:gd name="T13" fmla="*/ 0 h 476"/>
                  <a:gd name="T14" fmla="*/ 509 w 509"/>
                  <a:gd name="T15" fmla="*/ 91 h 4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9" h="476">
                    <a:moveTo>
                      <a:pt x="509" y="91"/>
                    </a:moveTo>
                    <a:cubicBezTo>
                      <a:pt x="400" y="76"/>
                      <a:pt x="374" y="138"/>
                      <a:pt x="336" y="204"/>
                    </a:cubicBezTo>
                    <a:cubicBezTo>
                      <a:pt x="179" y="476"/>
                      <a:pt x="179" y="476"/>
                      <a:pt x="179" y="476"/>
                    </a:cubicBezTo>
                    <a:cubicBezTo>
                      <a:pt x="0" y="373"/>
                      <a:pt x="0" y="373"/>
                      <a:pt x="0" y="373"/>
                    </a:cubicBezTo>
                    <a:cubicBezTo>
                      <a:pt x="155" y="104"/>
                      <a:pt x="155" y="104"/>
                      <a:pt x="155" y="104"/>
                    </a:cubicBezTo>
                    <a:cubicBezTo>
                      <a:pt x="174" y="72"/>
                      <a:pt x="200" y="46"/>
                      <a:pt x="232" y="28"/>
                    </a:cubicBezTo>
                    <a:cubicBezTo>
                      <a:pt x="263" y="10"/>
                      <a:pt x="299" y="0"/>
                      <a:pt x="336" y="0"/>
                    </a:cubicBezTo>
                    <a:cubicBezTo>
                      <a:pt x="405" y="0"/>
                      <a:pt x="470" y="34"/>
                      <a:pt x="509" y="9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ru-RU" sz="1567">
                  <a:solidFill>
                    <a:srgbClr val="656D78"/>
                  </a:solidFill>
                  <a:latin typeface="Calibri"/>
                </a:endParaRPr>
              </a:p>
            </p:txBody>
          </p:sp>
          <p:sp>
            <p:nvSpPr>
              <p:cNvPr id="11" name="Freeform 11">
                <a:extLst>
                  <a:ext uri="{FF2B5EF4-FFF2-40B4-BE49-F238E27FC236}">
                    <a16:creationId xmlns:a16="http://schemas.microsoft.com/office/drawing/2014/main" id="{E6A99614-6D54-B3D8-9C45-F84D9C855334}"/>
                  </a:ext>
                </a:extLst>
              </p:cNvPr>
              <p:cNvSpPr>
                <a:spLocks/>
              </p:cNvSpPr>
              <p:nvPr/>
            </p:nvSpPr>
            <p:spPr bwMode="auto">
              <a:xfrm>
                <a:off x="8494713" y="2219325"/>
                <a:ext cx="1412875" cy="1708150"/>
              </a:xfrm>
              <a:custGeom>
                <a:avLst/>
                <a:gdLst>
                  <a:gd name="T0" fmla="*/ 321 w 371"/>
                  <a:gd name="T1" fmla="*/ 258 h 448"/>
                  <a:gd name="T2" fmla="*/ 175 w 371"/>
                  <a:gd name="T3" fmla="*/ 5 h 448"/>
                  <a:gd name="T4" fmla="*/ 155 w 371"/>
                  <a:gd name="T5" fmla="*/ 2 h 448"/>
                  <a:gd name="T6" fmla="*/ 128 w 371"/>
                  <a:gd name="T7" fmla="*/ 0 h 448"/>
                  <a:gd name="T8" fmla="*/ 16 w 371"/>
                  <a:gd name="T9" fmla="*/ 87 h 448"/>
                  <a:gd name="T10" fmla="*/ 0 w 371"/>
                  <a:gd name="T11" fmla="*/ 115 h 448"/>
                  <a:gd name="T12" fmla="*/ 143 w 371"/>
                  <a:gd name="T13" fmla="*/ 361 h 448"/>
                  <a:gd name="T14" fmla="*/ 85 w 371"/>
                  <a:gd name="T15" fmla="*/ 394 h 448"/>
                  <a:gd name="T16" fmla="*/ 312 w 371"/>
                  <a:gd name="T17" fmla="*/ 448 h 448"/>
                  <a:gd name="T18" fmla="*/ 371 w 371"/>
                  <a:gd name="T19" fmla="*/ 229 h 448"/>
                  <a:gd name="T20" fmla="*/ 321 w 371"/>
                  <a:gd name="T21" fmla="*/ 25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1" h="448">
                    <a:moveTo>
                      <a:pt x="321" y="258"/>
                    </a:moveTo>
                    <a:cubicBezTo>
                      <a:pt x="175" y="5"/>
                      <a:pt x="175" y="5"/>
                      <a:pt x="175" y="5"/>
                    </a:cubicBezTo>
                    <a:cubicBezTo>
                      <a:pt x="155" y="2"/>
                      <a:pt x="155" y="2"/>
                      <a:pt x="155" y="2"/>
                    </a:cubicBezTo>
                    <a:cubicBezTo>
                      <a:pt x="145" y="1"/>
                      <a:pt x="136" y="0"/>
                      <a:pt x="128" y="0"/>
                    </a:cubicBezTo>
                    <a:cubicBezTo>
                      <a:pt x="66" y="0"/>
                      <a:pt x="46" y="35"/>
                      <a:pt x="16" y="87"/>
                    </a:cubicBezTo>
                    <a:cubicBezTo>
                      <a:pt x="16" y="88"/>
                      <a:pt x="10" y="98"/>
                      <a:pt x="0" y="115"/>
                    </a:cubicBezTo>
                    <a:cubicBezTo>
                      <a:pt x="143" y="361"/>
                      <a:pt x="143" y="361"/>
                      <a:pt x="143" y="361"/>
                    </a:cubicBezTo>
                    <a:cubicBezTo>
                      <a:pt x="85" y="394"/>
                      <a:pt x="85" y="394"/>
                      <a:pt x="85" y="394"/>
                    </a:cubicBezTo>
                    <a:cubicBezTo>
                      <a:pt x="312" y="448"/>
                      <a:pt x="312" y="448"/>
                      <a:pt x="312" y="448"/>
                    </a:cubicBezTo>
                    <a:cubicBezTo>
                      <a:pt x="371" y="229"/>
                      <a:pt x="371" y="229"/>
                      <a:pt x="371" y="229"/>
                    </a:cubicBezTo>
                    <a:lnTo>
                      <a:pt x="321" y="25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ru-RU" sz="1567">
                  <a:solidFill>
                    <a:srgbClr val="656D78"/>
                  </a:solidFill>
                  <a:latin typeface="Calibri"/>
                </a:endParaRPr>
              </a:p>
            </p:txBody>
          </p:sp>
        </p:grpSp>
      </p:grpSp>
    </p:spTree>
    <p:extLst>
      <p:ext uri="{BB962C8B-B14F-4D97-AF65-F5344CB8AC3E}">
        <p14:creationId xmlns:p14="http://schemas.microsoft.com/office/powerpoint/2010/main" val="2685859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9"/>
            <a:ext cx="10610850" cy="5968603"/>
          </a:xfrm>
          <a:prstGeom prst="rect">
            <a:avLst/>
          </a:prstGeom>
          <a:gradFill flip="none" rotWithShape="1">
            <a:gsLst>
              <a:gs pos="0">
                <a:schemeClr val="accent5">
                  <a:lumMod val="67000"/>
                </a:schemeClr>
              </a:gs>
              <a:gs pos="48000">
                <a:schemeClr val="accent3"/>
              </a:gs>
              <a:gs pos="100000">
                <a:schemeClr val="accent6"/>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95802"/>
            <a:endParaRPr lang="en-US" sz="1567">
              <a:solidFill>
                <a:srgbClr val="FFFFFF"/>
              </a:solidFill>
              <a:latin typeface="Calibri"/>
            </a:endParaRPr>
          </a:p>
        </p:txBody>
      </p:sp>
      <p:grpSp>
        <p:nvGrpSpPr>
          <p:cNvPr id="11" name="Group 10"/>
          <p:cNvGrpSpPr/>
          <p:nvPr/>
        </p:nvGrpSpPr>
        <p:grpSpPr>
          <a:xfrm>
            <a:off x="1" y="611573"/>
            <a:ext cx="13413974" cy="13989430"/>
            <a:chOff x="0" y="-77012"/>
            <a:chExt cx="15412825" cy="16074031"/>
          </a:xfrm>
        </p:grpSpPr>
        <p:grpSp>
          <p:nvGrpSpPr>
            <p:cNvPr id="3" name="Group 84"/>
            <p:cNvGrpSpPr>
              <a:grpSpLocks noChangeAspect="1"/>
            </p:cNvGrpSpPr>
            <p:nvPr/>
          </p:nvGrpSpPr>
          <p:grpSpPr bwMode="auto">
            <a:xfrm>
              <a:off x="0" y="5280998"/>
              <a:ext cx="12148525" cy="10716021"/>
              <a:chOff x="3286" y="1675"/>
              <a:chExt cx="1094" cy="965"/>
            </a:xfrm>
            <a:solidFill>
              <a:schemeClr val="bg1">
                <a:alpha val="3000"/>
              </a:schemeClr>
            </a:solidFill>
          </p:grpSpPr>
          <p:sp>
            <p:nvSpPr>
              <p:cNvPr id="4" name="Freeform 85"/>
              <p:cNvSpPr>
                <a:spLocks noEditPoints="1"/>
              </p:cNvSpPr>
              <p:nvPr/>
            </p:nvSpPr>
            <p:spPr bwMode="auto">
              <a:xfrm>
                <a:off x="3384" y="1685"/>
                <a:ext cx="910" cy="838"/>
              </a:xfrm>
              <a:custGeom>
                <a:avLst/>
                <a:gdLst>
                  <a:gd name="T0" fmla="*/ 233 w 383"/>
                  <a:gd name="T1" fmla="*/ 49 h 352"/>
                  <a:gd name="T2" fmla="*/ 212 w 383"/>
                  <a:gd name="T3" fmla="*/ 51 h 352"/>
                  <a:gd name="T4" fmla="*/ 151 w 383"/>
                  <a:gd name="T5" fmla="*/ 70 h 352"/>
                  <a:gd name="T6" fmla="*/ 187 w 383"/>
                  <a:gd name="T7" fmla="*/ 66 h 352"/>
                  <a:gd name="T8" fmla="*/ 189 w 383"/>
                  <a:gd name="T9" fmla="*/ 66 h 352"/>
                  <a:gd name="T10" fmla="*/ 198 w 383"/>
                  <a:gd name="T11" fmla="*/ 67 h 352"/>
                  <a:gd name="T12" fmla="*/ 225 w 383"/>
                  <a:gd name="T13" fmla="*/ 74 h 352"/>
                  <a:gd name="T14" fmla="*/ 270 w 383"/>
                  <a:gd name="T15" fmla="*/ 102 h 352"/>
                  <a:gd name="T16" fmla="*/ 319 w 383"/>
                  <a:gd name="T17" fmla="*/ 164 h 352"/>
                  <a:gd name="T18" fmla="*/ 328 w 383"/>
                  <a:gd name="T19" fmla="*/ 202 h 352"/>
                  <a:gd name="T20" fmla="*/ 328 w 383"/>
                  <a:gd name="T21" fmla="*/ 201 h 352"/>
                  <a:gd name="T22" fmla="*/ 303 w 383"/>
                  <a:gd name="T23" fmla="*/ 278 h 352"/>
                  <a:gd name="T24" fmla="*/ 245 w 383"/>
                  <a:gd name="T25" fmla="*/ 333 h 352"/>
                  <a:gd name="T26" fmla="*/ 192 w 383"/>
                  <a:gd name="T27" fmla="*/ 350 h 352"/>
                  <a:gd name="T28" fmla="*/ 199 w 383"/>
                  <a:gd name="T29" fmla="*/ 351 h 352"/>
                  <a:gd name="T30" fmla="*/ 199 w 383"/>
                  <a:gd name="T31" fmla="*/ 351 h 352"/>
                  <a:gd name="T32" fmla="*/ 215 w 383"/>
                  <a:gd name="T33" fmla="*/ 352 h 352"/>
                  <a:gd name="T34" fmla="*/ 253 w 383"/>
                  <a:gd name="T35" fmla="*/ 347 h 352"/>
                  <a:gd name="T36" fmla="*/ 306 w 383"/>
                  <a:gd name="T37" fmla="*/ 322 h 352"/>
                  <a:gd name="T38" fmla="*/ 371 w 383"/>
                  <a:gd name="T39" fmla="*/ 241 h 352"/>
                  <a:gd name="T40" fmla="*/ 382 w 383"/>
                  <a:gd name="T41" fmla="*/ 183 h 352"/>
                  <a:gd name="T42" fmla="*/ 382 w 383"/>
                  <a:gd name="T43" fmla="*/ 183 h 352"/>
                  <a:gd name="T44" fmla="*/ 382 w 383"/>
                  <a:gd name="T45" fmla="*/ 183 h 352"/>
                  <a:gd name="T46" fmla="*/ 382 w 383"/>
                  <a:gd name="T47" fmla="*/ 183 h 352"/>
                  <a:gd name="T48" fmla="*/ 382 w 383"/>
                  <a:gd name="T49" fmla="*/ 183 h 352"/>
                  <a:gd name="T50" fmla="*/ 332 w 383"/>
                  <a:gd name="T51" fmla="*/ 82 h 352"/>
                  <a:gd name="T52" fmla="*/ 233 w 383"/>
                  <a:gd name="T53" fmla="*/ 49 h 352"/>
                  <a:gd name="T54" fmla="*/ 382 w 383"/>
                  <a:gd name="T55" fmla="*/ 180 h 352"/>
                  <a:gd name="T56" fmla="*/ 382 w 383"/>
                  <a:gd name="T57" fmla="*/ 183 h 352"/>
                  <a:gd name="T58" fmla="*/ 382 w 383"/>
                  <a:gd name="T59" fmla="*/ 183 h 352"/>
                  <a:gd name="T60" fmla="*/ 382 w 383"/>
                  <a:gd name="T61" fmla="*/ 183 h 352"/>
                  <a:gd name="T62" fmla="*/ 382 w 383"/>
                  <a:gd name="T63" fmla="*/ 184 h 352"/>
                  <a:gd name="T64" fmla="*/ 382 w 383"/>
                  <a:gd name="T65" fmla="*/ 182 h 352"/>
                  <a:gd name="T66" fmla="*/ 382 w 383"/>
                  <a:gd name="T67" fmla="*/ 180 h 352"/>
                  <a:gd name="T68" fmla="*/ 207 w 383"/>
                  <a:gd name="T69" fmla="*/ 0 h 352"/>
                  <a:gd name="T70" fmla="*/ 200 w 383"/>
                  <a:gd name="T71" fmla="*/ 0 h 352"/>
                  <a:gd name="T72" fmla="*/ 200 w 383"/>
                  <a:gd name="T73" fmla="*/ 0 h 352"/>
                  <a:gd name="T74" fmla="*/ 200 w 383"/>
                  <a:gd name="T75" fmla="*/ 0 h 352"/>
                  <a:gd name="T76" fmla="*/ 199 w 383"/>
                  <a:gd name="T77" fmla="*/ 0 h 352"/>
                  <a:gd name="T78" fmla="*/ 30 w 383"/>
                  <a:gd name="T79" fmla="*/ 80 h 352"/>
                  <a:gd name="T80" fmla="*/ 0 w 383"/>
                  <a:gd name="T81" fmla="*/ 115 h 352"/>
                  <a:gd name="T82" fmla="*/ 59 w 383"/>
                  <a:gd name="T83" fmla="*/ 60 h 352"/>
                  <a:gd name="T84" fmla="*/ 143 w 383"/>
                  <a:gd name="T85" fmla="*/ 14 h 352"/>
                  <a:gd name="T86" fmla="*/ 207 w 383"/>
                  <a:gd name="T87"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3" h="352">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5" name="Freeform 86"/>
              <p:cNvSpPr>
                <a:spLocks noEditPoints="1"/>
              </p:cNvSpPr>
              <p:nvPr/>
            </p:nvSpPr>
            <p:spPr bwMode="auto">
              <a:xfrm>
                <a:off x="4147" y="2425"/>
                <a:ext cx="0" cy="0"/>
              </a:xfrm>
              <a:custGeom>
                <a:avLst/>
                <a:gdLst/>
                <a:ahLst/>
                <a:cxnLst>
                  <a:cxn ang="0">
                    <a:pos x="0" y="0"/>
                  </a:cxn>
                  <a:cxn ang="0">
                    <a:pos x="0" y="0"/>
                  </a:cxn>
                  <a:cxn ang="0">
                    <a:pos x="0" y="0"/>
                  </a:cxn>
                  <a:cxn ang="0">
                    <a:pos x="0" y="0"/>
                  </a:cxn>
                </a:cxnLst>
                <a:rect l="0" t="0" r="r" b="b"/>
                <a:pathLst>
                  <a:path>
                    <a:moveTo>
                      <a:pt x="0" y="0"/>
                    </a:move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6" name="Freeform 87"/>
              <p:cNvSpPr>
                <a:spLocks noEditPoints="1"/>
              </p:cNvSpPr>
              <p:nvPr/>
            </p:nvSpPr>
            <p:spPr bwMode="auto">
              <a:xfrm>
                <a:off x="4147" y="2425"/>
                <a:ext cx="0" cy="0"/>
              </a:xfrm>
              <a:custGeom>
                <a:avLst/>
                <a:gdLst/>
                <a:ahLst/>
                <a:cxnLst>
                  <a:cxn ang="0">
                    <a:pos x="0" y="0"/>
                  </a:cxn>
                  <a:cxn ang="0">
                    <a:pos x="0" y="0"/>
                  </a:cxn>
                  <a:cxn ang="0">
                    <a:pos x="0" y="0"/>
                  </a:cxn>
                  <a:cxn ang="0">
                    <a:pos x="0" y="0"/>
                  </a:cxn>
                </a:cxnLst>
                <a:rect l="0" t="0" r="r" b="b"/>
                <a:pathLst>
                  <a:path>
                    <a:moveTo>
                      <a:pt x="0" y="0"/>
                    </a:move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7" name="Freeform 88"/>
              <p:cNvSpPr>
                <a:spLocks noEditPoints="1"/>
              </p:cNvSpPr>
              <p:nvPr/>
            </p:nvSpPr>
            <p:spPr bwMode="auto">
              <a:xfrm>
                <a:off x="3286" y="1675"/>
                <a:ext cx="1094" cy="965"/>
              </a:xfrm>
              <a:custGeom>
                <a:avLst/>
                <a:gdLst>
                  <a:gd name="T0" fmla="*/ 456 w 460"/>
                  <a:gd name="T1" fmla="*/ 144 h 405"/>
                  <a:gd name="T2" fmla="*/ 389 w 460"/>
                  <a:gd name="T3" fmla="*/ 39 h 405"/>
                  <a:gd name="T4" fmla="*/ 253 w 460"/>
                  <a:gd name="T5" fmla="*/ 3 h 405"/>
                  <a:gd name="T6" fmla="*/ 175 w 460"/>
                  <a:gd name="T7" fmla="*/ 21 h 405"/>
                  <a:gd name="T8" fmla="*/ 107 w 460"/>
                  <a:gd name="T9" fmla="*/ 59 h 405"/>
                  <a:gd name="T10" fmla="*/ 28 w 460"/>
                  <a:gd name="T11" fmla="*/ 137 h 405"/>
                  <a:gd name="T12" fmla="*/ 12 w 460"/>
                  <a:gd name="T13" fmla="*/ 248 h 405"/>
                  <a:gd name="T14" fmla="*/ 76 w 460"/>
                  <a:gd name="T15" fmla="*/ 340 h 405"/>
                  <a:gd name="T16" fmla="*/ 186 w 460"/>
                  <a:gd name="T17" fmla="*/ 398 h 405"/>
                  <a:gd name="T18" fmla="*/ 243 w 460"/>
                  <a:gd name="T19" fmla="*/ 404 h 405"/>
                  <a:gd name="T20" fmla="*/ 306 w 460"/>
                  <a:gd name="T21" fmla="*/ 390 h 405"/>
                  <a:gd name="T22" fmla="*/ 416 w 460"/>
                  <a:gd name="T23" fmla="*/ 307 h 405"/>
                  <a:gd name="T24" fmla="*/ 460 w 460"/>
                  <a:gd name="T25" fmla="*/ 179 h 405"/>
                  <a:gd name="T26" fmla="*/ 456 w 460"/>
                  <a:gd name="T27" fmla="*/ 144 h 405"/>
                  <a:gd name="T28" fmla="*/ 456 w 460"/>
                  <a:gd name="T29" fmla="*/ 144 h 405"/>
                  <a:gd name="T30" fmla="*/ 423 w 460"/>
                  <a:gd name="T31" fmla="*/ 195 h 405"/>
                  <a:gd name="T32" fmla="*/ 380 w 460"/>
                  <a:gd name="T33" fmla="*/ 297 h 405"/>
                  <a:gd name="T34" fmla="*/ 299 w 460"/>
                  <a:gd name="T35" fmla="*/ 350 h 405"/>
                  <a:gd name="T36" fmla="*/ 240 w 460"/>
                  <a:gd name="T37" fmla="*/ 355 h 405"/>
                  <a:gd name="T38" fmla="*/ 240 w 460"/>
                  <a:gd name="T39" fmla="*/ 355 h 405"/>
                  <a:gd name="T40" fmla="*/ 127 w 460"/>
                  <a:gd name="T41" fmla="*/ 281 h 405"/>
                  <a:gd name="T42" fmla="*/ 95 w 460"/>
                  <a:gd name="T43" fmla="*/ 212 h 405"/>
                  <a:gd name="T44" fmla="*/ 103 w 460"/>
                  <a:gd name="T45" fmla="*/ 167 h 405"/>
                  <a:gd name="T46" fmla="*/ 143 w 460"/>
                  <a:gd name="T47" fmla="*/ 112 h 405"/>
                  <a:gd name="T48" fmla="*/ 186 w 460"/>
                  <a:gd name="T49" fmla="*/ 78 h 405"/>
                  <a:gd name="T50" fmla="*/ 339 w 460"/>
                  <a:gd name="T51" fmla="*/ 66 h 405"/>
                  <a:gd name="T52" fmla="*/ 423 w 460"/>
                  <a:gd name="T53" fmla="*/ 180 h 405"/>
                  <a:gd name="T54" fmla="*/ 423 w 460"/>
                  <a:gd name="T55" fmla="*/ 195 h 405"/>
                  <a:gd name="T56" fmla="*/ 423 w 460"/>
                  <a:gd name="T57"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0" h="405">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grpSp>
        <p:sp>
          <p:nvSpPr>
            <p:cNvPr id="8" name="Freeform 88"/>
            <p:cNvSpPr>
              <a:spLocks noEditPoints="1"/>
            </p:cNvSpPr>
            <p:nvPr/>
          </p:nvSpPr>
          <p:spPr bwMode="auto">
            <a:xfrm>
              <a:off x="1646032" y="2688184"/>
              <a:ext cx="12148525" cy="10716021"/>
            </a:xfrm>
            <a:custGeom>
              <a:avLst/>
              <a:gdLst>
                <a:gd name="T0" fmla="*/ 456 w 460"/>
                <a:gd name="T1" fmla="*/ 144 h 405"/>
                <a:gd name="T2" fmla="*/ 389 w 460"/>
                <a:gd name="T3" fmla="*/ 39 h 405"/>
                <a:gd name="T4" fmla="*/ 253 w 460"/>
                <a:gd name="T5" fmla="*/ 3 h 405"/>
                <a:gd name="T6" fmla="*/ 175 w 460"/>
                <a:gd name="T7" fmla="*/ 21 h 405"/>
                <a:gd name="T8" fmla="*/ 107 w 460"/>
                <a:gd name="T9" fmla="*/ 59 h 405"/>
                <a:gd name="T10" fmla="*/ 28 w 460"/>
                <a:gd name="T11" fmla="*/ 137 h 405"/>
                <a:gd name="T12" fmla="*/ 12 w 460"/>
                <a:gd name="T13" fmla="*/ 248 h 405"/>
                <a:gd name="T14" fmla="*/ 76 w 460"/>
                <a:gd name="T15" fmla="*/ 340 h 405"/>
                <a:gd name="T16" fmla="*/ 186 w 460"/>
                <a:gd name="T17" fmla="*/ 398 h 405"/>
                <a:gd name="T18" fmla="*/ 243 w 460"/>
                <a:gd name="T19" fmla="*/ 404 h 405"/>
                <a:gd name="T20" fmla="*/ 306 w 460"/>
                <a:gd name="T21" fmla="*/ 390 h 405"/>
                <a:gd name="T22" fmla="*/ 416 w 460"/>
                <a:gd name="T23" fmla="*/ 307 h 405"/>
                <a:gd name="T24" fmla="*/ 460 w 460"/>
                <a:gd name="T25" fmla="*/ 179 h 405"/>
                <a:gd name="T26" fmla="*/ 456 w 460"/>
                <a:gd name="T27" fmla="*/ 144 h 405"/>
                <a:gd name="T28" fmla="*/ 456 w 460"/>
                <a:gd name="T29" fmla="*/ 144 h 405"/>
                <a:gd name="T30" fmla="*/ 423 w 460"/>
                <a:gd name="T31" fmla="*/ 195 h 405"/>
                <a:gd name="T32" fmla="*/ 380 w 460"/>
                <a:gd name="T33" fmla="*/ 297 h 405"/>
                <a:gd name="T34" fmla="*/ 299 w 460"/>
                <a:gd name="T35" fmla="*/ 350 h 405"/>
                <a:gd name="T36" fmla="*/ 240 w 460"/>
                <a:gd name="T37" fmla="*/ 355 h 405"/>
                <a:gd name="T38" fmla="*/ 240 w 460"/>
                <a:gd name="T39" fmla="*/ 355 h 405"/>
                <a:gd name="T40" fmla="*/ 127 w 460"/>
                <a:gd name="T41" fmla="*/ 281 h 405"/>
                <a:gd name="T42" fmla="*/ 95 w 460"/>
                <a:gd name="T43" fmla="*/ 212 h 405"/>
                <a:gd name="T44" fmla="*/ 103 w 460"/>
                <a:gd name="T45" fmla="*/ 167 h 405"/>
                <a:gd name="T46" fmla="*/ 143 w 460"/>
                <a:gd name="T47" fmla="*/ 112 h 405"/>
                <a:gd name="T48" fmla="*/ 186 w 460"/>
                <a:gd name="T49" fmla="*/ 78 h 405"/>
                <a:gd name="T50" fmla="*/ 339 w 460"/>
                <a:gd name="T51" fmla="*/ 66 h 405"/>
                <a:gd name="T52" fmla="*/ 423 w 460"/>
                <a:gd name="T53" fmla="*/ 180 h 405"/>
                <a:gd name="T54" fmla="*/ 423 w 460"/>
                <a:gd name="T55" fmla="*/ 195 h 405"/>
                <a:gd name="T56" fmla="*/ 423 w 460"/>
                <a:gd name="T57"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0" h="405">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chemeClr val="bg1">
                <a:alpha val="3000"/>
              </a:schemeClr>
            </a:solidFill>
            <a:ln>
              <a:noFill/>
            </a:ln>
          </p:spPr>
          <p:txBody>
            <a:bodyPr vert="horz" wrap="square" lIns="79581" tIns="39791" rIns="79581" bIns="39791" numCol="1" anchor="t" anchorCtr="0" compatLnSpc="1">
              <a:prstTxWarp prst="textNoShape">
                <a:avLst/>
              </a:prstTxWarp>
            </a:bodyPr>
            <a:lstStyle/>
            <a:p>
              <a:pPr defTabSz="795802"/>
              <a:endParaRPr lang="en-US" sz="1567">
                <a:solidFill>
                  <a:srgbClr val="656D78"/>
                </a:solidFill>
                <a:latin typeface="Calibri"/>
              </a:endParaRPr>
            </a:p>
          </p:txBody>
        </p:sp>
        <p:sp>
          <p:nvSpPr>
            <p:cNvPr id="9" name="Freeform 88"/>
            <p:cNvSpPr>
              <a:spLocks noEditPoints="1"/>
            </p:cNvSpPr>
            <p:nvPr/>
          </p:nvSpPr>
          <p:spPr bwMode="auto">
            <a:xfrm>
              <a:off x="3264300" y="-77012"/>
              <a:ext cx="12148525" cy="10716021"/>
            </a:xfrm>
            <a:custGeom>
              <a:avLst/>
              <a:gdLst>
                <a:gd name="T0" fmla="*/ 456 w 460"/>
                <a:gd name="T1" fmla="*/ 144 h 405"/>
                <a:gd name="T2" fmla="*/ 389 w 460"/>
                <a:gd name="T3" fmla="*/ 39 h 405"/>
                <a:gd name="T4" fmla="*/ 253 w 460"/>
                <a:gd name="T5" fmla="*/ 3 h 405"/>
                <a:gd name="T6" fmla="*/ 175 w 460"/>
                <a:gd name="T7" fmla="*/ 21 h 405"/>
                <a:gd name="T8" fmla="*/ 107 w 460"/>
                <a:gd name="T9" fmla="*/ 59 h 405"/>
                <a:gd name="T10" fmla="*/ 28 w 460"/>
                <a:gd name="T11" fmla="*/ 137 h 405"/>
                <a:gd name="T12" fmla="*/ 12 w 460"/>
                <a:gd name="T13" fmla="*/ 248 h 405"/>
                <a:gd name="T14" fmla="*/ 76 w 460"/>
                <a:gd name="T15" fmla="*/ 340 h 405"/>
                <a:gd name="T16" fmla="*/ 186 w 460"/>
                <a:gd name="T17" fmla="*/ 398 h 405"/>
                <a:gd name="T18" fmla="*/ 243 w 460"/>
                <a:gd name="T19" fmla="*/ 404 h 405"/>
                <a:gd name="T20" fmla="*/ 306 w 460"/>
                <a:gd name="T21" fmla="*/ 390 h 405"/>
                <a:gd name="T22" fmla="*/ 416 w 460"/>
                <a:gd name="T23" fmla="*/ 307 h 405"/>
                <a:gd name="T24" fmla="*/ 460 w 460"/>
                <a:gd name="T25" fmla="*/ 179 h 405"/>
                <a:gd name="T26" fmla="*/ 456 w 460"/>
                <a:gd name="T27" fmla="*/ 144 h 405"/>
                <a:gd name="T28" fmla="*/ 456 w 460"/>
                <a:gd name="T29" fmla="*/ 144 h 405"/>
                <a:gd name="T30" fmla="*/ 423 w 460"/>
                <a:gd name="T31" fmla="*/ 195 h 405"/>
                <a:gd name="T32" fmla="*/ 380 w 460"/>
                <a:gd name="T33" fmla="*/ 297 h 405"/>
                <a:gd name="T34" fmla="*/ 299 w 460"/>
                <a:gd name="T35" fmla="*/ 350 h 405"/>
                <a:gd name="T36" fmla="*/ 240 w 460"/>
                <a:gd name="T37" fmla="*/ 355 h 405"/>
                <a:gd name="T38" fmla="*/ 240 w 460"/>
                <a:gd name="T39" fmla="*/ 355 h 405"/>
                <a:gd name="T40" fmla="*/ 127 w 460"/>
                <a:gd name="T41" fmla="*/ 281 h 405"/>
                <a:gd name="T42" fmla="*/ 95 w 460"/>
                <a:gd name="T43" fmla="*/ 212 h 405"/>
                <a:gd name="T44" fmla="*/ 103 w 460"/>
                <a:gd name="T45" fmla="*/ 167 h 405"/>
                <a:gd name="T46" fmla="*/ 143 w 460"/>
                <a:gd name="T47" fmla="*/ 112 h 405"/>
                <a:gd name="T48" fmla="*/ 186 w 460"/>
                <a:gd name="T49" fmla="*/ 78 h 405"/>
                <a:gd name="T50" fmla="*/ 339 w 460"/>
                <a:gd name="T51" fmla="*/ 66 h 405"/>
                <a:gd name="T52" fmla="*/ 423 w 460"/>
                <a:gd name="T53" fmla="*/ 180 h 405"/>
                <a:gd name="T54" fmla="*/ 423 w 460"/>
                <a:gd name="T55" fmla="*/ 195 h 405"/>
                <a:gd name="T56" fmla="*/ 423 w 460"/>
                <a:gd name="T57"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0" h="405">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chemeClr val="bg1">
                <a:alpha val="6000"/>
              </a:schemeClr>
            </a:solidFill>
            <a:ln>
              <a:noFill/>
            </a:ln>
          </p:spPr>
          <p:txBody>
            <a:bodyPr vert="horz" wrap="square" lIns="79581" tIns="39791" rIns="79581" bIns="39791" numCol="1" anchor="t" anchorCtr="0" compatLnSpc="1">
              <a:prstTxWarp prst="textNoShape">
                <a:avLst/>
              </a:prstTxWarp>
            </a:bodyPr>
            <a:lstStyle/>
            <a:p>
              <a:pPr defTabSz="795802"/>
              <a:endParaRPr lang="en-US" sz="1567" dirty="0">
                <a:solidFill>
                  <a:srgbClr val="656D78"/>
                </a:solidFill>
                <a:latin typeface="Calibri"/>
              </a:endParaRPr>
            </a:p>
          </p:txBody>
        </p:sp>
      </p:grpSp>
      <p:sp>
        <p:nvSpPr>
          <p:cNvPr id="10" name="Rounded Rectangle 9">
            <a:extLst>
              <a:ext uri="{FF2B5EF4-FFF2-40B4-BE49-F238E27FC236}">
                <a16:creationId xmlns:a16="http://schemas.microsoft.com/office/drawing/2014/main" id="{942E1ADC-43D0-9017-0008-03984F4F0C3E}"/>
              </a:ext>
            </a:extLst>
          </p:cNvPr>
          <p:cNvSpPr/>
          <p:nvPr/>
        </p:nvSpPr>
        <p:spPr>
          <a:xfrm>
            <a:off x="3725742" y="1189032"/>
            <a:ext cx="3237502" cy="2114682"/>
          </a:xfrm>
          <a:prstGeom prst="round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795802"/>
            <a:r>
              <a:rPr lang="bg-BG" sz="1567" b="1" dirty="0">
                <a:solidFill>
                  <a:srgbClr val="689F38"/>
                </a:solidFill>
                <a:latin typeface="Calibri"/>
              </a:rPr>
              <a:t>БЛАГОДАРЯ ЗА ВНИМАНИЕТО!</a:t>
            </a:r>
            <a:endParaRPr lang="x-none" sz="1567" dirty="0">
              <a:solidFill>
                <a:srgbClr val="656D78"/>
              </a:solidFill>
              <a:latin typeface="Calibri"/>
            </a:endParaRPr>
          </a:p>
        </p:txBody>
      </p:sp>
      <p:sp>
        <p:nvSpPr>
          <p:cNvPr id="14" name="TextBox 13">
            <a:extLst>
              <a:ext uri="{FF2B5EF4-FFF2-40B4-BE49-F238E27FC236}">
                <a16:creationId xmlns:a16="http://schemas.microsoft.com/office/drawing/2014/main" id="{2900A95A-5580-3573-3CD8-10E5A3938789}"/>
              </a:ext>
            </a:extLst>
          </p:cNvPr>
          <p:cNvSpPr txBox="1"/>
          <p:nvPr/>
        </p:nvSpPr>
        <p:spPr>
          <a:xfrm>
            <a:off x="0" y="5564348"/>
            <a:ext cx="10610850" cy="360227"/>
          </a:xfrm>
          <a:prstGeom prst="rect">
            <a:avLst/>
          </a:prstGeom>
          <a:noFill/>
        </p:spPr>
        <p:txBody>
          <a:bodyPr wrap="square" rtlCol="0">
            <a:spAutoFit/>
          </a:bodyPr>
          <a:lstStyle/>
          <a:p>
            <a:pPr algn="ctr" defTabSz="795802"/>
            <a:r>
              <a:rPr lang="bg-BG" sz="1741" dirty="0">
                <a:solidFill>
                  <a:srgbClr val="FFFFFF"/>
                </a:solidFill>
                <a:latin typeface="Calibri"/>
                <a:ea typeface="Roboto Black" panose="02000000000000000000" pitchFamily="2" charset="0"/>
                <a:cs typeface="Roboto Black" panose="02000000000000000000" pitchFamily="2" charset="0"/>
              </a:rPr>
              <a:t>Да запазим България чиста!</a:t>
            </a:r>
            <a:endParaRPr lang="en-US" sz="1741" dirty="0">
              <a:solidFill>
                <a:srgbClr val="FFFFFF"/>
              </a:solidFill>
              <a:latin typeface="Calibri"/>
              <a:ea typeface="Roboto Black" panose="02000000000000000000" pitchFamily="2" charset="0"/>
              <a:cs typeface="Roboto Black" panose="02000000000000000000" pitchFamily="2" charset="0"/>
            </a:endParaRPr>
          </a:p>
        </p:txBody>
      </p:sp>
    </p:spTree>
    <p:extLst>
      <p:ext uri="{BB962C8B-B14F-4D97-AF65-F5344CB8AC3E}">
        <p14:creationId xmlns:p14="http://schemas.microsoft.com/office/powerpoint/2010/main" val="3877205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743F-8D46-F7E7-BDB7-D592CA15B21C}"/>
              </a:ext>
            </a:extLst>
          </p:cNvPr>
          <p:cNvSpPr>
            <a:spLocks noGrp="1"/>
          </p:cNvSpPr>
          <p:nvPr>
            <p:ph type="title"/>
          </p:nvPr>
        </p:nvSpPr>
        <p:spPr/>
        <p:txBody>
          <a:bodyPr/>
          <a:lstStyle/>
          <a:p>
            <a:endParaRPr lang="en-BE"/>
          </a:p>
        </p:txBody>
      </p:sp>
      <p:sp>
        <p:nvSpPr>
          <p:cNvPr id="3" name="Text Placeholder 2">
            <a:extLst>
              <a:ext uri="{FF2B5EF4-FFF2-40B4-BE49-F238E27FC236}">
                <a16:creationId xmlns:a16="http://schemas.microsoft.com/office/drawing/2014/main" id="{2E5BB8F4-8BC4-B17D-1299-30F88905EFB9}"/>
              </a:ext>
            </a:extLst>
          </p:cNvPr>
          <p:cNvSpPr>
            <a:spLocks noGrp="1"/>
          </p:cNvSpPr>
          <p:nvPr>
            <p:ph type="body" idx="1"/>
          </p:nvPr>
        </p:nvSpPr>
        <p:spPr/>
        <p:txBody>
          <a:bodyPr/>
          <a:lstStyle/>
          <a:p>
            <a:endParaRPr lang="en-BE"/>
          </a:p>
        </p:txBody>
      </p:sp>
      <p:pic>
        <p:nvPicPr>
          <p:cNvPr id="5" name="Picture 4" descr="The image illustrates the significant role of the HORECA (Hospitality, Restaurant, and Entertainment Association) in Bulgaria's glass collection, highlighting its contribution to the market and its importance in the recycling industry.&#10;&#10;AI-generated content may be incorrect.">
            <a:extLst>
              <a:ext uri="{FF2B5EF4-FFF2-40B4-BE49-F238E27FC236}">
                <a16:creationId xmlns:a16="http://schemas.microsoft.com/office/drawing/2014/main" id="{8E241A7D-636B-7A9A-DA7C-DED4BA9C9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722343" cy="6032500"/>
          </a:xfrm>
          <a:prstGeom prst="rect">
            <a:avLst/>
          </a:prstGeom>
        </p:spPr>
      </p:pic>
    </p:spTree>
    <p:extLst>
      <p:ext uri="{BB962C8B-B14F-4D97-AF65-F5344CB8AC3E}">
        <p14:creationId xmlns:p14="http://schemas.microsoft.com/office/powerpoint/2010/main" val="31806854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860D7-D8DF-1DE6-21AB-057F5241014E}"/>
              </a:ext>
            </a:extLst>
          </p:cNvPr>
          <p:cNvSpPr>
            <a:spLocks noGrp="1"/>
          </p:cNvSpPr>
          <p:nvPr>
            <p:ph type="title"/>
          </p:nvPr>
        </p:nvSpPr>
        <p:spPr/>
        <p:txBody>
          <a:bodyPr/>
          <a:lstStyle/>
          <a:p>
            <a:endParaRPr lang="en-BE"/>
          </a:p>
        </p:txBody>
      </p:sp>
      <p:sp>
        <p:nvSpPr>
          <p:cNvPr id="3" name="Text Placeholder 2">
            <a:extLst>
              <a:ext uri="{FF2B5EF4-FFF2-40B4-BE49-F238E27FC236}">
                <a16:creationId xmlns:a16="http://schemas.microsoft.com/office/drawing/2014/main" id="{3AFE3CBC-F020-8F80-2C72-4BBA9DD41A0B}"/>
              </a:ext>
            </a:extLst>
          </p:cNvPr>
          <p:cNvSpPr>
            <a:spLocks noGrp="1"/>
          </p:cNvSpPr>
          <p:nvPr>
            <p:ph type="body" idx="1"/>
          </p:nvPr>
        </p:nvSpPr>
        <p:spPr/>
        <p:txBody>
          <a:bodyPr/>
          <a:lstStyle/>
          <a:p>
            <a:endParaRPr lang="en-BE"/>
          </a:p>
        </p:txBody>
      </p:sp>
      <p:pic>
        <p:nvPicPr>
          <p:cNvPr id="5" name="Picture 4" descr="The image depicts a downward trend in local glass recycling rates in the EU from 92% in 2020 to 90% in 2023, while intra-EU recycling rates increased, and exports outside the EU decreased significantly.&#10;&#10;AI-generated content may be incorrect.">
            <a:extLst>
              <a:ext uri="{FF2B5EF4-FFF2-40B4-BE49-F238E27FC236}">
                <a16:creationId xmlns:a16="http://schemas.microsoft.com/office/drawing/2014/main" id="{7E711F57-B792-94A4-05B8-EA174BDA6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
            <a:ext cx="10610850" cy="5968603"/>
          </a:xfrm>
          <a:prstGeom prst="rect">
            <a:avLst/>
          </a:prstGeom>
        </p:spPr>
      </p:pic>
    </p:spTree>
    <p:extLst>
      <p:ext uri="{BB962C8B-B14F-4D97-AF65-F5344CB8AC3E}">
        <p14:creationId xmlns:p14="http://schemas.microsoft.com/office/powerpoint/2010/main" val="21637149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B3FAD67-A953-4D6E-AD99-C871ED58D168}"/>
              </a:ext>
            </a:extLst>
          </p:cNvPr>
          <p:cNvSpPr>
            <a:spLocks noGrp="1"/>
          </p:cNvSpPr>
          <p:nvPr>
            <p:ph type="pic" sz="quarter" idx="10"/>
          </p:nvPr>
        </p:nvSpPr>
        <p:spPr/>
        <p:txBody>
          <a:bodyPr/>
          <a:lstStyle/>
          <a:p>
            <a:endParaRPr lang="en-BE" dirty="0"/>
          </a:p>
        </p:txBody>
      </p:sp>
      <p:sp>
        <p:nvSpPr>
          <p:cNvPr id="9" name="Title 2">
            <a:extLst>
              <a:ext uri="{FF2B5EF4-FFF2-40B4-BE49-F238E27FC236}">
                <a16:creationId xmlns:a16="http://schemas.microsoft.com/office/drawing/2014/main" id="{71D7871A-1626-4660-9D29-BA9788ADB50C}"/>
              </a:ext>
            </a:extLst>
          </p:cNvPr>
          <p:cNvSpPr txBox="1">
            <a:spLocks/>
          </p:cNvSpPr>
          <p:nvPr/>
        </p:nvSpPr>
        <p:spPr>
          <a:xfrm>
            <a:off x="5457825" y="2222500"/>
            <a:ext cx="4331330" cy="1153654"/>
          </a:xfrm>
          <a:prstGeom prst="rect">
            <a:avLst/>
          </a:prstGeom>
        </p:spPr>
        <p:txBody>
          <a:bodyPr/>
          <a:lst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stStyle>
          <a:p>
            <a:pPr algn="ctr" defTabSz="795802"/>
            <a:r>
              <a:rPr lang="fr-FR" sz="3133" b="1" dirty="0">
                <a:solidFill>
                  <a:srgbClr val="7AC6B6"/>
                </a:solidFill>
                <a:latin typeface="Roboto" panose="02000000000000000000" pitchFamily="2" charset="0"/>
                <a:ea typeface="Roboto" panose="02000000000000000000" pitchFamily="2" charset="0"/>
                <a:cs typeface="Roboto" panose="02000000000000000000" pitchFamily="2" charset="0"/>
              </a:rPr>
              <a:t>Thank you for your time to Close The Glass Loop!</a:t>
            </a:r>
          </a:p>
          <a:p>
            <a:pPr algn="ctr" defTabSz="795802"/>
            <a:endParaRPr lang="fr-FR" sz="1800" dirty="0">
              <a:solidFill>
                <a:srgbClr val="7AC6B6"/>
              </a:solidFill>
              <a:latin typeface="Roboto" panose="02000000000000000000" pitchFamily="2" charset="0"/>
              <a:ea typeface="Roboto" panose="02000000000000000000" pitchFamily="2" charset="0"/>
              <a:cs typeface="Roboto" panose="02000000000000000000" pitchFamily="2" charset="0"/>
              <a:hlinkClick r:id="rId3"/>
            </a:endParaRPr>
          </a:p>
          <a:p>
            <a:pPr algn="ctr" defTabSz="795802"/>
            <a:r>
              <a:rPr lang="fr-FR" sz="1800" dirty="0">
                <a:solidFill>
                  <a:srgbClr val="7AC6B6"/>
                </a:solidFill>
                <a:latin typeface="Roboto" panose="02000000000000000000" pitchFamily="2" charset="0"/>
                <a:ea typeface="Roboto" panose="02000000000000000000" pitchFamily="2" charset="0"/>
                <a:cs typeface="Roboto" panose="02000000000000000000" pitchFamily="2" charset="0"/>
                <a:hlinkClick r:id="rId3"/>
              </a:rPr>
              <a:t>info@closetheglassloop.eu</a:t>
            </a:r>
            <a:r>
              <a:rPr lang="fr-FR" sz="1800" dirty="0">
                <a:solidFill>
                  <a:srgbClr val="7AC6B6"/>
                </a:solidFill>
                <a:latin typeface="Roboto" panose="02000000000000000000" pitchFamily="2" charset="0"/>
                <a:ea typeface="Roboto" panose="02000000000000000000" pitchFamily="2" charset="0"/>
                <a:cs typeface="Roboto" panose="02000000000000000000" pitchFamily="2" charset="0"/>
              </a:rPr>
              <a:t> </a:t>
            </a:r>
            <a:endParaRPr lang="en-NL" sz="1800" dirty="0">
              <a:solidFill>
                <a:srgbClr val="7AC6B6"/>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955034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 val="OLD"/>
</p:tagLst>
</file>

<file path=ppt/tags/tag2.xml><?xml version="1.0" encoding="utf-8"?>
<p:tagLst xmlns:a="http://schemas.openxmlformats.org/drawingml/2006/main" xmlns:r="http://schemas.openxmlformats.org/officeDocument/2006/relationships" xmlns:p="http://schemas.openxmlformats.org/presentationml/2006/main">
  <p:tag name="SHAPE" val="OLD"/>
</p:tagLst>
</file>

<file path=ppt/tags/tag3.xml><?xml version="1.0" encoding="utf-8"?>
<p:tagLst xmlns:a="http://schemas.openxmlformats.org/drawingml/2006/main" xmlns:r="http://schemas.openxmlformats.org/officeDocument/2006/relationships" xmlns:p="http://schemas.openxmlformats.org/presentationml/2006/main">
  <p:tag name="SHAPE" val="OLD"/>
</p:tagLst>
</file>

<file path=ppt/tags/tag4.xml><?xml version="1.0" encoding="utf-8"?>
<p:tagLst xmlns:a="http://schemas.openxmlformats.org/drawingml/2006/main" xmlns:r="http://schemas.openxmlformats.org/officeDocument/2006/relationships" xmlns:p="http://schemas.openxmlformats.org/presentationml/2006/main">
  <p:tag name="SHAPE" val="OLD"/>
</p:tagLst>
</file>

<file path=ppt/tags/tag5.xml><?xml version="1.0" encoding="utf-8"?>
<p:tagLst xmlns:a="http://schemas.openxmlformats.org/drawingml/2006/main" xmlns:r="http://schemas.openxmlformats.org/officeDocument/2006/relationships" xmlns:p="http://schemas.openxmlformats.org/presentationml/2006/main">
  <p:tag name="SHAPE" val="OLD"/>
</p:tagLst>
</file>

<file path=ppt/tags/tag6.xml><?xml version="1.0" encoding="utf-8"?>
<p:tagLst xmlns:a="http://schemas.openxmlformats.org/drawingml/2006/main" xmlns:r="http://schemas.openxmlformats.org/officeDocument/2006/relationships" xmlns:p="http://schemas.openxmlformats.org/presentationml/2006/main">
  <p:tag name="SHAPE" val="OLD"/>
</p:tagLst>
</file>

<file path=ppt/tags/tag7.xml><?xml version="1.0" encoding="utf-8"?>
<p:tagLst xmlns:a="http://schemas.openxmlformats.org/drawingml/2006/main" xmlns:r="http://schemas.openxmlformats.org/officeDocument/2006/relationships" xmlns:p="http://schemas.openxmlformats.org/presentationml/2006/main">
  <p:tag name="SHAPE" val="OLD"/>
</p:tagLst>
</file>

<file path=ppt/tags/tag8.xml><?xml version="1.0" encoding="utf-8"?>
<p:tagLst xmlns:a="http://schemas.openxmlformats.org/drawingml/2006/main" xmlns:r="http://schemas.openxmlformats.org/officeDocument/2006/relationships" xmlns:p="http://schemas.openxmlformats.org/presentationml/2006/main">
  <p:tag name="SHAPE" val="OLD"/>
</p:tagLst>
</file>

<file path=ppt/tags/tag9.xml><?xml version="1.0" encoding="utf-8"?>
<p:tagLst xmlns:a="http://schemas.openxmlformats.org/drawingml/2006/main" xmlns:r="http://schemas.openxmlformats.org/officeDocument/2006/relationships" xmlns:p="http://schemas.openxmlformats.org/presentationml/2006/main">
  <p:tag name="SHAPE" val="OLD"/>
</p:tagLst>
</file>

<file path=ppt/tags/tag10.xml><?xml version="1.0" encoding="utf-8"?>
<p:tagLst xmlns:a="http://schemas.openxmlformats.org/drawingml/2006/main" xmlns:r="http://schemas.openxmlformats.org/officeDocument/2006/relationships" xmlns:p="http://schemas.openxmlformats.org/presentationml/2006/main">
  <p:tag name="SHAPE" val="OLD"/>
</p:tagLst>
</file>

<file path=ppt/tags/tag11.xml><?xml version="1.0" encoding="utf-8"?>
<p:tagLst xmlns:a="http://schemas.openxmlformats.org/drawingml/2006/main" xmlns:r="http://schemas.openxmlformats.org/officeDocument/2006/relationships" xmlns:p="http://schemas.openxmlformats.org/presentationml/2006/main">
  <p:tag name="SHAPE" val="OLD"/>
</p:tagLst>
</file>

<file path=ppt/tags/tag12.xml><?xml version="1.0" encoding="utf-8"?>
<p:tagLst xmlns:a="http://schemas.openxmlformats.org/drawingml/2006/main" xmlns:r="http://schemas.openxmlformats.org/officeDocument/2006/relationships" xmlns:p="http://schemas.openxmlformats.org/presentationml/2006/main">
  <p:tag name="SHAPE" val="OLD"/>
</p:tagLst>
</file>

<file path=ppt/tags/tag13.xml><?xml version="1.0" encoding="utf-8"?>
<p:tagLst xmlns:a="http://schemas.openxmlformats.org/drawingml/2006/main" xmlns:r="http://schemas.openxmlformats.org/officeDocument/2006/relationships" xmlns:p="http://schemas.openxmlformats.org/presentationml/2006/main">
  <p:tag name="SHAPE" val="OLD"/>
</p:tagLst>
</file>

<file path=ppt/tags/tag14.xml><?xml version="1.0" encoding="utf-8"?>
<p:tagLst xmlns:a="http://schemas.openxmlformats.org/drawingml/2006/main" xmlns:r="http://schemas.openxmlformats.org/officeDocument/2006/relationships" xmlns:p="http://schemas.openxmlformats.org/presentationml/2006/main">
  <p:tag name="SHAPE" val="OLD"/>
</p:tagLst>
</file>

<file path=ppt/tags/tag15.xml><?xml version="1.0" encoding="utf-8"?>
<p:tagLst xmlns:a="http://schemas.openxmlformats.org/drawingml/2006/main" xmlns:r="http://schemas.openxmlformats.org/officeDocument/2006/relationships" xmlns:p="http://schemas.openxmlformats.org/presentationml/2006/main">
  <p:tag name="SHAPE" val="OLD"/>
</p:tagLst>
</file>

<file path=ppt/tags/tag16.xml><?xml version="1.0" encoding="utf-8"?>
<p:tagLst xmlns:a="http://schemas.openxmlformats.org/drawingml/2006/main" xmlns:r="http://schemas.openxmlformats.org/officeDocument/2006/relationships" xmlns:p="http://schemas.openxmlformats.org/presentationml/2006/main">
  <p:tag name="SHAPE" val="OLD"/>
</p:tagLst>
</file>

<file path=ppt/tags/tag17.xml><?xml version="1.0" encoding="utf-8"?>
<p:tagLst xmlns:a="http://schemas.openxmlformats.org/drawingml/2006/main" xmlns:r="http://schemas.openxmlformats.org/officeDocument/2006/relationships" xmlns:p="http://schemas.openxmlformats.org/presentationml/2006/main">
  <p:tag name="SHAPE" val="OLD"/>
</p:tagLst>
</file>

<file path=ppt/tags/tag18.xml><?xml version="1.0" encoding="utf-8"?>
<p:tagLst xmlns:a="http://schemas.openxmlformats.org/drawingml/2006/main" xmlns:r="http://schemas.openxmlformats.org/officeDocument/2006/relationships" xmlns:p="http://schemas.openxmlformats.org/presentationml/2006/main">
  <p:tag name="SHAPE" val="OLD"/>
</p:tagLst>
</file>

<file path=ppt/tags/tag19.xml><?xml version="1.0" encoding="utf-8"?>
<p:tagLst xmlns:a="http://schemas.openxmlformats.org/drawingml/2006/main" xmlns:r="http://schemas.openxmlformats.org/officeDocument/2006/relationships" xmlns:p="http://schemas.openxmlformats.org/presentationml/2006/main">
  <p:tag name="SHAPE" val="OLD"/>
</p:tagLst>
</file>

<file path=ppt/tags/tag20.xml><?xml version="1.0" encoding="utf-8"?>
<p:tagLst xmlns:a="http://schemas.openxmlformats.org/drawingml/2006/main" xmlns:r="http://schemas.openxmlformats.org/officeDocument/2006/relationships" xmlns:p="http://schemas.openxmlformats.org/presentationml/2006/main">
  <p:tag name="SHAPE" val="OLD"/>
</p:tagLst>
</file>

<file path=ppt/tags/tag21.xml><?xml version="1.0" encoding="utf-8"?>
<p:tagLst xmlns:a="http://schemas.openxmlformats.org/drawingml/2006/main" xmlns:r="http://schemas.openxmlformats.org/officeDocument/2006/relationships" xmlns:p="http://schemas.openxmlformats.org/presentationml/2006/main">
  <p:tag name="SHAPE" val="OLD"/>
</p:tagLst>
</file>

<file path=ppt/tags/tag22.xml><?xml version="1.0" encoding="utf-8"?>
<p:tagLst xmlns:a="http://schemas.openxmlformats.org/drawingml/2006/main" xmlns:r="http://schemas.openxmlformats.org/officeDocument/2006/relationships" xmlns:p="http://schemas.openxmlformats.org/presentationml/2006/main">
  <p:tag name="SHAPE" val="OLD"/>
</p:tagLst>
</file>

<file path=ppt/tags/tag23.xml><?xml version="1.0" encoding="utf-8"?>
<p:tagLst xmlns:a="http://schemas.openxmlformats.org/drawingml/2006/main" xmlns:r="http://schemas.openxmlformats.org/officeDocument/2006/relationships" xmlns:p="http://schemas.openxmlformats.org/presentationml/2006/main">
  <p:tag name="SHAPE" val="OLD"/>
</p:tagLst>
</file>

<file path=ppt/tags/tag24.xml><?xml version="1.0" encoding="utf-8"?>
<p:tagLst xmlns:a="http://schemas.openxmlformats.org/drawingml/2006/main" xmlns:r="http://schemas.openxmlformats.org/officeDocument/2006/relationships" xmlns:p="http://schemas.openxmlformats.org/presentationml/2006/main">
  <p:tag name="SHAPE" val="OLD"/>
</p:tagLst>
</file>

<file path=ppt/tags/tag25.xml><?xml version="1.0" encoding="utf-8"?>
<p:tagLst xmlns:a="http://schemas.openxmlformats.org/drawingml/2006/main" xmlns:r="http://schemas.openxmlformats.org/officeDocument/2006/relationships" xmlns:p="http://schemas.openxmlformats.org/presentationml/2006/main">
  <p:tag name="SHAPE" val="OLD"/>
</p:tagLst>
</file>

<file path=ppt/tags/tag26.xml><?xml version="1.0" encoding="utf-8"?>
<p:tagLst xmlns:a="http://schemas.openxmlformats.org/drawingml/2006/main" xmlns:r="http://schemas.openxmlformats.org/officeDocument/2006/relationships" xmlns:p="http://schemas.openxmlformats.org/presentationml/2006/main">
  <p:tag name="SHAPE" val="OLD"/>
</p:tagLst>
</file>

<file path=ppt/tags/tag27.xml><?xml version="1.0" encoding="utf-8"?>
<p:tagLst xmlns:a="http://schemas.openxmlformats.org/drawingml/2006/main" xmlns:r="http://schemas.openxmlformats.org/officeDocument/2006/relationships" xmlns:p="http://schemas.openxmlformats.org/presentationml/2006/main">
  <p:tag name="SHAPE" val="OLD"/>
</p:tagLst>
</file>

<file path=ppt/tags/tag28.xml><?xml version="1.0" encoding="utf-8"?>
<p:tagLst xmlns:a="http://schemas.openxmlformats.org/drawingml/2006/main" xmlns:r="http://schemas.openxmlformats.org/officeDocument/2006/relationships" xmlns:p="http://schemas.openxmlformats.org/presentationml/2006/main">
  <p:tag name="SHAPE" val="OLD"/>
</p:tagLst>
</file>

<file path=ppt/tags/tag29.xml><?xml version="1.0" encoding="utf-8"?>
<p:tagLst xmlns:a="http://schemas.openxmlformats.org/drawingml/2006/main" xmlns:r="http://schemas.openxmlformats.org/officeDocument/2006/relationships" xmlns:p="http://schemas.openxmlformats.org/presentationml/2006/main">
  <p:tag name="SHAPE" val="OLD"/>
</p:tagLst>
</file>

<file path=ppt/tags/tag30.xml><?xml version="1.0" encoding="utf-8"?>
<p:tagLst xmlns:a="http://schemas.openxmlformats.org/drawingml/2006/main" xmlns:r="http://schemas.openxmlformats.org/officeDocument/2006/relationships" xmlns:p="http://schemas.openxmlformats.org/presentationml/2006/main">
  <p:tag name="SHAPE" val="OLD"/>
</p:tagLst>
</file>

<file path=ppt/tags/tag31.xml><?xml version="1.0" encoding="utf-8"?>
<p:tagLst xmlns:a="http://schemas.openxmlformats.org/drawingml/2006/main" xmlns:r="http://schemas.openxmlformats.org/officeDocument/2006/relationships" xmlns:p="http://schemas.openxmlformats.org/presentationml/2006/main">
  <p:tag name="SHAPE" val="OLD"/>
</p:tagLst>
</file>

<file path=ppt/tags/tag32.xml><?xml version="1.0" encoding="utf-8"?>
<p:tagLst xmlns:a="http://schemas.openxmlformats.org/drawingml/2006/main" xmlns:r="http://schemas.openxmlformats.org/officeDocument/2006/relationships" xmlns:p="http://schemas.openxmlformats.org/presentationml/2006/main">
  <p:tag name="SHAPE" val="OLD"/>
</p:tagLst>
</file>

<file path=ppt/tags/tag33.xml><?xml version="1.0" encoding="utf-8"?>
<p:tagLst xmlns:a="http://schemas.openxmlformats.org/drawingml/2006/main" xmlns:r="http://schemas.openxmlformats.org/officeDocument/2006/relationships" xmlns:p="http://schemas.openxmlformats.org/presentationml/2006/main">
  <p:tag name="SHAPE" val="OLD"/>
</p:tagLst>
</file>

<file path=ppt/tags/tag34.xml><?xml version="1.0" encoding="utf-8"?>
<p:tagLst xmlns:a="http://schemas.openxmlformats.org/drawingml/2006/main" xmlns:r="http://schemas.openxmlformats.org/officeDocument/2006/relationships" xmlns:p="http://schemas.openxmlformats.org/presentationml/2006/main">
  <p:tag name="SHAPE" val="OLD"/>
</p:tagLst>
</file>

<file path=ppt/tags/tag35.xml><?xml version="1.0" encoding="utf-8"?>
<p:tagLst xmlns:a="http://schemas.openxmlformats.org/drawingml/2006/main" xmlns:r="http://schemas.openxmlformats.org/officeDocument/2006/relationships" xmlns:p="http://schemas.openxmlformats.org/presentationml/2006/main">
  <p:tag name="SHAPE" val="OLD"/>
</p:tagLst>
</file>

<file path=ppt/tags/tag36.xml><?xml version="1.0" encoding="utf-8"?>
<p:tagLst xmlns:a="http://schemas.openxmlformats.org/drawingml/2006/main" xmlns:r="http://schemas.openxmlformats.org/officeDocument/2006/relationships" xmlns:p="http://schemas.openxmlformats.org/presentationml/2006/main">
  <p:tag name="SHAPE" val="OLD"/>
</p:tagLst>
</file>

<file path=ppt/tags/tag37.xml><?xml version="1.0" encoding="utf-8"?>
<p:tagLst xmlns:a="http://schemas.openxmlformats.org/drawingml/2006/main" xmlns:r="http://schemas.openxmlformats.org/officeDocument/2006/relationships" xmlns:p="http://schemas.openxmlformats.org/presentationml/2006/main">
  <p:tag name="SHAPE" val="OLD"/>
</p:tagLst>
</file>

<file path=ppt/tags/tag38.xml><?xml version="1.0" encoding="utf-8"?>
<p:tagLst xmlns:a="http://schemas.openxmlformats.org/drawingml/2006/main" xmlns:r="http://schemas.openxmlformats.org/officeDocument/2006/relationships" xmlns:p="http://schemas.openxmlformats.org/presentationml/2006/main">
  <p:tag name="SHAPE" val="OLD"/>
</p:tagLst>
</file>

<file path=ppt/tags/tag39.xml><?xml version="1.0" encoding="utf-8"?>
<p:tagLst xmlns:a="http://schemas.openxmlformats.org/drawingml/2006/main" xmlns:r="http://schemas.openxmlformats.org/officeDocument/2006/relationships" xmlns:p="http://schemas.openxmlformats.org/presentationml/2006/main">
  <p:tag name="SHAPE" val="OLD"/>
</p:tagLst>
</file>

<file path=ppt/tags/tag40.xml><?xml version="1.0" encoding="utf-8"?>
<p:tagLst xmlns:a="http://schemas.openxmlformats.org/drawingml/2006/main" xmlns:r="http://schemas.openxmlformats.org/officeDocument/2006/relationships" xmlns:p="http://schemas.openxmlformats.org/presentationml/2006/main">
  <p:tag name="SHAPE" val="OLD"/>
</p:tagLst>
</file>

<file path=ppt/tags/tag41.xml><?xml version="1.0" encoding="utf-8"?>
<p:tagLst xmlns:a="http://schemas.openxmlformats.org/drawingml/2006/main" xmlns:r="http://schemas.openxmlformats.org/officeDocument/2006/relationships" xmlns:p="http://schemas.openxmlformats.org/presentationml/2006/main">
  <p:tag name="SHAPE" val="OLD"/>
</p:tagLst>
</file>

<file path=ppt/tags/tag42.xml><?xml version="1.0" encoding="utf-8"?>
<p:tagLst xmlns:a="http://schemas.openxmlformats.org/drawingml/2006/main" xmlns:r="http://schemas.openxmlformats.org/officeDocument/2006/relationships" xmlns:p="http://schemas.openxmlformats.org/presentationml/2006/main">
  <p:tag name="SHAPE" val="OLD"/>
</p:tagLst>
</file>

<file path=ppt/tags/tag43.xml><?xml version="1.0" encoding="utf-8"?>
<p:tagLst xmlns:a="http://schemas.openxmlformats.org/drawingml/2006/main" xmlns:r="http://schemas.openxmlformats.org/officeDocument/2006/relationships" xmlns:p="http://schemas.openxmlformats.org/presentationml/2006/main">
  <p:tag name="SHAPE" val="OLD"/>
</p:tagLst>
</file>

<file path=ppt/tags/tag44.xml><?xml version="1.0" encoding="utf-8"?>
<p:tagLst xmlns:a="http://schemas.openxmlformats.org/drawingml/2006/main" xmlns:r="http://schemas.openxmlformats.org/officeDocument/2006/relationships" xmlns:p="http://schemas.openxmlformats.org/presentationml/2006/main">
  <p:tag name="SHAPE" val="OLD"/>
</p:tagLst>
</file>

<file path=ppt/tags/tag45.xml><?xml version="1.0" encoding="utf-8"?>
<p:tagLst xmlns:a="http://schemas.openxmlformats.org/drawingml/2006/main" xmlns:r="http://schemas.openxmlformats.org/officeDocument/2006/relationships" xmlns:p="http://schemas.openxmlformats.org/presentationml/2006/main">
  <p:tag name="SHAPE" val="OLD"/>
</p:tagLst>
</file>

<file path=ppt/tags/tag46.xml><?xml version="1.0" encoding="utf-8"?>
<p:tagLst xmlns:a="http://schemas.openxmlformats.org/drawingml/2006/main" xmlns:r="http://schemas.openxmlformats.org/officeDocument/2006/relationships" xmlns:p="http://schemas.openxmlformats.org/presentationml/2006/main">
  <p:tag name="SHAPE" val="OLD"/>
</p:tagLst>
</file>

<file path=ppt/tags/tag47.xml><?xml version="1.0" encoding="utf-8"?>
<p:tagLst xmlns:a="http://schemas.openxmlformats.org/drawingml/2006/main" xmlns:r="http://schemas.openxmlformats.org/officeDocument/2006/relationships" xmlns:p="http://schemas.openxmlformats.org/presentationml/2006/main">
  <p:tag name="SHAPE" val="OLD"/>
</p:tagLst>
</file>

<file path=ppt/tags/tag48.xml><?xml version="1.0" encoding="utf-8"?>
<p:tagLst xmlns:a="http://schemas.openxmlformats.org/drawingml/2006/main" xmlns:r="http://schemas.openxmlformats.org/officeDocument/2006/relationships" xmlns:p="http://schemas.openxmlformats.org/presentationml/2006/main">
  <p:tag name="SHAPE" val="OLD"/>
</p:tagLst>
</file>

<file path=ppt/tags/tag49.xml><?xml version="1.0" encoding="utf-8"?>
<p:tagLst xmlns:a="http://schemas.openxmlformats.org/drawingml/2006/main" xmlns:r="http://schemas.openxmlformats.org/officeDocument/2006/relationships" xmlns:p="http://schemas.openxmlformats.org/presentationml/2006/main">
  <p:tag name="SHAPE" val="OLD"/>
</p:tagLst>
</file>

<file path=ppt/tags/tag50.xml><?xml version="1.0" encoding="utf-8"?>
<p:tagLst xmlns:a="http://schemas.openxmlformats.org/drawingml/2006/main" xmlns:r="http://schemas.openxmlformats.org/officeDocument/2006/relationships" xmlns:p="http://schemas.openxmlformats.org/presentationml/2006/main">
  <p:tag name="SHAPE" val="OLD"/>
</p:tagLst>
</file>

<file path=ppt/tags/tag51.xml><?xml version="1.0" encoding="utf-8"?>
<p:tagLst xmlns:a="http://schemas.openxmlformats.org/drawingml/2006/main" xmlns:r="http://schemas.openxmlformats.org/officeDocument/2006/relationships" xmlns:p="http://schemas.openxmlformats.org/presentationml/2006/main">
  <p:tag name="SHAPE" val="OLD"/>
</p:tagLst>
</file>

<file path=ppt/tags/tag52.xml><?xml version="1.0" encoding="utf-8"?>
<p:tagLst xmlns:a="http://schemas.openxmlformats.org/drawingml/2006/main" xmlns:r="http://schemas.openxmlformats.org/officeDocument/2006/relationships" xmlns:p="http://schemas.openxmlformats.org/presentationml/2006/main">
  <p:tag name="SHAPE" val="OLD"/>
</p:tagLst>
</file>

<file path=ppt/tags/tag53.xml><?xml version="1.0" encoding="utf-8"?>
<p:tagLst xmlns:a="http://schemas.openxmlformats.org/drawingml/2006/main" xmlns:r="http://schemas.openxmlformats.org/officeDocument/2006/relationships" xmlns:p="http://schemas.openxmlformats.org/presentationml/2006/main">
  <p:tag name="SHAPE" val="OLD"/>
</p:tagLst>
</file>

<file path=ppt/tags/tag54.xml><?xml version="1.0" encoding="utf-8"?>
<p:tagLst xmlns:a="http://schemas.openxmlformats.org/drawingml/2006/main" xmlns:r="http://schemas.openxmlformats.org/officeDocument/2006/relationships" xmlns:p="http://schemas.openxmlformats.org/presentationml/2006/main">
  <p:tag name="SHAPE" val="OLD"/>
</p:tagLst>
</file>

<file path=ppt/tags/tag55.xml><?xml version="1.0" encoding="utf-8"?>
<p:tagLst xmlns:a="http://schemas.openxmlformats.org/drawingml/2006/main" xmlns:r="http://schemas.openxmlformats.org/officeDocument/2006/relationships" xmlns:p="http://schemas.openxmlformats.org/presentationml/2006/main">
  <p:tag name="SHAPE" val="OLD"/>
</p:tagLst>
</file>

<file path=ppt/tags/tag56.xml><?xml version="1.0" encoding="utf-8"?>
<p:tagLst xmlns:a="http://schemas.openxmlformats.org/drawingml/2006/main" xmlns:r="http://schemas.openxmlformats.org/officeDocument/2006/relationships" xmlns:p="http://schemas.openxmlformats.org/presentationml/2006/main">
  <p:tag name="SHAPE" val="OLD"/>
</p:tagLst>
</file>

<file path=ppt/tags/tag57.xml><?xml version="1.0" encoding="utf-8"?>
<p:tagLst xmlns:a="http://schemas.openxmlformats.org/drawingml/2006/main" xmlns:r="http://schemas.openxmlformats.org/officeDocument/2006/relationships" xmlns:p="http://schemas.openxmlformats.org/presentationml/2006/main">
  <p:tag name="SHAPE" val="OLD"/>
</p:tagLst>
</file>

<file path=ppt/tags/tag58.xml><?xml version="1.0" encoding="utf-8"?>
<p:tagLst xmlns:a="http://schemas.openxmlformats.org/drawingml/2006/main" xmlns:r="http://schemas.openxmlformats.org/officeDocument/2006/relationships" xmlns:p="http://schemas.openxmlformats.org/presentationml/2006/main">
  <p:tag name="SHAPE" val="OLD"/>
</p:tagLst>
</file>

<file path=ppt/tags/tag59.xml><?xml version="1.0" encoding="utf-8"?>
<p:tagLst xmlns:a="http://schemas.openxmlformats.org/drawingml/2006/main" xmlns:r="http://schemas.openxmlformats.org/officeDocument/2006/relationships" xmlns:p="http://schemas.openxmlformats.org/presentationml/2006/main">
  <p:tag name="SHAPE" val="OLD"/>
</p:tagLst>
</file>

<file path=ppt/tags/tag60.xml><?xml version="1.0" encoding="utf-8"?>
<p:tagLst xmlns:a="http://schemas.openxmlformats.org/drawingml/2006/main" xmlns:r="http://schemas.openxmlformats.org/officeDocument/2006/relationships" xmlns:p="http://schemas.openxmlformats.org/presentationml/2006/main">
  <p:tag name="SHAPE" val="OLD"/>
</p:tagLst>
</file>

<file path=ppt/tags/tag61.xml><?xml version="1.0" encoding="utf-8"?>
<p:tagLst xmlns:a="http://schemas.openxmlformats.org/drawingml/2006/main" xmlns:r="http://schemas.openxmlformats.org/officeDocument/2006/relationships" xmlns:p="http://schemas.openxmlformats.org/presentationml/2006/main">
  <p:tag name="SHAPE" val="OLD"/>
</p:tagLst>
</file>

<file path=ppt/tags/tag62.xml><?xml version="1.0" encoding="utf-8"?>
<p:tagLst xmlns:a="http://schemas.openxmlformats.org/drawingml/2006/main" xmlns:r="http://schemas.openxmlformats.org/officeDocument/2006/relationships" xmlns:p="http://schemas.openxmlformats.org/presentationml/2006/main">
  <p:tag name="SHAPE" val="OLD"/>
</p:tagLst>
</file>

<file path=ppt/tags/tag63.xml><?xml version="1.0" encoding="utf-8"?>
<p:tagLst xmlns:a="http://schemas.openxmlformats.org/drawingml/2006/main" xmlns:r="http://schemas.openxmlformats.org/officeDocument/2006/relationships" xmlns:p="http://schemas.openxmlformats.org/presentationml/2006/main">
  <p:tag name="SHAPE" val="OLD"/>
</p:tagLst>
</file>

<file path=ppt/tags/tag64.xml><?xml version="1.0" encoding="utf-8"?>
<p:tagLst xmlns:a="http://schemas.openxmlformats.org/drawingml/2006/main" xmlns:r="http://schemas.openxmlformats.org/officeDocument/2006/relationships" xmlns:p="http://schemas.openxmlformats.org/presentationml/2006/main">
  <p:tag name="SHAPE" val="OLD"/>
</p:tagLst>
</file>

<file path=ppt/tags/tag65.xml><?xml version="1.0" encoding="utf-8"?>
<p:tagLst xmlns:a="http://schemas.openxmlformats.org/drawingml/2006/main" xmlns:r="http://schemas.openxmlformats.org/officeDocument/2006/relationships" xmlns:p="http://schemas.openxmlformats.org/presentationml/2006/main">
  <p:tag name="SHAPE" val="OLD"/>
</p:tagLst>
</file>

<file path=ppt/tags/tag66.xml><?xml version="1.0" encoding="utf-8"?>
<p:tagLst xmlns:a="http://schemas.openxmlformats.org/drawingml/2006/main" xmlns:r="http://schemas.openxmlformats.org/officeDocument/2006/relationships" xmlns:p="http://schemas.openxmlformats.org/presentationml/2006/main">
  <p:tag name="SHAPE" val="OLD"/>
</p:tagLst>
</file>

<file path=ppt/tags/tag67.xml><?xml version="1.0" encoding="utf-8"?>
<p:tagLst xmlns:a="http://schemas.openxmlformats.org/drawingml/2006/main" xmlns:r="http://schemas.openxmlformats.org/officeDocument/2006/relationships" xmlns:p="http://schemas.openxmlformats.org/presentationml/2006/main">
  <p:tag name="SHAPE" val="OLD"/>
</p:tagLst>
</file>

<file path=ppt/tags/tag68.xml><?xml version="1.0" encoding="utf-8"?>
<p:tagLst xmlns:a="http://schemas.openxmlformats.org/drawingml/2006/main" xmlns:r="http://schemas.openxmlformats.org/officeDocument/2006/relationships" xmlns:p="http://schemas.openxmlformats.org/presentationml/2006/main">
  <p:tag name="SHAPE" val="OLD"/>
</p:tagLst>
</file>

<file path=ppt/tags/tag69.xml><?xml version="1.0" encoding="utf-8"?>
<p:tagLst xmlns:a="http://schemas.openxmlformats.org/drawingml/2006/main" xmlns:r="http://schemas.openxmlformats.org/officeDocument/2006/relationships" xmlns:p="http://schemas.openxmlformats.org/presentationml/2006/main">
  <p:tag name="SHAPE" val="OLD"/>
</p:tagLst>
</file>

<file path=ppt/tags/tag70.xml><?xml version="1.0" encoding="utf-8"?>
<p:tagLst xmlns:a="http://schemas.openxmlformats.org/drawingml/2006/main" xmlns:r="http://schemas.openxmlformats.org/officeDocument/2006/relationships" xmlns:p="http://schemas.openxmlformats.org/presentationml/2006/main">
  <p:tag name="SHAPE" val="OLD"/>
</p:tagLst>
</file>

<file path=ppt/tags/tag71.xml><?xml version="1.0" encoding="utf-8"?>
<p:tagLst xmlns:a="http://schemas.openxmlformats.org/drawingml/2006/main" xmlns:r="http://schemas.openxmlformats.org/officeDocument/2006/relationships" xmlns:p="http://schemas.openxmlformats.org/presentationml/2006/main">
  <p:tag name="SHAPE" val="OLD"/>
</p:tagLst>
</file>

<file path=ppt/tags/tag72.xml><?xml version="1.0" encoding="utf-8"?>
<p:tagLst xmlns:a="http://schemas.openxmlformats.org/drawingml/2006/main" xmlns:r="http://schemas.openxmlformats.org/officeDocument/2006/relationships" xmlns:p="http://schemas.openxmlformats.org/presentationml/2006/main">
  <p:tag name="SHAPE" val="OL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RA 2.0">
  <a:themeElements>
    <a:clrScheme name="ARA_neu">
      <a:dk1>
        <a:srgbClr val="000000"/>
      </a:dk1>
      <a:lt1>
        <a:srgbClr val="FFFFFF"/>
      </a:lt1>
      <a:dk2>
        <a:srgbClr val="41474C"/>
      </a:dk2>
      <a:lt2>
        <a:srgbClr val="E7E6E6"/>
      </a:lt2>
      <a:accent1>
        <a:srgbClr val="009252"/>
      </a:accent1>
      <a:accent2>
        <a:srgbClr val="5CB68A"/>
      </a:accent2>
      <a:accent3>
        <a:srgbClr val="9BCEAE"/>
      </a:accent3>
      <a:accent4>
        <a:srgbClr val="41474C"/>
      </a:accent4>
      <a:accent5>
        <a:srgbClr val="99A0A5"/>
      </a:accent5>
      <a:accent6>
        <a:srgbClr val="D7DC46"/>
      </a:accent6>
      <a:hlink>
        <a:srgbClr val="41474C"/>
      </a:hlink>
      <a:folHlink>
        <a:srgbClr val="41474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ubtile Körper">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EA5B0C"/>
          </a:solidFill>
        </a:ln>
      </a:spPr>
      <a:bodyPr rtlCol="0" anchor="ctr"/>
      <a:lstStyle>
        <a:defPPr algn="ctr">
          <a:defRPr sz="1400" dirty="0" err="1"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rgbClr val="EA5B0C"/>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err="1" smtClean="0"/>
        </a:defPPr>
      </a:lstStyle>
    </a:txDef>
  </a:objectDefaults>
  <a:extraClrSchemeLst/>
  <a:custClrLst>
    <a:custClr name="Grau">
      <a:srgbClr val="41474C"/>
    </a:custClr>
    <a:custClr name="Grau 75 %">
      <a:srgbClr val="737B80"/>
    </a:custClr>
    <a:custClr name="Grau 55 %">
      <a:srgbClr val="99A0A5"/>
    </a:custClr>
    <a:custClr name="Grau 30 %">
      <a:srgbClr val="C7CDD0"/>
    </a:custClr>
    <a:custClr name="Grau 13 %">
      <a:srgbClr val="E7E9EB"/>
    </a:custClr>
    <a:custClr name="ARA Gruen">
      <a:srgbClr val="009252"/>
    </a:custClr>
    <a:custClr name="ARA Gruen 80 %">
      <a:srgbClr val="1DA671"/>
    </a:custClr>
    <a:custClr name="ARA Gruen 55 %">
      <a:srgbClr val="5CB68A"/>
    </a:custClr>
    <a:custClr name="Gruen 20 %">
      <a:srgbClr val="9BCEAE"/>
    </a:custClr>
    <a:custClr name="Gelbgruen">
      <a:srgbClr val="D7EADD"/>
    </a:custClr>
    <a:custClr name="Alarm-Gruen">
      <a:srgbClr val="D7DC46"/>
    </a:custClr>
    <a:custClr name="Alarm-Gruen 36 %">
      <a:srgbClr val="F1F2C8"/>
    </a:custClr>
    <a:custClr name="Orange">
      <a:srgbClr val="EA5B0C"/>
    </a:custClr>
    <a:custClr name="Orange 20 %">
      <a:srgbClr val="FDE2CF"/>
    </a:custClr>
    <a:custClr name="Beige">
      <a:srgbClr val="F9EFE7"/>
    </a:custClr>
    <a:custClr name="Ampel-Rot">
      <a:srgbClr val="D32F0D"/>
    </a:custClr>
    <a:custClr name="Ampel-Gelb">
      <a:srgbClr val="FCC043"/>
    </a:custClr>
    <a:custClr name="Ampel-Gruen">
      <a:srgbClr val="009252"/>
    </a:custClr>
    <a:custClr name="Papier-Rot">
      <a:srgbClr val="D32F0D"/>
    </a:custClr>
    <a:custClr name="Metall_Plastik-Gelb">
      <a:srgbClr val="FEED56"/>
    </a:custClr>
  </a:custClrLst>
  <a:extLst>
    <a:ext uri="{05A4C25C-085E-4340-85A3-A5531E510DB2}">
      <thm15:themeFamily xmlns:thm15="http://schemas.microsoft.com/office/thememl/2012/main" name="Präsentation2" id="{F1542AFE-8010-479D-8646-A5BCF270F67C}" vid="{776EE9AD-6E16-47D5-AB58-390856580910}"/>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5252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PC - Color 03 Light Green">
      <a:dk1>
        <a:srgbClr val="656D78"/>
      </a:dk1>
      <a:lt1>
        <a:srgbClr val="FFFFFF"/>
      </a:lt1>
      <a:dk2>
        <a:srgbClr val="44546A"/>
      </a:dk2>
      <a:lt2>
        <a:srgbClr val="E7E6E6"/>
      </a:lt2>
      <a:accent1>
        <a:srgbClr val="9CCC65"/>
      </a:accent1>
      <a:accent2>
        <a:srgbClr val="8BC34A"/>
      </a:accent2>
      <a:accent3>
        <a:srgbClr val="7CB342"/>
      </a:accent3>
      <a:accent4>
        <a:srgbClr val="689F38"/>
      </a:accent4>
      <a:accent5>
        <a:srgbClr val="558B2F"/>
      </a:accent5>
      <a:accent6>
        <a:srgbClr val="33691E"/>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653</TotalTime>
  <Words>6666</Words>
  <Application>Microsoft Office PowerPoint</Application>
  <PresentationFormat>Custom</PresentationFormat>
  <Paragraphs>1327</Paragraphs>
  <Slides>111</Slides>
  <Notes>29</Notes>
  <HiddenSlides>0</HiddenSlides>
  <MMClips>0</MMClips>
  <ScaleCrop>false</ScaleCrop>
  <HeadingPairs>
    <vt:vector size="4" baseType="variant">
      <vt:variant>
        <vt:lpstr>Theme</vt:lpstr>
      </vt:variant>
      <vt:variant>
        <vt:i4>9</vt:i4>
      </vt:variant>
      <vt:variant>
        <vt:lpstr>Slide Titles</vt:lpstr>
      </vt:variant>
      <vt:variant>
        <vt:i4>111</vt:i4>
      </vt:variant>
    </vt:vector>
  </HeadingPairs>
  <TitlesOfParts>
    <vt:vector size="120" baseType="lpstr">
      <vt:lpstr>Office Theme</vt:lpstr>
      <vt:lpstr>1_Office Theme</vt:lpstr>
      <vt:lpstr>2_Office Theme</vt:lpstr>
      <vt:lpstr>ARA 2.0</vt:lpstr>
      <vt:lpstr>4_Office Theme</vt:lpstr>
      <vt:lpstr>3_Office Theme</vt:lpstr>
      <vt:lpstr>5_Office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FERVER Members recycle/produce</vt:lpstr>
      <vt:lpstr>Glass Recycler’s Main Task</vt:lpstr>
      <vt:lpstr>PowerPoint Presentation</vt:lpstr>
      <vt:lpstr>PowerPoint Presentation</vt:lpstr>
      <vt:lpstr>PowerPoint Presentation</vt:lpstr>
      <vt:lpstr>Challenges in Glass Collection</vt:lpstr>
      <vt:lpstr>Challenges in Glass Collection</vt:lpstr>
      <vt:lpstr> Challenges in Glass Collection</vt:lpstr>
      <vt:lpstr>Challenges in Glass Collection</vt:lpstr>
      <vt:lpstr>Challenges in Glass Collection</vt:lpstr>
      <vt:lpstr>Challenges in Glass Collection</vt:lpstr>
      <vt:lpstr>Public Relations</vt:lpstr>
      <vt:lpstr>Public Relations</vt:lpstr>
      <vt:lpstr>Public Relations</vt:lpstr>
      <vt:lpstr>Collection Truck Drivers</vt:lpstr>
      <vt:lpstr>PowerPoint Presentation</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Inspiring case studies Accelerating growth in</vt:lpstr>
      <vt:lpstr>PowerPoint Presentation</vt:lpstr>
      <vt:lpstr>PowerPoint Presentation</vt:lpstr>
      <vt:lpstr>02. Digitalisation &amp; AI – Opportunities to increase glass collection Ecovidrio´s use cases</vt:lpstr>
      <vt:lpstr>02. Digitalisation &amp; AI – Opportunities to increase</vt:lpstr>
      <vt:lpstr>02. Digitalisation &amp; AI – Opportunities to increase glass</vt:lpstr>
      <vt:lpstr>02. Digitalisation &amp; AI – Opportunities to increase glass collection</vt:lpstr>
      <vt:lpstr>02. Digitalisation &amp; AI – Opportunities to increase glass</vt:lpstr>
      <vt:lpstr>PowerPoint Presentation</vt:lpstr>
      <vt:lpstr>03. Ecobarrios. Case study 1: Vitoria (País Vasco)</vt:lpstr>
      <vt:lpstr>03. Ecobarrios. Case study 1: Vitoria (País Vasco)</vt:lpstr>
      <vt:lpstr>03. Ecobarrios. Case study 1: Vitoria (País Vasco)</vt:lpstr>
      <vt:lpstr>PowerPoint Presentation</vt:lpstr>
      <vt:lpstr>03. Ecobarrios. Case study 2: Elche (Comunidad Valenciana)</vt:lpstr>
      <vt:lpstr>03. Ecobarrios. Case study 2: Elche (Comunidad Valenciana)</vt:lpstr>
      <vt:lpstr>PowerPoint Presentation</vt:lpstr>
      <vt:lpstr>03. Ecobarrios. Case study 3: Boadilla del Monte</vt:lpstr>
      <vt:lpstr>03. Ecobarrios. Case study 3: Boadilla del Monte</vt:lpstr>
      <vt:lpstr>PowerPoint Presentation</vt:lpstr>
      <vt:lpstr>PowerPoint Presentation</vt:lpstr>
      <vt:lpstr>04. Marketing mobilisation</vt:lpstr>
      <vt:lpstr>Inspiring case studies:</vt:lpstr>
      <vt:lpstr>PowerPoint Presentation</vt:lpstr>
      <vt:lpstr>The Austrian glass collection and recycling system - Challenges and optimization measures</vt:lpstr>
      <vt:lpstr>the value chain in austria</vt:lpstr>
      <vt:lpstr>Challenges</vt:lpstr>
      <vt:lpstr>Current Challenges</vt:lpstr>
      <vt:lpstr>  our measures to cope with this situation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Cost efficiency Measures through the entire value chain</vt:lpstr>
      <vt:lpstr>Success is already evident </vt:lpstr>
      <vt:lpstr>Current Challenges</vt:lpstr>
      <vt:lpstr>Engaging every audience through targeted, practical touchpoints</vt:lpstr>
      <vt:lpstr>Key Success factors for an efficient epr scheme</vt:lpstr>
      <vt:lpstr>PowerPoint Presentation</vt:lpstr>
      <vt:lpstr>PowerPoint Presentation</vt:lpstr>
      <vt:lpstr>PowerPoint Presentation</vt:lpstr>
      <vt:lpstr>PowerPoint Presentation</vt:lpstr>
      <vt:lpstr>ОСНОВНИ ДЕЙНОСТИ</vt:lpstr>
      <vt:lpstr>Какво е Национална платформа?  (Не)формално стружение от национали организации, ангажирани с разделното събиране и рециклиране на стъкло. Препоръчва се обединяване на цялата верига на стойността Няма формална процедура по присъединяване</vt:lpstr>
      <vt:lpstr>Национални събития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CGL Workshop Bulgaria</dc:title>
  <cp:lastModifiedBy>Vanya Neycheva</cp:lastModifiedBy>
  <cp:revision>2</cp:revision>
  <dcterms:created xsi:type="dcterms:W3CDTF">2006-08-16T00:00:00Z</dcterms:created>
  <dcterms:modified xsi:type="dcterms:W3CDTF">2026-09-25T09:00:45Z</dcterms:modified>
  <dc:identifier>DAHJt0g1lHY</dc:identifier>
</cp:coreProperties>
</file>